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64" r:id="rId1"/>
  </p:sldMasterIdLst>
  <p:notesMasterIdLst>
    <p:notesMasterId r:id="rId3"/>
  </p:notesMasterIdLst>
  <p:sldIdLst>
    <p:sldId id="257" r:id="rId2"/>
  </p:sldIdLst>
  <p:sldSz cx="28800425" cy="43200638"/>
  <p:notesSz cx="6858000" cy="9144000"/>
  <p:defaultTextStyle>
    <a:defPPr>
      <a:defRPr lang="zh-CN"/>
    </a:defPPr>
    <a:lvl1pPr algn="l" defTabSz="4111210" rtl="0" eaLnBrk="0" fontAlgn="base" hangingPunct="0">
      <a:spcBef>
        <a:spcPct val="0"/>
      </a:spcBef>
      <a:spcAft>
        <a:spcPct val="0"/>
      </a:spcAft>
      <a:defRPr sz="8094" kern="1200">
        <a:solidFill>
          <a:schemeClr val="tx1"/>
        </a:solidFill>
        <a:latin typeface="Arial" pitchFamily="34" charset="0"/>
        <a:ea typeface="宋体" pitchFamily="2" charset="-122"/>
        <a:cs typeface="+mn-cs"/>
      </a:defRPr>
    </a:lvl1pPr>
    <a:lvl2pPr marL="2055606" indent="-1620301" algn="l" defTabSz="4111210" rtl="0" eaLnBrk="0" fontAlgn="base" hangingPunct="0">
      <a:spcBef>
        <a:spcPct val="0"/>
      </a:spcBef>
      <a:spcAft>
        <a:spcPct val="0"/>
      </a:spcAft>
      <a:defRPr sz="8094" kern="1200">
        <a:solidFill>
          <a:schemeClr val="tx1"/>
        </a:solidFill>
        <a:latin typeface="Arial" pitchFamily="34" charset="0"/>
        <a:ea typeface="宋体" pitchFamily="2" charset="-122"/>
        <a:cs typeface="+mn-cs"/>
      </a:defRPr>
    </a:lvl2pPr>
    <a:lvl3pPr marL="4111210" indent="-3240600" algn="l" defTabSz="4111210" rtl="0" eaLnBrk="0" fontAlgn="base" hangingPunct="0">
      <a:spcBef>
        <a:spcPct val="0"/>
      </a:spcBef>
      <a:spcAft>
        <a:spcPct val="0"/>
      </a:spcAft>
      <a:defRPr sz="8094" kern="1200">
        <a:solidFill>
          <a:schemeClr val="tx1"/>
        </a:solidFill>
        <a:latin typeface="Arial" pitchFamily="34" charset="0"/>
        <a:ea typeface="宋体" pitchFamily="2" charset="-122"/>
        <a:cs typeface="+mn-cs"/>
      </a:defRPr>
    </a:lvl3pPr>
    <a:lvl4pPr marL="6168326" indent="-4862413" algn="l" defTabSz="4111210" rtl="0" eaLnBrk="0" fontAlgn="base" hangingPunct="0">
      <a:spcBef>
        <a:spcPct val="0"/>
      </a:spcBef>
      <a:spcAft>
        <a:spcPct val="0"/>
      </a:spcAft>
      <a:defRPr sz="8094" kern="1200">
        <a:solidFill>
          <a:schemeClr val="tx1"/>
        </a:solidFill>
        <a:latin typeface="Arial" pitchFamily="34" charset="0"/>
        <a:ea typeface="宋体" pitchFamily="2" charset="-122"/>
        <a:cs typeface="+mn-cs"/>
      </a:defRPr>
    </a:lvl4pPr>
    <a:lvl5pPr marL="8223931" indent="-6482714" algn="l" defTabSz="4111210" rtl="0" eaLnBrk="0" fontAlgn="base" hangingPunct="0">
      <a:spcBef>
        <a:spcPct val="0"/>
      </a:spcBef>
      <a:spcAft>
        <a:spcPct val="0"/>
      </a:spcAft>
      <a:defRPr sz="8094" kern="1200">
        <a:solidFill>
          <a:schemeClr val="tx1"/>
        </a:solidFill>
        <a:latin typeface="Arial" pitchFamily="34" charset="0"/>
        <a:ea typeface="宋体" pitchFamily="2" charset="-122"/>
        <a:cs typeface="+mn-cs"/>
      </a:defRPr>
    </a:lvl5pPr>
    <a:lvl6pPr marL="2176523" algn="l" defTabSz="870610" rtl="0" eaLnBrk="1" latinLnBrk="0" hangingPunct="1">
      <a:defRPr sz="8094" kern="1200">
        <a:solidFill>
          <a:schemeClr val="tx1"/>
        </a:solidFill>
        <a:latin typeface="Arial" pitchFamily="34" charset="0"/>
        <a:ea typeface="宋体" pitchFamily="2" charset="-122"/>
        <a:cs typeface="+mn-cs"/>
      </a:defRPr>
    </a:lvl6pPr>
    <a:lvl7pPr marL="2611827" algn="l" defTabSz="870610" rtl="0" eaLnBrk="1" latinLnBrk="0" hangingPunct="1">
      <a:defRPr sz="8094" kern="1200">
        <a:solidFill>
          <a:schemeClr val="tx1"/>
        </a:solidFill>
        <a:latin typeface="Arial" pitchFamily="34" charset="0"/>
        <a:ea typeface="宋体" pitchFamily="2" charset="-122"/>
        <a:cs typeface="+mn-cs"/>
      </a:defRPr>
    </a:lvl7pPr>
    <a:lvl8pPr marL="3047132" algn="l" defTabSz="870610" rtl="0" eaLnBrk="1" latinLnBrk="0" hangingPunct="1">
      <a:defRPr sz="8094" kern="1200">
        <a:solidFill>
          <a:schemeClr val="tx1"/>
        </a:solidFill>
        <a:latin typeface="Arial" pitchFamily="34" charset="0"/>
        <a:ea typeface="宋体" pitchFamily="2" charset="-122"/>
        <a:cs typeface="+mn-cs"/>
      </a:defRPr>
    </a:lvl8pPr>
    <a:lvl9pPr marL="3482437" algn="l" defTabSz="870610" rtl="0" eaLnBrk="1" latinLnBrk="0" hangingPunct="1">
      <a:defRPr sz="8094"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3607" userDrawn="1">
          <p15:clr>
            <a:srgbClr val="A4A3A4"/>
          </p15:clr>
        </p15:guide>
        <p15:guide id="2" pos="90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0"/>
    <p:restoredTop sz="95545" autoAdjust="0"/>
  </p:normalViewPr>
  <p:slideViewPr>
    <p:cSldViewPr>
      <p:cViewPr>
        <p:scale>
          <a:sx n="20" d="100"/>
          <a:sy n="20" d="100"/>
        </p:scale>
        <p:origin x="234" y="96"/>
      </p:cViewPr>
      <p:guideLst>
        <p:guide orient="horz" pos="13607"/>
        <p:guide pos="907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F2461-EF71-A043-B9AC-7543019EC9B5}" type="datetimeFigureOut">
              <a:rPr kumimoji="1" lang="zh-CN" altLang="en-US" smtClean="0"/>
              <a:t>2020/9/8</a:t>
            </a:fld>
            <a:endParaRPr kumimoji="1" lang="zh-CN" altLang="en-US"/>
          </a:p>
        </p:txBody>
      </p:sp>
      <p:sp>
        <p:nvSpPr>
          <p:cNvPr id="4" name="幻灯片图像占位符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C7419-2B14-B54C-8785-A84057147FE2}" type="slidenum">
              <a:rPr kumimoji="1" lang="zh-CN" altLang="en-US" smtClean="0"/>
              <a:t>‹#›</a:t>
            </a:fld>
            <a:endParaRPr kumimoji="1" lang="zh-CN" altLang="en-US"/>
          </a:p>
        </p:txBody>
      </p:sp>
    </p:spTree>
    <p:extLst>
      <p:ext uri="{BB962C8B-B14F-4D97-AF65-F5344CB8AC3E}">
        <p14:creationId xmlns:p14="http://schemas.microsoft.com/office/powerpoint/2010/main" val="1524542456"/>
      </p:ext>
    </p:extLst>
  </p:cSld>
  <p:clrMap bg1="lt1" tx1="dk1" bg2="lt2" tx2="dk2" accent1="accent1" accent2="accent2" accent3="accent3" accent4="accent4" accent5="accent5" accent6="accent6" hlink="hlink" folHlink="folHlink"/>
  <p:notesStyle>
    <a:lvl1pPr marL="0" algn="l" defTabSz="870610" rtl="0" eaLnBrk="1" latinLnBrk="0" hangingPunct="1">
      <a:defRPr sz="1143" kern="1200">
        <a:solidFill>
          <a:schemeClr val="tx1"/>
        </a:solidFill>
        <a:latin typeface="+mn-lt"/>
        <a:ea typeface="+mn-ea"/>
        <a:cs typeface="+mn-cs"/>
      </a:defRPr>
    </a:lvl1pPr>
    <a:lvl2pPr marL="435305" algn="l" defTabSz="870610" rtl="0" eaLnBrk="1" latinLnBrk="0" hangingPunct="1">
      <a:defRPr sz="1143" kern="1200">
        <a:solidFill>
          <a:schemeClr val="tx1"/>
        </a:solidFill>
        <a:latin typeface="+mn-lt"/>
        <a:ea typeface="+mn-ea"/>
        <a:cs typeface="+mn-cs"/>
      </a:defRPr>
    </a:lvl2pPr>
    <a:lvl3pPr marL="870610" algn="l" defTabSz="870610" rtl="0" eaLnBrk="1" latinLnBrk="0" hangingPunct="1">
      <a:defRPr sz="1143" kern="1200">
        <a:solidFill>
          <a:schemeClr val="tx1"/>
        </a:solidFill>
        <a:latin typeface="+mn-lt"/>
        <a:ea typeface="+mn-ea"/>
        <a:cs typeface="+mn-cs"/>
      </a:defRPr>
    </a:lvl3pPr>
    <a:lvl4pPr marL="1305915" algn="l" defTabSz="870610" rtl="0" eaLnBrk="1" latinLnBrk="0" hangingPunct="1">
      <a:defRPr sz="1143" kern="1200">
        <a:solidFill>
          <a:schemeClr val="tx1"/>
        </a:solidFill>
        <a:latin typeface="+mn-lt"/>
        <a:ea typeface="+mn-ea"/>
        <a:cs typeface="+mn-cs"/>
      </a:defRPr>
    </a:lvl4pPr>
    <a:lvl5pPr marL="1741218" algn="l" defTabSz="870610" rtl="0" eaLnBrk="1" latinLnBrk="0" hangingPunct="1">
      <a:defRPr sz="1143" kern="1200">
        <a:solidFill>
          <a:schemeClr val="tx1"/>
        </a:solidFill>
        <a:latin typeface="+mn-lt"/>
        <a:ea typeface="+mn-ea"/>
        <a:cs typeface="+mn-cs"/>
      </a:defRPr>
    </a:lvl5pPr>
    <a:lvl6pPr marL="2176523" algn="l" defTabSz="870610" rtl="0" eaLnBrk="1" latinLnBrk="0" hangingPunct="1">
      <a:defRPr sz="1143" kern="1200">
        <a:solidFill>
          <a:schemeClr val="tx1"/>
        </a:solidFill>
        <a:latin typeface="+mn-lt"/>
        <a:ea typeface="+mn-ea"/>
        <a:cs typeface="+mn-cs"/>
      </a:defRPr>
    </a:lvl6pPr>
    <a:lvl7pPr marL="2611827" algn="l" defTabSz="870610" rtl="0" eaLnBrk="1" latinLnBrk="0" hangingPunct="1">
      <a:defRPr sz="1143" kern="1200">
        <a:solidFill>
          <a:schemeClr val="tx1"/>
        </a:solidFill>
        <a:latin typeface="+mn-lt"/>
        <a:ea typeface="+mn-ea"/>
        <a:cs typeface="+mn-cs"/>
      </a:defRPr>
    </a:lvl7pPr>
    <a:lvl8pPr marL="3047132" algn="l" defTabSz="870610" rtl="0" eaLnBrk="1" latinLnBrk="0" hangingPunct="1">
      <a:defRPr sz="1143" kern="1200">
        <a:solidFill>
          <a:schemeClr val="tx1"/>
        </a:solidFill>
        <a:latin typeface="+mn-lt"/>
        <a:ea typeface="+mn-ea"/>
        <a:cs typeface="+mn-cs"/>
      </a:defRPr>
    </a:lvl8pPr>
    <a:lvl9pPr marL="3482437" algn="l" defTabSz="870610" rtl="0" eaLnBrk="1" latinLnBrk="0" hangingPunct="1">
      <a:defRPr sz="11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00300" y="1143000"/>
            <a:ext cx="2057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4EC7419-2B14-B54C-8785-A84057147FE2}" type="slidenum">
              <a:rPr kumimoji="1" lang="zh-CN" altLang="en-US" smtClean="0"/>
              <a:t>1</a:t>
            </a:fld>
            <a:endParaRPr kumimoji="1" lang="zh-CN" altLang="en-US"/>
          </a:p>
        </p:txBody>
      </p:sp>
    </p:spTree>
    <p:extLst>
      <p:ext uri="{BB962C8B-B14F-4D97-AF65-F5344CB8AC3E}">
        <p14:creationId xmlns:p14="http://schemas.microsoft.com/office/powerpoint/2010/main" val="1357665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rgbClr val="43A4DA"/>
            </a:gs>
            <a:gs pos="25000">
              <a:srgbClr val="459BCA"/>
            </a:gs>
            <a:gs pos="100000">
              <a:srgbClr val="003F64"/>
            </a:gs>
          </a:gsLst>
          <a:path path="shape">
            <a:fillToRect l="10001" t="110001" r="10001" b="100000"/>
          </a:path>
        </a:grad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1680026" y="8640128"/>
            <a:ext cx="24729965" cy="11520170"/>
          </a:xfrm>
          <a:ln>
            <a:noFill/>
          </a:ln>
        </p:spPr>
        <p:txBody>
          <a:bodyPr tIns="0" rIns="86411">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26498"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1680027" y="20337535"/>
            <a:ext cx="24739565" cy="11040163"/>
          </a:xfrm>
        </p:spPr>
        <p:txBody>
          <a:bodyPr lIns="0" rIns="86411"/>
          <a:lstStyle>
            <a:lvl1pPr marL="0" marR="216023" indent="0" algn="r">
              <a:buNone/>
              <a:defRPr>
                <a:solidFill>
                  <a:schemeClr val="tx1"/>
                </a:solidFill>
              </a:defRPr>
            </a:lvl1pPr>
            <a:lvl2pPr marL="2160222" indent="0" algn="ctr">
              <a:buNone/>
            </a:lvl2pPr>
            <a:lvl3pPr marL="4320444" indent="0" algn="ctr">
              <a:buNone/>
            </a:lvl3pPr>
            <a:lvl4pPr marL="6480666" indent="0" algn="ctr">
              <a:buNone/>
            </a:lvl4pPr>
            <a:lvl5pPr marL="8640888" indent="0" algn="ctr">
              <a:buNone/>
            </a:lvl5pPr>
            <a:lvl6pPr marL="10801110" indent="0" algn="ctr">
              <a:buNone/>
            </a:lvl6pPr>
            <a:lvl7pPr marL="12961332" indent="0" algn="ctr">
              <a:buNone/>
            </a:lvl7pPr>
            <a:lvl8pPr marL="15121554" indent="0" algn="ctr">
              <a:buNone/>
            </a:lvl8pPr>
            <a:lvl9pPr marL="17281776"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fld id="{7DCDF07E-ECB8-49BB-8D11-F9FFD5C5EA58}" type="datetimeFigureOut">
              <a:rPr lang="zh-CN" altLang="en-US"/>
              <a:pPr>
                <a:defRPr/>
              </a:pPr>
              <a:t>2020/9/8</a:t>
            </a:fld>
            <a:endParaRPr lang="zh-CN" altLang="en-US"/>
          </a:p>
        </p:txBody>
      </p:sp>
      <p:sp>
        <p:nvSpPr>
          <p:cNvPr id="5" name="页脚占位符 18"/>
          <p:cNvSpPr>
            <a:spLocks noGrp="1"/>
          </p:cNvSpPr>
          <p:nvPr>
            <p:ph type="ftr" sz="quarter" idx="11"/>
          </p:nvPr>
        </p:nvSpPr>
        <p:spPr/>
        <p:txBody>
          <a:bodyPr/>
          <a:lstStyle>
            <a:lvl1pPr>
              <a:defRPr/>
            </a:lvl1pPr>
          </a:lstStyle>
          <a:p>
            <a:pPr>
              <a:defRPr/>
            </a:pPr>
            <a:endParaRPr lang="zh-CN" altLang="en-US"/>
          </a:p>
        </p:txBody>
      </p:sp>
      <p:sp>
        <p:nvSpPr>
          <p:cNvPr id="6" name="灯片编号占位符 26"/>
          <p:cNvSpPr>
            <a:spLocks noGrp="1"/>
          </p:cNvSpPr>
          <p:nvPr>
            <p:ph type="sldNum" sz="quarter" idx="12"/>
          </p:nvPr>
        </p:nvSpPr>
        <p:spPr/>
        <p:txBody>
          <a:bodyPr/>
          <a:lstStyle>
            <a:lvl1pPr>
              <a:defRPr>
                <a:solidFill>
                  <a:srgbClr val="D1EAEE"/>
                </a:solidFill>
              </a:defRPr>
            </a:lvl1pPr>
          </a:lstStyle>
          <a:p>
            <a:pPr>
              <a:defRPr/>
            </a:pPr>
            <a:fld id="{3A9FC382-09B6-431A-8674-1325C874C81C}" type="slidenum">
              <a:rPr lang="zh-CN" altLang="en-US"/>
              <a:pPr>
                <a:defRPr/>
              </a:pPr>
              <a:t>‹#›</a:t>
            </a:fld>
            <a:endParaRPr lang="zh-CN" altLang="en-US"/>
          </a:p>
        </p:txBody>
      </p:sp>
    </p:spTree>
    <p:extLst>
      <p:ext uri="{BB962C8B-B14F-4D97-AF65-F5344CB8AC3E}">
        <p14:creationId xmlns:p14="http://schemas.microsoft.com/office/powerpoint/2010/main" val="5708757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6192CFE7-792F-4CC7-BF04-86DFDFCA354E}" type="datetimeFigureOut">
              <a:rPr lang="zh-CN" altLang="en-US"/>
              <a:pPr>
                <a:defRPr/>
              </a:pPr>
              <a:t>2020/9/8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561946A8-DCBA-4D1B-AF33-FA3B543B7600}" type="slidenum">
              <a:rPr lang="zh-CN" altLang="en-US"/>
              <a:pPr>
                <a:defRPr/>
              </a:pPr>
              <a:t>‹#›</a:t>
            </a:fld>
            <a:endParaRPr lang="zh-CN" altLang="en-US"/>
          </a:p>
        </p:txBody>
      </p:sp>
    </p:spTree>
    <p:extLst>
      <p:ext uri="{BB962C8B-B14F-4D97-AF65-F5344CB8AC3E}">
        <p14:creationId xmlns:p14="http://schemas.microsoft.com/office/powerpoint/2010/main" val="42822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0880311" y="5760098"/>
            <a:ext cx="6480095" cy="3283048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1440021" y="5760098"/>
            <a:ext cx="18960280" cy="328304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8B3C93FE-12B3-4BB1-AABD-58D5670AB154}" type="datetimeFigureOut">
              <a:rPr lang="zh-CN" altLang="en-US"/>
              <a:pPr>
                <a:defRPr/>
              </a:pPr>
              <a:t>2020/9/8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12A266D1-E727-4039-85E9-8B59889854A6}" type="slidenum">
              <a:rPr lang="zh-CN" altLang="en-US"/>
              <a:pPr>
                <a:defRPr/>
              </a:pPr>
              <a:t>‹#›</a:t>
            </a:fld>
            <a:endParaRPr lang="zh-CN" altLang="en-US"/>
          </a:p>
        </p:txBody>
      </p:sp>
    </p:spTree>
    <p:extLst>
      <p:ext uri="{BB962C8B-B14F-4D97-AF65-F5344CB8AC3E}">
        <p14:creationId xmlns:p14="http://schemas.microsoft.com/office/powerpoint/2010/main" val="240132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8F97391B-75D2-4E30-A140-A3FFD4F9D97C}" type="datetimeFigureOut">
              <a:rPr lang="zh-CN" altLang="en-US"/>
              <a:pPr>
                <a:defRPr/>
              </a:pPr>
              <a:t>2020/9/8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B2EB257F-4C5B-470B-B0FB-545C1CF7B015}" type="slidenum">
              <a:rPr lang="zh-CN" altLang="en-US"/>
              <a:pPr>
                <a:defRPr/>
              </a:pPr>
              <a:t>‹#›</a:t>
            </a:fld>
            <a:endParaRPr lang="zh-CN" altLang="en-US"/>
          </a:p>
        </p:txBody>
      </p:sp>
    </p:spTree>
    <p:extLst>
      <p:ext uri="{BB962C8B-B14F-4D97-AF65-F5344CB8AC3E}">
        <p14:creationId xmlns:p14="http://schemas.microsoft.com/office/powerpoint/2010/main" val="7226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1">
          <a:gsLst>
            <a:gs pos="0">
              <a:srgbClr val="43A4DA"/>
            </a:gs>
            <a:gs pos="25000">
              <a:srgbClr val="459BCA"/>
            </a:gs>
            <a:gs pos="100000">
              <a:srgbClr val="003F64"/>
            </a:gs>
          </a:gsLst>
          <a:path path="shape">
            <a:fillToRect l="10001" t="110001" r="10001" b="100000"/>
          </a:path>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670425" y="8294526"/>
            <a:ext cx="24480362" cy="8582527"/>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26498"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1670425" y="17037505"/>
            <a:ext cx="24480362" cy="9510138"/>
          </a:xfrm>
        </p:spPr>
        <p:txBody>
          <a:bodyPr lIns="216027" rIns="216027"/>
          <a:lstStyle>
            <a:lvl1pPr marL="0" indent="0">
              <a:buNone/>
              <a:defRPr sz="10400">
                <a:solidFill>
                  <a:schemeClr val="tx1"/>
                </a:solidFill>
              </a:defRPr>
            </a:lvl1pPr>
            <a:lvl2pPr>
              <a:buNone/>
              <a:defRPr sz="8500">
                <a:solidFill>
                  <a:schemeClr val="tx1">
                    <a:tint val="75000"/>
                  </a:schemeClr>
                </a:solidFill>
              </a:defRPr>
            </a:lvl2pPr>
            <a:lvl3pPr>
              <a:buNone/>
              <a:defRPr sz="7600">
                <a:solidFill>
                  <a:schemeClr val="tx1">
                    <a:tint val="75000"/>
                  </a:schemeClr>
                </a:solidFill>
              </a:defRPr>
            </a:lvl3pPr>
            <a:lvl4pPr>
              <a:buNone/>
              <a:defRPr sz="6600">
                <a:solidFill>
                  <a:schemeClr val="tx1">
                    <a:tint val="75000"/>
                  </a:schemeClr>
                </a:solidFill>
              </a:defRPr>
            </a:lvl4pPr>
            <a:lvl5pPr>
              <a:buNone/>
              <a:defRPr sz="66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B6D1DE0-0228-47C6-99C5-928711FD830C}" type="datetimeFigureOut">
              <a:rPr lang="zh-CN" altLang="en-US"/>
              <a:pPr>
                <a:defRPr/>
              </a:pPr>
              <a:t>2020/9/8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solidFill>
                  <a:srgbClr val="D1EAEE"/>
                </a:solidFill>
              </a:defRPr>
            </a:lvl1pPr>
          </a:lstStyle>
          <a:p>
            <a:pPr>
              <a:defRPr/>
            </a:pPr>
            <a:fld id="{42136302-2CE2-46EB-A1BF-4B47D776D628}" type="slidenum">
              <a:rPr lang="zh-CN" altLang="en-US"/>
              <a:pPr>
                <a:defRPr/>
              </a:pPr>
              <a:t>‹#›</a:t>
            </a:fld>
            <a:endParaRPr lang="zh-CN" altLang="en-US"/>
          </a:p>
        </p:txBody>
      </p:sp>
    </p:spTree>
    <p:extLst>
      <p:ext uri="{BB962C8B-B14F-4D97-AF65-F5344CB8AC3E}">
        <p14:creationId xmlns:p14="http://schemas.microsoft.com/office/powerpoint/2010/main" val="7462289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40024" y="4435265"/>
            <a:ext cx="25920383" cy="7200106"/>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1440021" y="12095204"/>
            <a:ext cx="12720188" cy="27936413"/>
          </a:xfrm>
        </p:spPr>
        <p:txBody>
          <a:bodyPr/>
          <a:lstStyle>
            <a:lvl1pPr>
              <a:defRPr sz="12300"/>
            </a:lvl1pPr>
            <a:lvl2pPr>
              <a:defRPr sz="11299"/>
            </a:lvl2pPr>
            <a:lvl3pPr>
              <a:defRPr sz="9500"/>
            </a:lvl3pPr>
            <a:lvl4pPr>
              <a:defRPr sz="8500"/>
            </a:lvl4pPr>
            <a:lvl5pPr>
              <a:defRPr sz="85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14640218" y="12095204"/>
            <a:ext cx="12720188" cy="27936413"/>
          </a:xfrm>
        </p:spPr>
        <p:txBody>
          <a:bodyPr/>
          <a:lstStyle>
            <a:lvl1pPr>
              <a:defRPr sz="12300"/>
            </a:lvl1pPr>
            <a:lvl2pPr>
              <a:defRPr sz="11299"/>
            </a:lvl2pPr>
            <a:lvl3pPr>
              <a:defRPr sz="9500"/>
            </a:lvl3pPr>
            <a:lvl4pPr>
              <a:defRPr sz="8500"/>
            </a:lvl4pPr>
            <a:lvl5pPr>
              <a:defRPr sz="85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fld id="{CE3716DA-FC32-46DA-B5EE-0CB838B92414}" type="datetimeFigureOut">
              <a:rPr lang="zh-CN" altLang="en-US"/>
              <a:pPr>
                <a:defRPr/>
              </a:pPr>
              <a:t>2020/9/8</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0304ED16-293A-43FD-B8F3-35AAA6D17C0A}" type="slidenum">
              <a:rPr lang="zh-CN" altLang="en-US"/>
              <a:pPr>
                <a:defRPr/>
              </a:pPr>
              <a:t>‹#›</a:t>
            </a:fld>
            <a:endParaRPr lang="zh-CN" altLang="en-US"/>
          </a:p>
        </p:txBody>
      </p:sp>
    </p:spTree>
    <p:extLst>
      <p:ext uri="{BB962C8B-B14F-4D97-AF65-F5344CB8AC3E}">
        <p14:creationId xmlns:p14="http://schemas.microsoft.com/office/powerpoint/2010/main" val="37930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440024" y="4435265"/>
            <a:ext cx="25920383" cy="7200106"/>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440024" y="11686774"/>
            <a:ext cx="12725189" cy="4153460"/>
          </a:xfrm>
        </p:spPr>
        <p:txBody>
          <a:bodyPr lIns="216027" tIns="0" rIns="216027" bIns="0" anchor="ctr">
            <a:noAutofit/>
          </a:bodyPr>
          <a:lstStyle>
            <a:lvl1pPr marL="0" indent="0">
              <a:buNone/>
              <a:defRPr sz="11299" b="1" cap="none" baseline="0">
                <a:solidFill>
                  <a:schemeClr val="tx2"/>
                </a:solidFill>
                <a:effectLst/>
              </a:defRPr>
            </a:lvl1pPr>
            <a:lvl2pPr>
              <a:buNone/>
              <a:defRPr sz="9500" b="1"/>
            </a:lvl2pPr>
            <a:lvl3pPr>
              <a:buNone/>
              <a:defRPr sz="8500" b="1"/>
            </a:lvl3pPr>
            <a:lvl4pPr>
              <a:buNone/>
              <a:defRPr sz="7600" b="1"/>
            </a:lvl4pPr>
            <a:lvl5pPr>
              <a:buNone/>
              <a:defRPr sz="7600" b="1"/>
            </a:lvl5pPr>
          </a:lstStyle>
          <a:p>
            <a:pPr lvl="0"/>
            <a:r>
              <a:rPr lang="zh-CN" altLang="en-US"/>
              <a:t>单击此处编辑母版文本样式</a:t>
            </a:r>
          </a:p>
        </p:txBody>
      </p:sp>
      <p:sp>
        <p:nvSpPr>
          <p:cNvPr id="4" name="文本占位符 3"/>
          <p:cNvSpPr>
            <a:spLocks noGrp="1"/>
          </p:cNvSpPr>
          <p:nvPr>
            <p:ph type="body" sz="half" idx="3"/>
          </p:nvPr>
        </p:nvSpPr>
        <p:spPr>
          <a:xfrm>
            <a:off x="14630217" y="11715183"/>
            <a:ext cx="12730188" cy="4125056"/>
          </a:xfrm>
        </p:spPr>
        <p:txBody>
          <a:bodyPr lIns="216027" tIns="0" rIns="216027" bIns="0" anchor="ctr"/>
          <a:lstStyle>
            <a:lvl1pPr marL="0" indent="0">
              <a:buNone/>
              <a:defRPr sz="11299" b="1" cap="none" baseline="0">
                <a:solidFill>
                  <a:schemeClr val="tx2"/>
                </a:solidFill>
                <a:effectLst/>
              </a:defRPr>
            </a:lvl1pPr>
            <a:lvl2pPr>
              <a:buNone/>
              <a:defRPr sz="9500" b="1"/>
            </a:lvl2pPr>
            <a:lvl3pPr>
              <a:buNone/>
              <a:defRPr sz="8500" b="1"/>
            </a:lvl3pPr>
            <a:lvl4pPr>
              <a:buNone/>
              <a:defRPr sz="7600" b="1"/>
            </a:lvl4pPr>
            <a:lvl5pPr>
              <a:buNone/>
              <a:defRPr sz="7600" b="1"/>
            </a:lvl5pPr>
          </a:lstStyle>
          <a:p>
            <a:pPr lvl="0"/>
            <a:r>
              <a:rPr lang="zh-CN" altLang="en-US"/>
              <a:t>单击此处编辑母版文本样式</a:t>
            </a:r>
          </a:p>
        </p:txBody>
      </p:sp>
      <p:sp>
        <p:nvSpPr>
          <p:cNvPr id="5" name="内容占位符 4"/>
          <p:cNvSpPr>
            <a:spLocks noGrp="1"/>
          </p:cNvSpPr>
          <p:nvPr>
            <p:ph sz="quarter" idx="2"/>
          </p:nvPr>
        </p:nvSpPr>
        <p:spPr>
          <a:xfrm>
            <a:off x="1440024" y="15840234"/>
            <a:ext cx="12725189" cy="24225366"/>
          </a:xfrm>
        </p:spPr>
        <p:txBody>
          <a:bodyPr tIns="0"/>
          <a:lstStyle>
            <a:lvl1pPr>
              <a:defRPr sz="10400"/>
            </a:lvl1pPr>
            <a:lvl2pPr>
              <a:defRPr sz="9500"/>
            </a:lvl2pPr>
            <a:lvl3pPr>
              <a:defRPr sz="8500"/>
            </a:lvl3pPr>
            <a:lvl4pPr>
              <a:defRPr sz="7600"/>
            </a:lvl4pPr>
            <a:lvl5pPr>
              <a:defRPr sz="7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14630217" y="15840234"/>
            <a:ext cx="12730188" cy="24225366"/>
          </a:xfrm>
        </p:spPr>
        <p:txBody>
          <a:bodyPr tIns="0"/>
          <a:lstStyle>
            <a:lvl1pPr>
              <a:defRPr sz="10400"/>
            </a:lvl1pPr>
            <a:lvl2pPr>
              <a:defRPr sz="9500"/>
            </a:lvl2pPr>
            <a:lvl3pPr>
              <a:defRPr sz="8500"/>
            </a:lvl3pPr>
            <a:lvl4pPr>
              <a:defRPr sz="7600"/>
            </a:lvl4pPr>
            <a:lvl5pPr>
              <a:defRPr sz="7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fld id="{2A47987B-87E1-48AA-B500-2090496059FE}" type="datetimeFigureOut">
              <a:rPr lang="zh-CN" altLang="en-US"/>
              <a:pPr>
                <a:defRPr/>
              </a:pPr>
              <a:t>2020/9/8</a:t>
            </a:fld>
            <a:endParaRPr lang="zh-CN" altLang="en-US"/>
          </a:p>
        </p:txBody>
      </p:sp>
      <p:sp>
        <p:nvSpPr>
          <p:cNvPr id="8" name="页脚占位符 21"/>
          <p:cNvSpPr>
            <a:spLocks noGrp="1"/>
          </p:cNvSpPr>
          <p:nvPr>
            <p:ph type="ftr" sz="quarter" idx="11"/>
          </p:nvPr>
        </p:nvSpPr>
        <p:spPr/>
        <p:txBody>
          <a:bodyPr/>
          <a:lstStyle>
            <a:lvl1pPr>
              <a:defRPr/>
            </a:lvl1pPr>
          </a:lstStyle>
          <a:p>
            <a:pPr>
              <a:defRPr/>
            </a:pPr>
            <a:endParaRPr lang="zh-CN" altLang="en-US"/>
          </a:p>
        </p:txBody>
      </p:sp>
      <p:sp>
        <p:nvSpPr>
          <p:cNvPr id="9" name="灯片编号占位符 17"/>
          <p:cNvSpPr>
            <a:spLocks noGrp="1"/>
          </p:cNvSpPr>
          <p:nvPr>
            <p:ph type="sldNum" sz="quarter" idx="12"/>
          </p:nvPr>
        </p:nvSpPr>
        <p:spPr/>
        <p:txBody>
          <a:bodyPr/>
          <a:lstStyle>
            <a:lvl1pPr>
              <a:defRPr/>
            </a:lvl1pPr>
          </a:lstStyle>
          <a:p>
            <a:pPr>
              <a:defRPr/>
            </a:pPr>
            <a:fld id="{06901E14-F5D6-40A6-A033-EBA3CAFDAB12}" type="slidenum">
              <a:rPr lang="zh-CN" altLang="en-US"/>
              <a:pPr>
                <a:defRPr/>
              </a:pPr>
              <a:t>‹#›</a:t>
            </a:fld>
            <a:endParaRPr lang="zh-CN" altLang="en-US"/>
          </a:p>
        </p:txBody>
      </p:sp>
    </p:spTree>
    <p:extLst>
      <p:ext uri="{BB962C8B-B14F-4D97-AF65-F5344CB8AC3E}">
        <p14:creationId xmlns:p14="http://schemas.microsoft.com/office/powerpoint/2010/main" val="422538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40021" y="4435265"/>
            <a:ext cx="26160386" cy="7200106"/>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3600" b="0">
                <a:ln>
                  <a:noFill/>
                </a:ln>
                <a:solidFill>
                  <a:schemeClr val="tx2"/>
                </a:solidFill>
                <a:effectLst/>
                <a:latin typeface="+mj-lt"/>
                <a:ea typeface="+mj-ea"/>
                <a:cs typeface="+mj-cs"/>
              </a:defRPr>
            </a:lvl1pPr>
          </a:lstStyle>
          <a:p>
            <a:r>
              <a:rPr lang="zh-CN" altLang="en-US" dirty="0"/>
              <a:t>单击此处编辑母版标题样式</a:t>
            </a:r>
            <a:endParaRPr lang="en-US" dirty="0"/>
          </a:p>
        </p:txBody>
      </p:sp>
      <p:sp>
        <p:nvSpPr>
          <p:cNvPr id="3" name="日期占位符 9"/>
          <p:cNvSpPr>
            <a:spLocks noGrp="1"/>
          </p:cNvSpPr>
          <p:nvPr>
            <p:ph type="dt" sz="half" idx="10"/>
          </p:nvPr>
        </p:nvSpPr>
        <p:spPr/>
        <p:txBody>
          <a:bodyPr/>
          <a:lstStyle>
            <a:lvl1pPr>
              <a:defRPr/>
            </a:lvl1pPr>
          </a:lstStyle>
          <a:p>
            <a:pPr>
              <a:defRPr/>
            </a:pPr>
            <a:fld id="{6B98D898-4380-454E-85DE-698503387551}" type="datetimeFigureOut">
              <a:rPr lang="zh-CN" altLang="en-US"/>
              <a:pPr>
                <a:defRPr/>
              </a:pPr>
              <a:t>2020/9/8</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FDD2AF8B-3984-4EDE-AEBE-ED8426A9CF40}" type="slidenum">
              <a:rPr lang="zh-CN" altLang="en-US"/>
              <a:pPr>
                <a:defRPr/>
              </a:pPr>
              <a:t>‹#›</a:t>
            </a:fld>
            <a:endParaRPr lang="zh-CN" altLang="en-US"/>
          </a:p>
        </p:txBody>
      </p:sp>
    </p:spTree>
    <p:extLst>
      <p:ext uri="{BB962C8B-B14F-4D97-AF65-F5344CB8AC3E}">
        <p14:creationId xmlns:p14="http://schemas.microsoft.com/office/powerpoint/2010/main" val="103830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B9C4A84E-43C6-4029-8FE8-43A92D3978E4}" type="datetimeFigureOut">
              <a:rPr lang="zh-CN" altLang="en-US"/>
              <a:pPr>
                <a:defRPr/>
              </a:pPr>
              <a:t>2020/9/8</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C568CC1F-2B44-4009-A379-79B540117883}" type="slidenum">
              <a:rPr lang="zh-CN" altLang="en-US"/>
              <a:pPr>
                <a:defRPr/>
              </a:pPr>
              <a:t>‹#›</a:t>
            </a:fld>
            <a:endParaRPr lang="zh-CN" altLang="en-US"/>
          </a:p>
        </p:txBody>
      </p:sp>
    </p:spTree>
    <p:extLst>
      <p:ext uri="{BB962C8B-B14F-4D97-AF65-F5344CB8AC3E}">
        <p14:creationId xmlns:p14="http://schemas.microsoft.com/office/powerpoint/2010/main" val="62240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60032" y="3240063"/>
            <a:ext cx="8640128" cy="7320108"/>
          </a:xfrm>
        </p:spPr>
        <p:txBody>
          <a:bodyPr>
            <a:noAutofit/>
          </a:bodyPr>
          <a:lstStyle>
            <a:lvl1pPr algn="l" rtl="0">
              <a:spcBef>
                <a:spcPct val="0"/>
              </a:spcBef>
              <a:buNone/>
              <a:defRPr sz="123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2160032" y="10560156"/>
            <a:ext cx="8640128" cy="28800425"/>
          </a:xfrm>
        </p:spPr>
        <p:txBody>
          <a:bodyPr lIns="86411" rIns="86411"/>
          <a:lstStyle>
            <a:lvl1pPr marL="0" indent="0" algn="l">
              <a:buNone/>
              <a:defRPr sz="6600"/>
            </a:lvl1pPr>
            <a:lvl2pPr indent="0" algn="l">
              <a:buNone/>
              <a:defRPr sz="5700"/>
            </a:lvl2pPr>
            <a:lvl3pPr indent="0" algn="l">
              <a:buNone/>
              <a:defRPr sz="4700"/>
            </a:lvl3pPr>
            <a:lvl4pPr indent="0" algn="l">
              <a:buNone/>
              <a:defRPr sz="4300"/>
            </a:lvl4pPr>
            <a:lvl5pPr indent="0" algn="l">
              <a:buNone/>
              <a:defRPr sz="4300"/>
            </a:lvl5pPr>
          </a:lstStyle>
          <a:p>
            <a:pPr lvl="0"/>
            <a:r>
              <a:rPr lang="zh-CN" altLang="en-US"/>
              <a:t>单击此处编辑母版文本样式</a:t>
            </a:r>
          </a:p>
        </p:txBody>
      </p:sp>
      <p:sp>
        <p:nvSpPr>
          <p:cNvPr id="4" name="内容占位符 3"/>
          <p:cNvSpPr>
            <a:spLocks noGrp="1"/>
          </p:cNvSpPr>
          <p:nvPr>
            <p:ph sz="half" idx="1"/>
          </p:nvPr>
        </p:nvSpPr>
        <p:spPr>
          <a:xfrm>
            <a:off x="11260166" y="10560156"/>
            <a:ext cx="16100238" cy="28800425"/>
          </a:xfrm>
        </p:spPr>
        <p:txBody>
          <a:bodyPr tIns="0"/>
          <a:lstStyle>
            <a:lvl1pPr>
              <a:defRPr sz="13200"/>
            </a:lvl1pPr>
            <a:lvl2pPr>
              <a:defRPr sz="12300"/>
            </a:lvl2pPr>
            <a:lvl3pPr>
              <a:defRPr sz="11299"/>
            </a:lvl3pPr>
            <a:lvl4pPr>
              <a:defRPr sz="9500"/>
            </a:lvl4pPr>
            <a:lvl5pPr>
              <a:defRPr sz="85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fld id="{C1E909B3-8F31-4A01-BA88-F89A8C944D88}" type="datetimeFigureOut">
              <a:rPr lang="zh-CN" altLang="en-US"/>
              <a:pPr>
                <a:defRPr/>
              </a:pPr>
              <a:t>2020/9/8</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8013906D-86F1-4D6A-AE67-C6846E73A8DB}" type="slidenum">
              <a:rPr lang="zh-CN" altLang="en-US"/>
              <a:pPr>
                <a:defRPr/>
              </a:pPr>
              <a:t>‹#›</a:t>
            </a:fld>
            <a:endParaRPr lang="zh-CN" altLang="en-US"/>
          </a:p>
        </p:txBody>
      </p:sp>
    </p:spTree>
    <p:extLst>
      <p:ext uri="{BB962C8B-B14F-4D97-AF65-F5344CB8AC3E}">
        <p14:creationId xmlns:p14="http://schemas.microsoft.com/office/powerpoint/2010/main" val="320932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9971226" y="6979471"/>
            <a:ext cx="16560385" cy="25921018"/>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432054" tIns="216027" rIns="432054" bIns="216027" anchor="ctr"/>
          <a:lstStyle/>
          <a:p>
            <a:pPr algn="ctr" defTabSz="4319235" eaLnBrk="1" fontAlgn="auto" hangingPunct="1">
              <a:spcBef>
                <a:spcPts val="0"/>
              </a:spcBef>
              <a:spcAft>
                <a:spcPts val="0"/>
              </a:spcAft>
              <a:defRPr/>
            </a:pPr>
            <a:endParaRPr lang="en-US" sz="8500"/>
          </a:p>
        </p:txBody>
      </p:sp>
      <p:sp>
        <p:nvSpPr>
          <p:cNvPr id="6" name="直角三角形 5"/>
          <p:cNvSpPr/>
          <p:nvPr/>
        </p:nvSpPr>
        <p:spPr>
          <a:xfrm rot="420000" flipV="1">
            <a:off x="25209545" y="33762403"/>
            <a:ext cx="491013" cy="979380"/>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432054" tIns="216027" rIns="432054" bIns="216027" anchor="ctr"/>
          <a:lstStyle/>
          <a:p>
            <a:pPr algn="ctr" defTabSz="4319235" eaLnBrk="1" fontAlgn="auto" hangingPunct="1">
              <a:spcBef>
                <a:spcPts val="0"/>
              </a:spcBef>
              <a:spcAft>
                <a:spcPts val="0"/>
              </a:spcAft>
              <a:defRPr/>
            </a:pPr>
            <a:endParaRPr lang="en-US" sz="8500"/>
          </a:p>
        </p:txBody>
      </p:sp>
      <p:sp>
        <p:nvSpPr>
          <p:cNvPr id="7" name="任意多边形 6"/>
          <p:cNvSpPr>
            <a:spLocks/>
          </p:cNvSpPr>
          <p:nvPr/>
        </p:nvSpPr>
        <p:spPr bwMode="auto">
          <a:xfrm flipV="1">
            <a:off x="-29631" y="36640228"/>
            <a:ext cx="28859686" cy="6560414"/>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lIns="432054" tIns="216027" rIns="432054" bIns="216027"/>
          <a:lstStyle/>
          <a:p>
            <a:pPr defTabSz="4319235" eaLnBrk="1" fontAlgn="auto" hangingPunct="1">
              <a:spcBef>
                <a:spcPts val="0"/>
              </a:spcBef>
              <a:spcAft>
                <a:spcPts val="0"/>
              </a:spcAft>
              <a:defRPr/>
            </a:pPr>
            <a:endParaRPr lang="en-US" sz="8500">
              <a:latin typeface="+mn-lt"/>
              <a:ea typeface="+mn-ea"/>
            </a:endParaRPr>
          </a:p>
        </p:txBody>
      </p:sp>
      <p:sp>
        <p:nvSpPr>
          <p:cNvPr id="8" name="任意多边形 7"/>
          <p:cNvSpPr>
            <a:spLocks/>
          </p:cNvSpPr>
          <p:nvPr/>
        </p:nvSpPr>
        <p:spPr bwMode="auto">
          <a:xfrm flipV="1">
            <a:off x="13800557" y="39179948"/>
            <a:ext cx="14999868" cy="4020694"/>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lIns="432054" tIns="216027" rIns="432054" bIns="216027"/>
          <a:lstStyle/>
          <a:p>
            <a:pPr defTabSz="4319235" eaLnBrk="1" fontAlgn="auto" hangingPunct="1">
              <a:spcBef>
                <a:spcPts val="0"/>
              </a:spcBef>
              <a:spcAft>
                <a:spcPts val="0"/>
              </a:spcAft>
              <a:defRPr/>
            </a:pPr>
            <a:endParaRPr lang="en-US" sz="8500">
              <a:latin typeface="+mn-lt"/>
              <a:ea typeface="+mn-ea"/>
            </a:endParaRPr>
          </a:p>
        </p:txBody>
      </p:sp>
      <p:sp>
        <p:nvSpPr>
          <p:cNvPr id="2" name="标题 1"/>
          <p:cNvSpPr>
            <a:spLocks noGrp="1"/>
          </p:cNvSpPr>
          <p:nvPr>
            <p:ph type="title"/>
          </p:nvPr>
        </p:nvSpPr>
        <p:spPr>
          <a:xfrm>
            <a:off x="1920028" y="7414262"/>
            <a:ext cx="6969703" cy="9969413"/>
          </a:xfrm>
        </p:spPr>
        <p:txBody>
          <a:bodyPr lIns="216027" rIns="216027" bIns="216027"/>
          <a:lstStyle>
            <a:lvl1pPr algn="l">
              <a:buNone/>
              <a:defRPr sz="95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1920031" y="17819383"/>
            <a:ext cx="6960103" cy="13728203"/>
          </a:xfrm>
        </p:spPr>
        <p:txBody>
          <a:bodyPr lIns="302438" rIns="216027"/>
          <a:lstStyle>
            <a:lvl1pPr marL="0" indent="0" algn="l">
              <a:spcBef>
                <a:spcPts val="1181"/>
              </a:spcBef>
              <a:buFontTx/>
              <a:buNone/>
              <a:defRPr sz="6100"/>
            </a:lvl1pPr>
            <a:lvl2pPr>
              <a:defRPr sz="5700"/>
            </a:lvl2pPr>
            <a:lvl3pPr>
              <a:defRPr sz="4700"/>
            </a:lvl3pPr>
            <a:lvl4pPr>
              <a:defRPr sz="4300"/>
            </a:lvl4pPr>
            <a:lvl5pPr>
              <a:defRPr sz="4300"/>
            </a:lvl5pPr>
          </a:lstStyle>
          <a:p>
            <a:pPr lvl="0"/>
            <a:r>
              <a:rPr lang="zh-CN" altLang="en-US"/>
              <a:t>单击此处编辑母版文本样式</a:t>
            </a:r>
          </a:p>
        </p:txBody>
      </p:sp>
      <p:sp>
        <p:nvSpPr>
          <p:cNvPr id="3" name="图片占位符 2"/>
          <p:cNvSpPr>
            <a:spLocks noGrp="1"/>
          </p:cNvSpPr>
          <p:nvPr>
            <p:ph type="pic" idx="1"/>
          </p:nvPr>
        </p:nvSpPr>
        <p:spPr>
          <a:xfrm rot="420000">
            <a:off x="10979038" y="7556124"/>
            <a:ext cx="14544214" cy="24768366"/>
          </a:xfrm>
          <a:prstGeom prst="rect">
            <a:avLst/>
          </a:prstGeom>
          <a:solidFill>
            <a:schemeClr val="bg2"/>
          </a:solidFill>
          <a:ln w="3000" cap="rnd">
            <a:solidFill>
              <a:srgbClr val="C0C0C0"/>
            </a:solidFill>
            <a:round/>
          </a:ln>
          <a:effectLst/>
        </p:spPr>
        <p:txBody>
          <a:bodyPr>
            <a:normAutofit/>
          </a:bodyPr>
          <a:lstStyle>
            <a:lvl1pPr marL="0" indent="0">
              <a:buNone/>
              <a:defRPr sz="151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fld id="{B7B0FF91-8183-418E-BCC2-FEBF194650B4}" type="datetimeFigureOut">
              <a:rPr lang="zh-CN" altLang="en-US"/>
              <a:pPr>
                <a:defRPr/>
              </a:pPr>
              <a:t>2020/9/8</a:t>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a:xfrm>
            <a:off x="25440940" y="40040278"/>
            <a:ext cx="1918900" cy="2300033"/>
          </a:xfrm>
        </p:spPr>
        <p:txBody>
          <a:bodyPr/>
          <a:lstStyle>
            <a:lvl1pPr>
              <a:defRPr/>
            </a:lvl1pPr>
          </a:lstStyle>
          <a:p>
            <a:pPr>
              <a:defRPr/>
            </a:pPr>
            <a:fld id="{7F84116E-A602-47CA-938D-4FE9D7A1BCCE}" type="slidenum">
              <a:rPr lang="zh-CN" altLang="en-US"/>
              <a:pPr>
                <a:defRPr/>
              </a:pPr>
              <a:t>‹#›</a:t>
            </a:fld>
            <a:endParaRPr lang="zh-CN" altLang="en-US"/>
          </a:p>
        </p:txBody>
      </p:sp>
    </p:spTree>
    <p:extLst>
      <p:ext uri="{BB962C8B-B14F-4D97-AF65-F5344CB8AC3E}">
        <p14:creationId xmlns:p14="http://schemas.microsoft.com/office/powerpoint/2010/main" val="87639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任意多边形 6"/>
          <p:cNvSpPr>
            <a:spLocks/>
          </p:cNvSpPr>
          <p:nvPr/>
        </p:nvSpPr>
        <p:spPr bwMode="auto">
          <a:xfrm>
            <a:off x="-29631" y="-44444"/>
            <a:ext cx="28859686" cy="655882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lIns="432054" tIns="216027" rIns="432054" bIns="216027"/>
          <a:lstStyle/>
          <a:p>
            <a:pPr defTabSz="4319235" eaLnBrk="1" fontAlgn="auto" hangingPunct="1">
              <a:spcBef>
                <a:spcPts val="0"/>
              </a:spcBef>
              <a:spcAft>
                <a:spcPts val="0"/>
              </a:spcAft>
              <a:defRPr/>
            </a:pPr>
            <a:endParaRPr lang="en-US" sz="8500" dirty="0">
              <a:latin typeface="+mn-lt"/>
              <a:ea typeface="+mn-ea"/>
            </a:endParaRPr>
          </a:p>
        </p:txBody>
      </p:sp>
      <p:sp>
        <p:nvSpPr>
          <p:cNvPr id="8" name="任意多边形 7"/>
          <p:cNvSpPr>
            <a:spLocks/>
          </p:cNvSpPr>
          <p:nvPr/>
        </p:nvSpPr>
        <p:spPr bwMode="auto">
          <a:xfrm>
            <a:off x="13800557" y="-44444"/>
            <a:ext cx="14999868" cy="401910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lIns="432054" tIns="216027" rIns="432054" bIns="216027"/>
          <a:lstStyle/>
          <a:p>
            <a:pPr defTabSz="4319235" eaLnBrk="1" fontAlgn="auto" hangingPunct="1">
              <a:spcBef>
                <a:spcPts val="0"/>
              </a:spcBef>
              <a:spcAft>
                <a:spcPts val="0"/>
              </a:spcAft>
              <a:defRPr/>
            </a:pPr>
            <a:endParaRPr lang="en-US" sz="8500">
              <a:latin typeface="+mn-lt"/>
              <a:ea typeface="+mn-ea"/>
            </a:endParaRPr>
          </a:p>
        </p:txBody>
      </p:sp>
      <p:sp>
        <p:nvSpPr>
          <p:cNvPr id="1028" name="标题占位符 8"/>
          <p:cNvSpPr>
            <a:spLocks noGrp="1"/>
          </p:cNvSpPr>
          <p:nvPr>
            <p:ph type="title"/>
          </p:nvPr>
        </p:nvSpPr>
        <p:spPr bwMode="auto">
          <a:xfrm>
            <a:off x="1440586" y="4434986"/>
            <a:ext cx="25919254" cy="720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216027" rIns="0" bIns="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29"/>
          <p:cNvSpPr>
            <a:spLocks noGrp="1"/>
          </p:cNvSpPr>
          <p:nvPr>
            <p:ph type="body" idx="1"/>
          </p:nvPr>
        </p:nvSpPr>
        <p:spPr bwMode="auto">
          <a:xfrm>
            <a:off x="1440586" y="12192248"/>
            <a:ext cx="25919254" cy="2764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2054" tIns="216027" rIns="432054" bIns="216027"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p:cNvSpPr>
            <a:spLocks noGrp="1"/>
          </p:cNvSpPr>
          <p:nvPr>
            <p:ph type="dt" sz="half" idx="2"/>
          </p:nvPr>
        </p:nvSpPr>
        <p:spPr>
          <a:xfrm>
            <a:off x="1440588" y="40040278"/>
            <a:ext cx="6718970" cy="2300033"/>
          </a:xfrm>
          <a:prstGeom prst="rect">
            <a:avLst/>
          </a:prstGeom>
        </p:spPr>
        <p:txBody>
          <a:bodyPr vert="horz" lIns="0" tIns="0" rIns="0" bIns="0" anchor="b"/>
          <a:lstStyle>
            <a:lvl1pPr algn="l" defTabSz="4319235" eaLnBrk="1" fontAlgn="auto" latinLnBrk="0" hangingPunct="1">
              <a:spcBef>
                <a:spcPts val="0"/>
              </a:spcBef>
              <a:spcAft>
                <a:spcPts val="0"/>
              </a:spcAft>
              <a:defRPr kumimoji="0" sz="5700">
                <a:solidFill>
                  <a:schemeClr val="tx2">
                    <a:shade val="90000"/>
                  </a:schemeClr>
                </a:solidFill>
                <a:latin typeface="+mn-lt"/>
                <a:ea typeface="+mn-ea"/>
              </a:defRPr>
            </a:lvl1pPr>
          </a:lstStyle>
          <a:p>
            <a:pPr>
              <a:defRPr/>
            </a:pPr>
            <a:fld id="{B95A2575-E4A8-44CC-A0C0-EF344C05B67A}" type="datetimeFigureOut">
              <a:rPr lang="zh-CN" altLang="en-US"/>
              <a:pPr>
                <a:defRPr/>
              </a:pPr>
              <a:t>2020/9/8</a:t>
            </a:fld>
            <a:endParaRPr lang="zh-CN" altLang="en-US"/>
          </a:p>
        </p:txBody>
      </p:sp>
      <p:sp>
        <p:nvSpPr>
          <p:cNvPr id="22" name="页脚占位符 21"/>
          <p:cNvSpPr>
            <a:spLocks noGrp="1"/>
          </p:cNvSpPr>
          <p:nvPr>
            <p:ph type="ftr" sz="quarter" idx="3"/>
          </p:nvPr>
        </p:nvSpPr>
        <p:spPr>
          <a:xfrm>
            <a:off x="8399419" y="40040278"/>
            <a:ext cx="10561002" cy="2300033"/>
          </a:xfrm>
          <a:prstGeom prst="rect">
            <a:avLst/>
          </a:prstGeom>
        </p:spPr>
        <p:txBody>
          <a:bodyPr vert="horz" lIns="0" tIns="0" rIns="0" bIns="0" anchor="b"/>
          <a:lstStyle>
            <a:lvl1pPr algn="l" defTabSz="4319235" eaLnBrk="1" fontAlgn="auto" latinLnBrk="0" hangingPunct="1">
              <a:spcBef>
                <a:spcPts val="0"/>
              </a:spcBef>
              <a:spcAft>
                <a:spcPts val="0"/>
              </a:spcAft>
              <a:defRPr kumimoji="0" sz="5700">
                <a:solidFill>
                  <a:schemeClr val="tx2">
                    <a:shade val="90000"/>
                  </a:schemeClr>
                </a:solidFill>
                <a:latin typeface="+mn-lt"/>
                <a:ea typeface="+mn-ea"/>
              </a:defRPr>
            </a:lvl1pPr>
          </a:lstStyle>
          <a:p>
            <a:pPr>
              <a:defRPr/>
            </a:pPr>
            <a:endParaRPr lang="zh-CN" altLang="en-US"/>
          </a:p>
        </p:txBody>
      </p:sp>
      <p:sp>
        <p:nvSpPr>
          <p:cNvPr id="18" name="灯片编号占位符 17"/>
          <p:cNvSpPr>
            <a:spLocks noGrp="1"/>
          </p:cNvSpPr>
          <p:nvPr>
            <p:ph type="sldNum" sz="quarter" idx="4"/>
          </p:nvPr>
        </p:nvSpPr>
        <p:spPr>
          <a:xfrm>
            <a:off x="24959804" y="40040278"/>
            <a:ext cx="2400036" cy="2300033"/>
          </a:xfrm>
          <a:prstGeom prst="rect">
            <a:avLst/>
          </a:prstGeom>
        </p:spPr>
        <p:txBody>
          <a:bodyPr vert="horz" wrap="square" lIns="0" tIns="0" rIns="0" bIns="0" numCol="1" anchor="b" anchorCtr="0" compatLnSpc="1">
            <a:prstTxWarp prst="textNoShape">
              <a:avLst/>
            </a:prstTxWarp>
          </a:bodyPr>
          <a:lstStyle>
            <a:lvl1pPr algn="r" eaLnBrk="1" hangingPunct="1">
              <a:defRPr sz="5700">
                <a:solidFill>
                  <a:srgbClr val="045C75"/>
                </a:solidFill>
                <a:latin typeface="Constantia" pitchFamily="18" charset="0"/>
              </a:defRPr>
            </a:lvl1pPr>
          </a:lstStyle>
          <a:p>
            <a:pPr>
              <a:defRPr/>
            </a:pPr>
            <a:fld id="{9FA99AFD-B812-4BE4-904D-3E6D0146673F}" type="slidenum">
              <a:rPr lang="zh-CN" altLang="en-US"/>
              <a:pPr>
                <a:defRPr/>
              </a:pPr>
              <a:t>‹#›</a:t>
            </a:fld>
            <a:endParaRPr lang="zh-CN" altLang="en-US"/>
          </a:p>
        </p:txBody>
      </p:sp>
      <p:grpSp>
        <p:nvGrpSpPr>
          <p:cNvPr id="1033" name="组合 1"/>
          <p:cNvGrpSpPr>
            <a:grpSpLocks/>
          </p:cNvGrpSpPr>
          <p:nvPr/>
        </p:nvGrpSpPr>
        <p:grpSpPr bwMode="auto">
          <a:xfrm>
            <a:off x="-59258" y="1274625"/>
            <a:ext cx="28914713" cy="4090536"/>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defTabSz="4319235" eaLnBrk="1" fontAlgn="auto" hangingPunct="1">
                <a:spcBef>
                  <a:spcPts val="0"/>
                </a:spcBef>
                <a:spcAft>
                  <a:spcPts val="0"/>
                </a:spcAft>
                <a:defRPr/>
              </a:pPr>
              <a:endParaRPr lang="en-US" sz="8500">
                <a:latin typeface="+mn-lt"/>
                <a:ea typeface="+mn-ea"/>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defTabSz="4319235" eaLnBrk="1" fontAlgn="auto" hangingPunct="1">
                <a:spcBef>
                  <a:spcPts val="0"/>
                </a:spcBef>
                <a:spcAft>
                  <a:spcPts val="0"/>
                </a:spcAft>
                <a:defRPr/>
              </a:pPr>
              <a:endParaRPr lang="en-US" sz="8500">
                <a:latin typeface="+mn-lt"/>
                <a:ea typeface="+mn-ea"/>
              </a:endParaRPr>
            </a:p>
          </p:txBody>
        </p:sp>
      </p:grpSp>
    </p:spTree>
  </p:cSld>
  <p:clrMap bg1="lt1" tx1="dk1" bg2="lt2" tx2="dk2" accent1="accent1" accent2="accent2" accent3="accent3" accent4="accent4" accent5="accent5" accent6="accent6" hlink="hlink" folHlink="folHlink"/>
  <p:sldLayoutIdLst>
    <p:sldLayoutId id="2147484069" r:id="rId1"/>
    <p:sldLayoutId id="2147484061" r:id="rId2"/>
    <p:sldLayoutId id="2147484070" r:id="rId3"/>
    <p:sldLayoutId id="2147484062" r:id="rId4"/>
    <p:sldLayoutId id="2147484063" r:id="rId5"/>
    <p:sldLayoutId id="2147484064" r:id="rId6"/>
    <p:sldLayoutId id="2147484065" r:id="rId7"/>
    <p:sldLayoutId id="2147484066" r:id="rId8"/>
    <p:sldLayoutId id="2147484071" r:id="rId9"/>
    <p:sldLayoutId id="2147484067" r:id="rId10"/>
    <p:sldLayoutId id="2147484068" r:id="rId11"/>
  </p:sldLayoutIdLst>
  <p:txStyles>
    <p:titleStyle>
      <a:lvl1pPr algn="l" rtl="0" eaLnBrk="0" fontAlgn="base" hangingPunct="0">
        <a:spcBef>
          <a:spcPct val="0"/>
        </a:spcBef>
        <a:spcAft>
          <a:spcPct val="0"/>
        </a:spcAft>
        <a:defRPr sz="23600" kern="1200">
          <a:solidFill>
            <a:schemeClr val="tx2"/>
          </a:solidFill>
          <a:latin typeface="+mj-lt"/>
          <a:ea typeface="+mj-ea"/>
          <a:cs typeface="+mj-cs"/>
        </a:defRPr>
      </a:lvl1pPr>
      <a:lvl2pPr algn="l" rtl="0" eaLnBrk="0" fontAlgn="base" hangingPunct="0">
        <a:spcBef>
          <a:spcPct val="0"/>
        </a:spcBef>
        <a:spcAft>
          <a:spcPct val="0"/>
        </a:spcAft>
        <a:defRPr sz="23600">
          <a:solidFill>
            <a:schemeClr val="tx2"/>
          </a:solidFill>
          <a:latin typeface="Calibri" pitchFamily="34" charset="0"/>
          <a:ea typeface="隶书" pitchFamily="49" charset="-122"/>
        </a:defRPr>
      </a:lvl2pPr>
      <a:lvl3pPr algn="l" rtl="0" eaLnBrk="0" fontAlgn="base" hangingPunct="0">
        <a:spcBef>
          <a:spcPct val="0"/>
        </a:spcBef>
        <a:spcAft>
          <a:spcPct val="0"/>
        </a:spcAft>
        <a:defRPr sz="23600">
          <a:solidFill>
            <a:schemeClr val="tx2"/>
          </a:solidFill>
          <a:latin typeface="Calibri" pitchFamily="34" charset="0"/>
          <a:ea typeface="隶书" pitchFamily="49" charset="-122"/>
        </a:defRPr>
      </a:lvl3pPr>
      <a:lvl4pPr algn="l" rtl="0" eaLnBrk="0" fontAlgn="base" hangingPunct="0">
        <a:spcBef>
          <a:spcPct val="0"/>
        </a:spcBef>
        <a:spcAft>
          <a:spcPct val="0"/>
        </a:spcAft>
        <a:defRPr sz="23600">
          <a:solidFill>
            <a:schemeClr val="tx2"/>
          </a:solidFill>
          <a:latin typeface="Calibri" pitchFamily="34" charset="0"/>
          <a:ea typeface="隶书" pitchFamily="49" charset="-122"/>
        </a:defRPr>
      </a:lvl4pPr>
      <a:lvl5pPr algn="l" rtl="0" eaLnBrk="0" fontAlgn="base" hangingPunct="0">
        <a:spcBef>
          <a:spcPct val="0"/>
        </a:spcBef>
        <a:spcAft>
          <a:spcPct val="0"/>
        </a:spcAft>
        <a:defRPr sz="23600">
          <a:solidFill>
            <a:schemeClr val="tx2"/>
          </a:solidFill>
          <a:latin typeface="Calibri" pitchFamily="34" charset="0"/>
          <a:ea typeface="隶书" pitchFamily="49" charset="-122"/>
        </a:defRPr>
      </a:lvl5pPr>
      <a:lvl6pPr marL="457190" algn="l" rtl="0" fontAlgn="base">
        <a:spcBef>
          <a:spcPct val="0"/>
        </a:spcBef>
        <a:spcAft>
          <a:spcPct val="0"/>
        </a:spcAft>
        <a:defRPr sz="23600">
          <a:solidFill>
            <a:schemeClr val="tx2"/>
          </a:solidFill>
          <a:latin typeface="Calibri" pitchFamily="34" charset="0"/>
          <a:ea typeface="隶书" pitchFamily="49" charset="-122"/>
        </a:defRPr>
      </a:lvl6pPr>
      <a:lvl7pPr marL="914380" algn="l" rtl="0" fontAlgn="base">
        <a:spcBef>
          <a:spcPct val="0"/>
        </a:spcBef>
        <a:spcAft>
          <a:spcPct val="0"/>
        </a:spcAft>
        <a:defRPr sz="23600">
          <a:solidFill>
            <a:schemeClr val="tx2"/>
          </a:solidFill>
          <a:latin typeface="Calibri" pitchFamily="34" charset="0"/>
          <a:ea typeface="隶书" pitchFamily="49" charset="-122"/>
        </a:defRPr>
      </a:lvl7pPr>
      <a:lvl8pPr marL="1371570" algn="l" rtl="0" fontAlgn="base">
        <a:spcBef>
          <a:spcPct val="0"/>
        </a:spcBef>
        <a:spcAft>
          <a:spcPct val="0"/>
        </a:spcAft>
        <a:defRPr sz="23600">
          <a:solidFill>
            <a:schemeClr val="tx2"/>
          </a:solidFill>
          <a:latin typeface="Calibri" pitchFamily="34" charset="0"/>
          <a:ea typeface="隶书" pitchFamily="49" charset="-122"/>
        </a:defRPr>
      </a:lvl8pPr>
      <a:lvl9pPr marL="1828759" algn="l" rtl="0" fontAlgn="base">
        <a:spcBef>
          <a:spcPct val="0"/>
        </a:spcBef>
        <a:spcAft>
          <a:spcPct val="0"/>
        </a:spcAft>
        <a:defRPr sz="23600">
          <a:solidFill>
            <a:schemeClr val="tx2"/>
          </a:solidFill>
          <a:latin typeface="Calibri" pitchFamily="34" charset="0"/>
          <a:ea typeface="隶书" pitchFamily="49" charset="-122"/>
        </a:defRPr>
      </a:lvl9pPr>
    </p:titleStyle>
    <p:bodyStyle>
      <a:lvl1pPr marL="1295372" indent="-1295372" algn="l" rtl="0" eaLnBrk="0" fontAlgn="base" hangingPunct="0">
        <a:spcBef>
          <a:spcPct val="20000"/>
        </a:spcBef>
        <a:spcAft>
          <a:spcPct val="0"/>
        </a:spcAft>
        <a:buClr>
          <a:srgbClr val="0BD0D9"/>
        </a:buClr>
        <a:buSzPct val="95000"/>
        <a:buFont typeface="Wingdings 2" pitchFamily="18" charset="2"/>
        <a:buChar char=""/>
        <a:defRPr sz="12300" kern="1200">
          <a:solidFill>
            <a:schemeClr val="tx1"/>
          </a:solidFill>
          <a:latin typeface="+mn-lt"/>
          <a:ea typeface="+mn-ea"/>
          <a:cs typeface="+mn-cs"/>
        </a:defRPr>
      </a:lvl1pPr>
      <a:lvl2pPr marL="3024120" indent="-1165199" algn="l" rtl="0" eaLnBrk="0" fontAlgn="base" hangingPunct="0">
        <a:spcBef>
          <a:spcPct val="20000"/>
        </a:spcBef>
        <a:spcAft>
          <a:spcPct val="0"/>
        </a:spcAft>
        <a:buClr>
          <a:schemeClr val="accent1"/>
        </a:buClr>
        <a:buSzPct val="85000"/>
        <a:buFont typeface="Wingdings 2" pitchFamily="18" charset="2"/>
        <a:buChar char=""/>
        <a:defRPr sz="11299" kern="1200">
          <a:solidFill>
            <a:schemeClr val="tx1"/>
          </a:solidFill>
          <a:latin typeface="+mn-lt"/>
          <a:ea typeface="+mn-ea"/>
          <a:cs typeface="+mn-cs"/>
        </a:defRPr>
      </a:lvl2pPr>
      <a:lvl3pPr marL="4319492" indent="-1165199" algn="l" rtl="0" eaLnBrk="0" fontAlgn="base" hangingPunct="0">
        <a:spcBef>
          <a:spcPct val="20000"/>
        </a:spcBef>
        <a:spcAft>
          <a:spcPct val="0"/>
        </a:spcAft>
        <a:buClr>
          <a:schemeClr val="accent2"/>
        </a:buClr>
        <a:buSzPct val="70000"/>
        <a:buFont typeface="Wingdings 2" pitchFamily="18" charset="2"/>
        <a:buChar char=""/>
        <a:defRPr sz="9900" kern="1200">
          <a:solidFill>
            <a:schemeClr val="tx1"/>
          </a:solidFill>
          <a:latin typeface="+mn-lt"/>
          <a:ea typeface="+mn-ea"/>
          <a:cs typeface="+mn-cs"/>
        </a:defRPr>
      </a:lvl3pPr>
      <a:lvl4pPr marL="5616451" indent="-992166" algn="l" rtl="0" eaLnBrk="0" fontAlgn="base" hangingPunct="0">
        <a:spcBef>
          <a:spcPct val="20000"/>
        </a:spcBef>
        <a:spcAft>
          <a:spcPct val="0"/>
        </a:spcAft>
        <a:buClr>
          <a:srgbClr val="0BD0D9"/>
        </a:buClr>
        <a:buSzPct val="65000"/>
        <a:buFont typeface="Wingdings 2" pitchFamily="18" charset="2"/>
        <a:buChar char=""/>
        <a:defRPr sz="9500" kern="1200">
          <a:solidFill>
            <a:schemeClr val="tx1"/>
          </a:solidFill>
          <a:latin typeface="+mn-lt"/>
          <a:ea typeface="+mn-ea"/>
          <a:cs typeface="+mn-cs"/>
        </a:defRPr>
      </a:lvl4pPr>
      <a:lvl5pPr marL="6911821" indent="-992166" algn="l" rtl="0" eaLnBrk="0" fontAlgn="base" hangingPunct="0">
        <a:spcBef>
          <a:spcPct val="20000"/>
        </a:spcBef>
        <a:spcAft>
          <a:spcPct val="0"/>
        </a:spcAft>
        <a:buClr>
          <a:srgbClr val="10CF9B"/>
        </a:buClr>
        <a:buSzPct val="65000"/>
        <a:buFont typeface="Wingdings 2" pitchFamily="18" charset="2"/>
        <a:buChar char=""/>
        <a:defRPr sz="9500" kern="1200">
          <a:solidFill>
            <a:schemeClr val="tx1"/>
          </a:solidFill>
          <a:latin typeface="+mn-lt"/>
          <a:ea typeface="+mn-ea"/>
          <a:cs typeface="+mn-cs"/>
        </a:defRPr>
      </a:lvl5pPr>
      <a:lvl6pPr marL="8208843" indent="-993702" algn="l" rtl="0" eaLnBrk="1" latinLnBrk="0" hangingPunct="1">
        <a:spcBef>
          <a:spcPct val="20000"/>
        </a:spcBef>
        <a:buClr>
          <a:schemeClr val="accent5"/>
        </a:buClr>
        <a:buSzPct val="80000"/>
        <a:buFont typeface="Wingdings 2"/>
        <a:buChar char=""/>
        <a:defRPr kumimoji="0" sz="8500" kern="1200">
          <a:solidFill>
            <a:schemeClr val="tx1"/>
          </a:solidFill>
          <a:latin typeface="+mn-lt"/>
          <a:ea typeface="+mn-ea"/>
          <a:cs typeface="+mn-cs"/>
        </a:defRPr>
      </a:lvl6pPr>
      <a:lvl7pPr marL="9072932" indent="-864088" algn="l" rtl="0" eaLnBrk="1" latinLnBrk="0" hangingPunct="1">
        <a:spcBef>
          <a:spcPct val="20000"/>
        </a:spcBef>
        <a:buClr>
          <a:schemeClr val="accent6"/>
        </a:buClr>
        <a:buSzPct val="80000"/>
        <a:buFont typeface="Wingdings 2"/>
        <a:buChar char=""/>
        <a:defRPr kumimoji="0" sz="7600" kern="1200" baseline="0">
          <a:solidFill>
            <a:schemeClr val="tx1"/>
          </a:solidFill>
          <a:latin typeface="+mn-lt"/>
          <a:ea typeface="+mn-ea"/>
          <a:cs typeface="+mn-cs"/>
        </a:defRPr>
      </a:lvl7pPr>
      <a:lvl8pPr marL="10369064" indent="-864088" algn="l" rtl="0" eaLnBrk="1" latinLnBrk="0" hangingPunct="1">
        <a:spcBef>
          <a:spcPct val="20000"/>
        </a:spcBef>
        <a:buClr>
          <a:schemeClr val="tx2"/>
        </a:buClr>
        <a:buChar char="•"/>
        <a:defRPr kumimoji="0" sz="7600" kern="1200">
          <a:solidFill>
            <a:schemeClr val="tx1"/>
          </a:solidFill>
          <a:latin typeface="+mn-lt"/>
          <a:ea typeface="+mn-ea"/>
          <a:cs typeface="+mn-cs"/>
        </a:defRPr>
      </a:lvl8pPr>
      <a:lvl9pPr marL="11665199" indent="-864088" algn="l" rtl="0" eaLnBrk="1" latinLnBrk="0" hangingPunct="1">
        <a:spcBef>
          <a:spcPct val="20000"/>
        </a:spcBef>
        <a:buClr>
          <a:schemeClr val="tx2"/>
        </a:buClr>
        <a:buFontTx/>
        <a:buChar char="•"/>
        <a:defRPr kumimoji="0" sz="6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60222" algn="l" rtl="0" eaLnBrk="1" latinLnBrk="0" hangingPunct="1">
        <a:defRPr kumimoji="0" kern="1200">
          <a:solidFill>
            <a:schemeClr val="tx1"/>
          </a:solidFill>
          <a:latin typeface="+mn-lt"/>
          <a:ea typeface="+mn-ea"/>
          <a:cs typeface="+mn-cs"/>
        </a:defRPr>
      </a:lvl2pPr>
      <a:lvl3pPr marL="4320444" algn="l" rtl="0" eaLnBrk="1" latinLnBrk="0" hangingPunct="1">
        <a:defRPr kumimoji="0" kern="1200">
          <a:solidFill>
            <a:schemeClr val="tx1"/>
          </a:solidFill>
          <a:latin typeface="+mn-lt"/>
          <a:ea typeface="+mn-ea"/>
          <a:cs typeface="+mn-cs"/>
        </a:defRPr>
      </a:lvl3pPr>
      <a:lvl4pPr marL="6480666" algn="l" rtl="0" eaLnBrk="1" latinLnBrk="0" hangingPunct="1">
        <a:defRPr kumimoji="0" kern="1200">
          <a:solidFill>
            <a:schemeClr val="tx1"/>
          </a:solidFill>
          <a:latin typeface="+mn-lt"/>
          <a:ea typeface="+mn-ea"/>
          <a:cs typeface="+mn-cs"/>
        </a:defRPr>
      </a:lvl4pPr>
      <a:lvl5pPr marL="8640888" algn="l" rtl="0" eaLnBrk="1" latinLnBrk="0" hangingPunct="1">
        <a:defRPr kumimoji="0" kern="1200">
          <a:solidFill>
            <a:schemeClr val="tx1"/>
          </a:solidFill>
          <a:latin typeface="+mn-lt"/>
          <a:ea typeface="+mn-ea"/>
          <a:cs typeface="+mn-cs"/>
        </a:defRPr>
      </a:lvl5pPr>
      <a:lvl6pPr marL="10801110" algn="l" rtl="0" eaLnBrk="1" latinLnBrk="0" hangingPunct="1">
        <a:defRPr kumimoji="0" kern="1200">
          <a:solidFill>
            <a:schemeClr val="tx1"/>
          </a:solidFill>
          <a:latin typeface="+mn-lt"/>
          <a:ea typeface="+mn-ea"/>
          <a:cs typeface="+mn-cs"/>
        </a:defRPr>
      </a:lvl6pPr>
      <a:lvl7pPr marL="12961332" algn="l" rtl="0" eaLnBrk="1" latinLnBrk="0" hangingPunct="1">
        <a:defRPr kumimoji="0" kern="1200">
          <a:solidFill>
            <a:schemeClr val="tx1"/>
          </a:solidFill>
          <a:latin typeface="+mn-lt"/>
          <a:ea typeface="+mn-ea"/>
          <a:cs typeface="+mn-cs"/>
        </a:defRPr>
      </a:lvl7pPr>
      <a:lvl8pPr marL="15121554" algn="l" rtl="0" eaLnBrk="1" latinLnBrk="0" hangingPunct="1">
        <a:defRPr kumimoji="0" kern="1200">
          <a:solidFill>
            <a:schemeClr val="tx1"/>
          </a:solidFill>
          <a:latin typeface="+mn-lt"/>
          <a:ea typeface="+mn-ea"/>
          <a:cs typeface="+mn-cs"/>
        </a:defRPr>
      </a:lvl8pPr>
      <a:lvl9pPr marL="172817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1.png"/><Relationship Id="rId3" Type="http://schemas.openxmlformats.org/officeDocument/2006/relationships/notesSlide" Target="../notesSlides/notesSlide1.xml"/><Relationship Id="rId21" Type="http://schemas.openxmlformats.org/officeDocument/2006/relationships/image" Target="../media/image17.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2.png"/><Relationship Id="rId2" Type="http://schemas.openxmlformats.org/officeDocument/2006/relationships/slideLayout" Target="../slideLayouts/slideLayout7.xml"/><Relationship Id="rId16" Type="http://schemas.openxmlformats.org/officeDocument/2006/relationships/image" Target="../media/image12.png"/><Relationship Id="rId20"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oleObject" Target="../embeddings/oleObject1.bin"/><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4.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Line 4"/>
          <p:cNvSpPr>
            <a:spLocks noChangeShapeType="1"/>
          </p:cNvSpPr>
          <p:nvPr/>
        </p:nvSpPr>
        <p:spPr bwMode="auto">
          <a:xfrm flipV="1">
            <a:off x="2543441" y="5686551"/>
            <a:ext cx="23591838" cy="0"/>
          </a:xfrm>
          <a:prstGeom prst="line">
            <a:avLst/>
          </a:prstGeom>
          <a:noFill/>
          <a:ln w="76200">
            <a:solidFill>
              <a:schemeClr val="tx1"/>
            </a:solidFill>
            <a:round/>
            <a:headEnd/>
            <a:tailEnd/>
          </a:ln>
          <a:effectLst>
            <a:prstShdw prst="shdw17" dist="17961" dir="13500000">
              <a:srgbClr val="013972"/>
            </a:prstShdw>
          </a:effectLst>
          <a:extLst>
            <a:ext uri="{909E8E84-426E-40DD-AFC4-6F175D3DCCD1}">
              <a14:hiddenFill xmlns:a14="http://schemas.microsoft.com/office/drawing/2010/main">
                <a:noFill/>
              </a14:hiddenFill>
            </a:ext>
          </a:extLst>
        </p:spPr>
        <p:txBody>
          <a:bodyPr lIns="133813" tIns="66907" rIns="133813" bIns="66907"/>
          <a:lstStyle/>
          <a:p>
            <a:endParaRPr lang="zh-CN" altLang="en-US"/>
          </a:p>
        </p:txBody>
      </p:sp>
      <p:sp>
        <p:nvSpPr>
          <p:cNvPr id="5123" name="Rectangle 2"/>
          <p:cNvSpPr txBox="1">
            <a:spLocks noChangeArrowheads="1"/>
          </p:cNvSpPr>
          <p:nvPr/>
        </p:nvSpPr>
        <p:spPr bwMode="auto">
          <a:xfrm>
            <a:off x="2191857" y="2012297"/>
            <a:ext cx="24612600" cy="409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522" tIns="39761" rIns="79522" bIns="39761"/>
          <a:lstStyle/>
          <a:p>
            <a:pPr algn="ctr">
              <a:spcAft>
                <a:spcPts val="0"/>
              </a:spcAft>
            </a:pPr>
            <a:r>
              <a:rPr lang="en-US" altLang="zh-CN" sz="6600" dirty="0">
                <a:latin typeface="Times New Roman" pitchFamily="18" charset="0"/>
                <a:cs typeface="Times New Roman" pitchFamily="18" charset="0"/>
              </a:rPr>
              <a:t>FDTD Modeling of Reconfigurable </a:t>
            </a:r>
            <a:r>
              <a:rPr lang="en-US" altLang="zh-CN" sz="6600" dirty="0" err="1">
                <a:latin typeface="Times New Roman" pitchFamily="18" charset="0"/>
                <a:cs typeface="Times New Roman" pitchFamily="18" charset="0"/>
              </a:rPr>
              <a:t>Reflectarray</a:t>
            </a:r>
            <a:r>
              <a:rPr lang="en-US" altLang="zh-CN" sz="6600" dirty="0">
                <a:latin typeface="Times New Roman" pitchFamily="18" charset="0"/>
                <a:cs typeface="Times New Roman" pitchFamily="18" charset="0"/>
              </a:rPr>
              <a:t> for Generation of Vortex Radio Waves</a:t>
            </a:r>
          </a:p>
          <a:p>
            <a:pPr algn="ctr">
              <a:spcBef>
                <a:spcPts val="0"/>
              </a:spcBef>
              <a:spcAft>
                <a:spcPts val="0"/>
              </a:spcAft>
            </a:pPr>
            <a:r>
              <a:rPr lang="en-US" altLang="zh-CN" sz="4000" dirty="0">
                <a:latin typeface="Times New Roman" panose="02020603050405020304" pitchFamily="18" charset="0"/>
                <a:ea typeface="等线" panose="02010600030101010101" pitchFamily="2" charset="-122"/>
              </a:rPr>
              <a:t>Chen-Chen Li</a:t>
            </a:r>
            <a:r>
              <a:rPr lang="en-US" altLang="zh-CN" sz="4000" baseline="30000" dirty="0">
                <a:latin typeface="Times New Roman" panose="02020603050405020304" pitchFamily="18" charset="0"/>
                <a:ea typeface="等线" panose="02010600030101010101" pitchFamily="2" charset="-122"/>
              </a:rPr>
              <a:t>1</a:t>
            </a:r>
            <a:r>
              <a:rPr lang="en-US" altLang="zh-CN" sz="4000" dirty="0">
                <a:latin typeface="Times New Roman" panose="02020603050405020304" pitchFamily="18" charset="0"/>
                <a:ea typeface="等线" panose="02010600030101010101" pitchFamily="2" charset="-122"/>
              </a:rPr>
              <a:t>, Hao Xie</a:t>
            </a:r>
            <a:r>
              <a:rPr lang="en-US" altLang="zh-CN" sz="4000" baseline="30000" dirty="0">
                <a:latin typeface="Times New Roman" panose="02020603050405020304" pitchFamily="18" charset="0"/>
                <a:ea typeface="等线" panose="02010600030101010101" pitchFamily="2" charset="-122"/>
              </a:rPr>
              <a:t>1</a:t>
            </a:r>
            <a:r>
              <a:rPr lang="en-US" altLang="zh-CN" sz="4000" dirty="0">
                <a:latin typeface="Times New Roman" panose="02020603050405020304" pitchFamily="18" charset="0"/>
                <a:ea typeface="等线" panose="02010600030101010101" pitchFamily="2" charset="-122"/>
              </a:rPr>
              <a:t>, and Lin-Sheng Wu</a:t>
            </a:r>
            <a:r>
              <a:rPr lang="en-US" altLang="zh-CN" sz="4000" baseline="30000" dirty="0">
                <a:latin typeface="Times New Roman" panose="02020603050405020304" pitchFamily="18" charset="0"/>
                <a:ea typeface="等线" panose="02010600030101010101" pitchFamily="2" charset="-122"/>
              </a:rPr>
              <a:t>2</a:t>
            </a:r>
            <a:endParaRPr lang="zh-CN" altLang="zh-CN" sz="4000" dirty="0">
              <a:latin typeface="Times New Roman" panose="02020603050405020304" pitchFamily="18" charset="0"/>
              <a:ea typeface="等线" panose="02010600030101010101" pitchFamily="2" charset="-122"/>
            </a:endParaRPr>
          </a:p>
          <a:p>
            <a:pPr algn="ctr">
              <a:spcAft>
                <a:spcPts val="0"/>
              </a:spcAft>
            </a:pPr>
            <a:r>
              <a:rPr lang="en-US" altLang="zh-CN" sz="3200" b="1" baseline="30000" dirty="0">
                <a:latin typeface="Times New Roman" pitchFamily="18" charset="0"/>
                <a:cs typeface="Times New Roman" pitchFamily="18" charset="0"/>
              </a:rPr>
              <a:t>2</a:t>
            </a:r>
            <a:r>
              <a:rPr lang="en-US" altLang="zh-CN" sz="3200" b="1" dirty="0">
                <a:latin typeface="Times New Roman" pitchFamily="18" charset="0"/>
                <a:cs typeface="Times New Roman" pitchFamily="18" charset="0"/>
              </a:rPr>
              <a:t>Key Laboratory of Ministry of Education of Design and Electromagnetic Compatibility of High-Speed Electronic Systems, Shanghai Jiao Tong University, Shanghai 200240, China.</a:t>
            </a:r>
            <a:endParaRPr lang="zh-CN" altLang="zh-CN" sz="3200" b="1" dirty="0">
              <a:latin typeface="Times New Roman" pitchFamily="18" charset="0"/>
              <a:cs typeface="Times New Roman" pitchFamily="18" charset="0"/>
            </a:endParaRPr>
          </a:p>
        </p:txBody>
      </p:sp>
      <p:sp>
        <p:nvSpPr>
          <p:cNvPr id="5124" name="Text Box 8"/>
          <p:cNvSpPr txBox="1">
            <a:spLocks noChangeArrowheads="1"/>
          </p:cNvSpPr>
          <p:nvPr/>
        </p:nvSpPr>
        <p:spPr bwMode="auto">
          <a:xfrm>
            <a:off x="93454" y="8477038"/>
            <a:ext cx="13946346" cy="447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3813" tIns="66907" rIns="133813" bIns="66907"/>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668338" indent="-211138">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336675" indent="-422275">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2006600" indent="-6350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674938" indent="-846138">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3132138" indent="-846138"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3589338" indent="-846138"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4046538" indent="-846138"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4503738" indent="-846138"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just">
              <a:buNone/>
            </a:pPr>
            <a:r>
              <a:rPr lang="en-US" altLang="zh-CN" sz="3200" dirty="0">
                <a:latin typeface="Times New Roman" pitchFamily="18" charset="0"/>
                <a:cs typeface="Times New Roman" pitchFamily="18" charset="0"/>
              </a:rPr>
              <a:t>    Recent studies show that besides the optical regime, orbital angular momentum(OAM) can also be applied in the radio frequency domain. Although OAM is a subset of MIMO, with an OAM based system, it is vital to find functional antennas for the generation of vortex waves. In 2014, a planar-spiral phase plate (planar-SPP) was experimentally demonstrated to generate arbitrary mixed OAM beams. In 2016, L. Long et al. demonstrated experimentally a reflective </a:t>
            </a:r>
            <a:r>
              <a:rPr lang="en-US" altLang="zh-CN" sz="3200" dirty="0" err="1">
                <a:latin typeface="Times New Roman" pitchFamily="18" charset="0"/>
                <a:cs typeface="Times New Roman" pitchFamily="18" charset="0"/>
              </a:rPr>
              <a:t>metasurface</a:t>
            </a:r>
            <a:r>
              <a:rPr lang="en-US" altLang="zh-CN" sz="3200" dirty="0">
                <a:latin typeface="Times New Roman" pitchFamily="18" charset="0"/>
                <a:cs typeface="Times New Roman" pitchFamily="18" charset="0"/>
              </a:rPr>
              <a:t> for the generation of different modes of vortex radio waves. In the same year, a reconfigurable graphene </a:t>
            </a:r>
            <a:r>
              <a:rPr lang="en-US" altLang="zh-CN" sz="3200" dirty="0" err="1">
                <a:latin typeface="Times New Roman" pitchFamily="18" charset="0"/>
                <a:cs typeface="Times New Roman" pitchFamily="18" charset="0"/>
              </a:rPr>
              <a:t>reflectarray</a:t>
            </a:r>
            <a:r>
              <a:rPr lang="en-US" altLang="zh-CN" sz="3200" dirty="0">
                <a:latin typeface="Times New Roman" pitchFamily="18" charset="0"/>
                <a:cs typeface="Times New Roman" pitchFamily="18" charset="0"/>
              </a:rPr>
              <a:t> antenna was proposed for generation of vortex THz waves, but in radio frequency domain, antennas for generation of vortex waves remains unreconfigurable.</a:t>
            </a:r>
            <a:endParaRPr lang="en-US" altLang="zh-CN" sz="3200" b="1" dirty="0">
              <a:latin typeface="Times New Roman" pitchFamily="18" charset="0"/>
              <a:cs typeface="Times New Roman" pitchFamily="18" charset="0"/>
            </a:endParaRPr>
          </a:p>
        </p:txBody>
      </p:sp>
      <p:sp>
        <p:nvSpPr>
          <p:cNvPr id="5125" name="TextBox 69"/>
          <p:cNvSpPr txBox="1">
            <a:spLocks noChangeArrowheads="1"/>
          </p:cNvSpPr>
          <p:nvPr/>
        </p:nvSpPr>
        <p:spPr bwMode="auto">
          <a:xfrm>
            <a:off x="3817422" y="7843799"/>
            <a:ext cx="55435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ctr" eaLnBrk="1" hangingPunct="1">
              <a:spcBef>
                <a:spcPct val="0"/>
              </a:spcBef>
              <a:buClrTx/>
              <a:buSzTx/>
              <a:buFontTx/>
              <a:buNone/>
            </a:pPr>
            <a:r>
              <a:rPr lang="en-US" altLang="zh-CN" sz="4400" b="1" dirty="0">
                <a:solidFill>
                  <a:srgbClr val="FF0000"/>
                </a:solidFill>
                <a:latin typeface="Times New Roman" pitchFamily="18" charset="0"/>
                <a:cs typeface="Times New Roman" pitchFamily="18" charset="0"/>
              </a:rPr>
              <a:t>Introduction</a:t>
            </a:r>
            <a:endParaRPr lang="zh-CN" altLang="en-US" sz="4400" b="1" dirty="0">
              <a:solidFill>
                <a:srgbClr val="FF0000"/>
              </a:solidFill>
              <a:latin typeface="Times New Roman" pitchFamily="18" charset="0"/>
              <a:cs typeface="Times New Roman" pitchFamily="18" charset="0"/>
            </a:endParaRPr>
          </a:p>
        </p:txBody>
      </p:sp>
      <p:sp>
        <p:nvSpPr>
          <p:cNvPr id="5126" name="Line 4"/>
          <p:cNvSpPr>
            <a:spLocks noChangeShapeType="1"/>
          </p:cNvSpPr>
          <p:nvPr/>
        </p:nvSpPr>
        <p:spPr bwMode="auto">
          <a:xfrm flipV="1">
            <a:off x="2514603" y="41474527"/>
            <a:ext cx="23591837" cy="0"/>
          </a:xfrm>
          <a:prstGeom prst="line">
            <a:avLst/>
          </a:prstGeom>
          <a:noFill/>
          <a:ln w="76200">
            <a:solidFill>
              <a:schemeClr val="tx1"/>
            </a:solidFill>
            <a:round/>
            <a:headEnd/>
            <a:tailEnd/>
          </a:ln>
          <a:effectLst>
            <a:prstShdw prst="shdw17" dist="17961" dir="13500000">
              <a:srgbClr val="013972"/>
            </a:prstShdw>
          </a:effectLst>
          <a:extLst>
            <a:ext uri="{909E8E84-426E-40DD-AFC4-6F175D3DCCD1}">
              <a14:hiddenFill xmlns:a14="http://schemas.microsoft.com/office/drawing/2010/main">
                <a:noFill/>
              </a14:hiddenFill>
            </a:ext>
          </a:extLst>
        </p:spPr>
        <p:txBody>
          <a:bodyPr lIns="133813" tIns="66907" rIns="133813" bIns="66907"/>
          <a:lstStyle/>
          <a:p>
            <a:endParaRPr lang="zh-CN" altLang="en-US"/>
          </a:p>
        </p:txBody>
      </p:sp>
      <p:sp>
        <p:nvSpPr>
          <p:cNvPr id="5128" name="TextBox 69"/>
          <p:cNvSpPr txBox="1">
            <a:spLocks noChangeArrowheads="1"/>
          </p:cNvSpPr>
          <p:nvPr/>
        </p:nvSpPr>
        <p:spPr bwMode="auto">
          <a:xfrm>
            <a:off x="18864708" y="36794007"/>
            <a:ext cx="554513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ctr" eaLnBrk="1" hangingPunct="1">
              <a:spcBef>
                <a:spcPct val="0"/>
              </a:spcBef>
              <a:buClrTx/>
              <a:buSzTx/>
              <a:buFontTx/>
              <a:buNone/>
            </a:pPr>
            <a:r>
              <a:rPr lang="en-US" altLang="zh-CN" sz="4400" b="1" dirty="0">
                <a:solidFill>
                  <a:srgbClr val="FF0000"/>
                </a:solidFill>
                <a:latin typeface="Times New Roman" pitchFamily="18" charset="0"/>
                <a:cs typeface="Times New Roman" pitchFamily="18" charset="0"/>
              </a:rPr>
              <a:t>Conclusion</a:t>
            </a:r>
            <a:endParaRPr lang="zh-CN" altLang="en-US" sz="4400" b="1" dirty="0">
              <a:solidFill>
                <a:srgbClr val="FF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9" name="TextBox 21"/>
              <p:cNvSpPr txBox="1"/>
              <p:nvPr/>
            </p:nvSpPr>
            <p:spPr>
              <a:xfrm>
                <a:off x="15048287" y="37442654"/>
                <a:ext cx="13393485" cy="403187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defPPr>
                  <a:defRPr lang="zh-CN"/>
                </a:defPPr>
                <a:lvl1pPr algn="l" rtl="0" eaLnBrk="0" fontAlgn="base" hangingPunct="0">
                  <a:spcBef>
                    <a:spcPct val="0"/>
                  </a:spcBef>
                  <a:spcAft>
                    <a:spcPct val="0"/>
                  </a:spcAft>
                  <a:defRPr sz="9100" kern="1200">
                    <a:solidFill>
                      <a:schemeClr val="dk1"/>
                    </a:solidFill>
                    <a:latin typeface="+mn-lt"/>
                    <a:ea typeface="+mn-ea"/>
                    <a:cs typeface="+mn-cs"/>
                  </a:defRPr>
                </a:lvl1pPr>
                <a:lvl2pPr marL="668338" indent="-211138" algn="l" rtl="0" eaLnBrk="0" fontAlgn="base" hangingPunct="0">
                  <a:spcBef>
                    <a:spcPct val="0"/>
                  </a:spcBef>
                  <a:spcAft>
                    <a:spcPct val="0"/>
                  </a:spcAft>
                  <a:defRPr sz="9100" kern="1200">
                    <a:solidFill>
                      <a:schemeClr val="dk1"/>
                    </a:solidFill>
                    <a:latin typeface="+mn-lt"/>
                    <a:ea typeface="+mn-ea"/>
                    <a:cs typeface="+mn-cs"/>
                  </a:defRPr>
                </a:lvl2pPr>
                <a:lvl3pPr marL="1336675" indent="-422275" algn="l" rtl="0" eaLnBrk="0" fontAlgn="base" hangingPunct="0">
                  <a:spcBef>
                    <a:spcPct val="0"/>
                  </a:spcBef>
                  <a:spcAft>
                    <a:spcPct val="0"/>
                  </a:spcAft>
                  <a:defRPr sz="9100" kern="1200">
                    <a:solidFill>
                      <a:schemeClr val="dk1"/>
                    </a:solidFill>
                    <a:latin typeface="+mn-lt"/>
                    <a:ea typeface="+mn-ea"/>
                    <a:cs typeface="+mn-cs"/>
                  </a:defRPr>
                </a:lvl3pPr>
                <a:lvl4pPr marL="2006600" indent="-635000" algn="l" rtl="0" eaLnBrk="0" fontAlgn="base" hangingPunct="0">
                  <a:spcBef>
                    <a:spcPct val="0"/>
                  </a:spcBef>
                  <a:spcAft>
                    <a:spcPct val="0"/>
                  </a:spcAft>
                  <a:defRPr sz="9100" kern="1200">
                    <a:solidFill>
                      <a:schemeClr val="dk1"/>
                    </a:solidFill>
                    <a:latin typeface="+mn-lt"/>
                    <a:ea typeface="+mn-ea"/>
                    <a:cs typeface="+mn-cs"/>
                  </a:defRPr>
                </a:lvl4pPr>
                <a:lvl5pPr marL="2674938" indent="-846138" algn="l" rtl="0" eaLnBrk="0" fontAlgn="base" hangingPunct="0">
                  <a:spcBef>
                    <a:spcPct val="0"/>
                  </a:spcBef>
                  <a:spcAft>
                    <a:spcPct val="0"/>
                  </a:spcAft>
                  <a:defRPr sz="9100" kern="1200">
                    <a:solidFill>
                      <a:schemeClr val="dk1"/>
                    </a:solidFill>
                    <a:latin typeface="+mn-lt"/>
                    <a:ea typeface="+mn-ea"/>
                    <a:cs typeface="+mn-cs"/>
                  </a:defRPr>
                </a:lvl5pPr>
                <a:lvl6pPr marL="2286000" algn="l" defTabSz="914400" rtl="0" eaLnBrk="1" latinLnBrk="0" hangingPunct="1">
                  <a:defRPr sz="9100" kern="1200">
                    <a:solidFill>
                      <a:schemeClr val="dk1"/>
                    </a:solidFill>
                    <a:latin typeface="+mn-lt"/>
                    <a:ea typeface="+mn-ea"/>
                    <a:cs typeface="+mn-cs"/>
                  </a:defRPr>
                </a:lvl6pPr>
                <a:lvl7pPr marL="2743200" algn="l" defTabSz="914400" rtl="0" eaLnBrk="1" latinLnBrk="0" hangingPunct="1">
                  <a:defRPr sz="9100" kern="1200">
                    <a:solidFill>
                      <a:schemeClr val="dk1"/>
                    </a:solidFill>
                    <a:latin typeface="+mn-lt"/>
                    <a:ea typeface="+mn-ea"/>
                    <a:cs typeface="+mn-cs"/>
                  </a:defRPr>
                </a:lvl7pPr>
                <a:lvl8pPr marL="3200400" algn="l" defTabSz="914400" rtl="0" eaLnBrk="1" latinLnBrk="0" hangingPunct="1">
                  <a:defRPr sz="9100" kern="1200">
                    <a:solidFill>
                      <a:schemeClr val="dk1"/>
                    </a:solidFill>
                    <a:latin typeface="+mn-lt"/>
                    <a:ea typeface="+mn-ea"/>
                    <a:cs typeface="+mn-cs"/>
                  </a:defRPr>
                </a:lvl8pPr>
                <a:lvl9pPr marL="3657600" algn="l" defTabSz="914400" rtl="0" eaLnBrk="1" latinLnBrk="0" hangingPunct="1">
                  <a:defRPr sz="9100" kern="1200">
                    <a:solidFill>
                      <a:schemeClr val="dk1"/>
                    </a:solidFill>
                    <a:latin typeface="+mn-lt"/>
                    <a:ea typeface="+mn-ea"/>
                    <a:cs typeface="+mn-cs"/>
                  </a:defRPr>
                </a:lvl9pPr>
              </a:lstStyle>
              <a:p>
                <a:pPr algn="just" eaLnBrk="1" hangingPunct="1">
                  <a:spcBef>
                    <a:spcPts val="600"/>
                  </a:spcBef>
                  <a:spcAft>
                    <a:spcPts val="600"/>
                  </a:spcAft>
                  <a:buClr>
                    <a:srgbClr val="0000FF"/>
                  </a:buClr>
                  <a:defRPr/>
                </a:pP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ea typeface="等线" panose="02010600030101010101" pitchFamily="2" charset="-122"/>
                  </a:rPr>
                  <a:t>In this paper, we studied a </a:t>
                </a:r>
                <a:r>
                  <a:rPr lang="en-US" altLang="zh-CN" sz="3200" dirty="0" err="1">
                    <a:latin typeface="Times New Roman" panose="02020603050405020304" pitchFamily="18" charset="0"/>
                    <a:ea typeface="等线" panose="02010600030101010101" pitchFamily="2" charset="-122"/>
                  </a:rPr>
                  <a:t>reflectarray</a:t>
                </a:r>
                <a:r>
                  <a:rPr lang="en-US" altLang="zh-CN" sz="3200" dirty="0">
                    <a:latin typeface="Times New Roman" panose="02020603050405020304" pitchFamily="18" charset="0"/>
                    <a:ea typeface="等线" panose="02010600030101010101" pitchFamily="2" charset="-122"/>
                  </a:rPr>
                  <a:t> for OAM generation using finite difference time domain algorithm. It has been numerically demonstrated that reflection phase of element can be controlled by capacitance. When excited by a plane wave, the </a:t>
                </a:r>
                <a:r>
                  <a:rPr lang="en-US" altLang="zh-CN" sz="3200" dirty="0" err="1">
                    <a:latin typeface="Times New Roman" panose="02020603050405020304" pitchFamily="18" charset="0"/>
                    <a:ea typeface="等线" panose="02010600030101010101" pitchFamily="2" charset="-122"/>
                  </a:rPr>
                  <a:t>reflectarray</a:t>
                </a:r>
                <a:r>
                  <a:rPr lang="en-US" altLang="zh-CN" sz="3200" dirty="0">
                    <a:latin typeface="Times New Roman" panose="02020603050405020304" pitchFamily="18" charset="0"/>
                    <a:ea typeface="等线" panose="02010600030101010101" pitchFamily="2" charset="-122"/>
                  </a:rPr>
                  <a:t> could be reconfigured with different values of capacitance for the generation of the </a:t>
                </a:r>
                <a14:m>
                  <m:oMath xmlns:m="http://schemas.openxmlformats.org/officeDocument/2006/math">
                    <m:r>
                      <a:rPr lang="en-US" altLang="zh-CN" sz="3200">
                        <a:latin typeface="Cambria Math" panose="02040503050406030204" pitchFamily="18" charset="0"/>
                        <a:ea typeface="等线" panose="02010600030101010101" pitchFamily="2" charset="-122"/>
                        <a:cs typeface="Times New Roman" panose="02020603050405020304" pitchFamily="18" charset="0"/>
                      </a:rPr>
                      <m:t>0</m:t>
                    </m:r>
                    <m:r>
                      <a:rPr lang="en-US" altLang="zh-CN" sz="3200">
                        <a:latin typeface="Cambria Math" panose="02040503050406030204" pitchFamily="18" charset="0"/>
                        <a:ea typeface="等线" panose="02010600030101010101" pitchFamily="2" charset="-122"/>
                        <a:cs typeface="Times New Roman" panose="02020603050405020304" pitchFamily="18" charset="0"/>
                      </a:rPr>
                      <m:t>, ±</m:t>
                    </m:r>
                    <m:r>
                      <a:rPr lang="en-US" altLang="zh-CN" sz="3200">
                        <a:latin typeface="Cambria Math" panose="02040503050406030204" pitchFamily="18" charset="0"/>
                        <a:ea typeface="等线" panose="02010600030101010101" pitchFamily="2" charset="-122"/>
                        <a:cs typeface="Times New Roman" panose="02020603050405020304" pitchFamily="18" charset="0"/>
                      </a:rPr>
                      <m:t>1</m:t>
                    </m:r>
                  </m:oMath>
                </a14:m>
                <a:r>
                  <a:rPr lang="en-US" altLang="zh-CN" sz="3200" dirty="0">
                    <a:latin typeface="Times New Roman" panose="02020603050405020304" pitchFamily="18" charset="0"/>
                    <a:ea typeface="等线" panose="02010600030101010101" pitchFamily="2" charset="-122"/>
                  </a:rPr>
                  <a:t> modes of vortex radio waves at 3.5GHz for the first time. The reconfigurable </a:t>
                </a:r>
                <a:r>
                  <a:rPr lang="en-US" altLang="zh-CN" sz="3200" dirty="0" err="1">
                    <a:latin typeface="Times New Roman" panose="02020603050405020304" pitchFamily="18" charset="0"/>
                    <a:ea typeface="等线" panose="02010600030101010101" pitchFamily="2" charset="-122"/>
                  </a:rPr>
                  <a:t>reflectarray</a:t>
                </a:r>
                <a:r>
                  <a:rPr lang="en-US" altLang="zh-CN" sz="3200" dirty="0">
                    <a:latin typeface="Times New Roman" panose="02020603050405020304" pitchFamily="18" charset="0"/>
                    <a:ea typeface="等线" panose="02010600030101010101" pitchFamily="2" charset="-122"/>
                  </a:rPr>
                  <a:t> proposed in this paper is a novel research of vortex radio waves, and it is very promising for future applications in radio frequency communication systems.</a:t>
                </a:r>
                <a:endParaRPr lang="en-US" altLang="zh-CN" sz="3200" dirty="0">
                  <a:latin typeface="Times New Roman" panose="02020603050405020304" pitchFamily="18" charset="0"/>
                  <a:cs typeface="Times New Roman" panose="02020603050405020304" pitchFamily="18" charset="0"/>
                </a:endParaRPr>
              </a:p>
            </p:txBody>
          </p:sp>
        </mc:Choice>
        <mc:Fallback xmlns="">
          <p:sp>
            <p:nvSpPr>
              <p:cNvPr id="39" name="TextBox 21"/>
              <p:cNvSpPr txBox="1">
                <a:spLocks noRot="1" noChangeAspect="1" noMove="1" noResize="1" noEditPoints="1" noAdjustHandles="1" noChangeArrowheads="1" noChangeShapeType="1" noTextEdit="1"/>
              </p:cNvSpPr>
              <p:nvPr/>
            </p:nvSpPr>
            <p:spPr>
              <a:xfrm>
                <a:off x="15048287" y="37442654"/>
                <a:ext cx="13393485" cy="4031873"/>
              </a:xfrm>
              <a:prstGeom prst="rect">
                <a:avLst/>
              </a:prstGeom>
              <a:blipFill>
                <a:blip r:embed="rId4"/>
                <a:stretch>
                  <a:fillRect l="-1183" t="-2115" r="-1138" b="-3776"/>
                </a:stretch>
              </a:blipFill>
              <a:ln>
                <a:noFill/>
              </a:ln>
            </p:spPr>
            <p:txBody>
              <a:bodyPr/>
              <a:lstStyle/>
              <a:p>
                <a:r>
                  <a:rPr lang="zh-CN" altLang="en-US">
                    <a:noFill/>
                  </a:rPr>
                  <a:t> </a:t>
                </a:r>
              </a:p>
            </p:txBody>
          </p:sp>
        </mc:Fallback>
      </mc:AlternateContent>
      <p:sp>
        <p:nvSpPr>
          <p:cNvPr id="5157" name="Rectangle 14"/>
          <p:cNvSpPr>
            <a:spLocks noChangeArrowheads="1"/>
          </p:cNvSpPr>
          <p:nvPr/>
        </p:nvSpPr>
        <p:spPr bwMode="auto">
          <a:xfrm>
            <a:off x="361181" y="41618695"/>
            <a:ext cx="27807661" cy="136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3813" tIns="66907" rIns="133813" bIns="66907">
            <a:spAutoFit/>
          </a:bodyPr>
          <a:lstStyle>
            <a:lvl1pPr defTabSz="4619625">
              <a:spcBef>
                <a:spcPct val="20000"/>
              </a:spcBef>
              <a:buClr>
                <a:srgbClr val="0BD0D9"/>
              </a:buClr>
              <a:buSzPct val="95000"/>
              <a:buFont typeface="Wingdings 2" panose="05020102010507070707" pitchFamily="18" charset="2"/>
              <a:buChar char=""/>
              <a:defRPr sz="12300">
                <a:solidFill>
                  <a:schemeClr val="tx1"/>
                </a:solidFill>
                <a:latin typeface="Constantia" panose="02030602050306030303" pitchFamily="18" charset="0"/>
                <a:ea typeface="宋体" panose="02010600030101010101" pitchFamily="2" charset="-122"/>
              </a:defRPr>
            </a:lvl1pPr>
            <a:lvl2pPr marL="742950" indent="-285750" defTabSz="4619625">
              <a:spcBef>
                <a:spcPct val="20000"/>
              </a:spcBef>
              <a:buClr>
                <a:schemeClr val="accent1"/>
              </a:buClr>
              <a:buSzPct val="85000"/>
              <a:buFont typeface="Wingdings 2" panose="05020102010507070707" pitchFamily="18" charset="2"/>
              <a:buChar char=""/>
              <a:defRPr sz="11300">
                <a:solidFill>
                  <a:schemeClr val="tx1"/>
                </a:solidFill>
                <a:latin typeface="Constantia" panose="02030602050306030303" pitchFamily="18" charset="0"/>
                <a:ea typeface="宋体" panose="02010600030101010101" pitchFamily="2" charset="-122"/>
              </a:defRPr>
            </a:lvl2pPr>
            <a:lvl3pPr marL="1143000" indent="-228600" defTabSz="4619625">
              <a:spcBef>
                <a:spcPct val="20000"/>
              </a:spcBef>
              <a:buClr>
                <a:schemeClr val="accent2"/>
              </a:buClr>
              <a:buSzPct val="70000"/>
              <a:buFont typeface="Wingdings 2" panose="05020102010507070707" pitchFamily="18" charset="2"/>
              <a:buChar char=""/>
              <a:defRPr sz="9900">
                <a:solidFill>
                  <a:schemeClr val="tx1"/>
                </a:solidFill>
                <a:latin typeface="Constantia" panose="02030602050306030303" pitchFamily="18" charset="0"/>
                <a:ea typeface="宋体" panose="02010600030101010101" pitchFamily="2" charset="-122"/>
              </a:defRPr>
            </a:lvl3pPr>
            <a:lvl4pPr marL="1600200" indent="-228600" defTabSz="4619625">
              <a:spcBef>
                <a:spcPct val="20000"/>
              </a:spcBef>
              <a:buClr>
                <a:srgbClr val="0BD0D9"/>
              </a:buClr>
              <a:buSzPct val="65000"/>
              <a:buFont typeface="Wingdings 2" panose="05020102010507070707" pitchFamily="18" charset="2"/>
              <a:buChar char=""/>
              <a:defRPr sz="9500">
                <a:solidFill>
                  <a:schemeClr val="tx1"/>
                </a:solidFill>
                <a:latin typeface="Constantia" panose="02030602050306030303" pitchFamily="18" charset="0"/>
                <a:ea typeface="宋体" panose="02010600030101010101" pitchFamily="2" charset="-122"/>
              </a:defRPr>
            </a:lvl4pPr>
            <a:lvl5pPr marL="2057400" indent="-228600" defTabSz="4619625">
              <a:spcBef>
                <a:spcPct val="20000"/>
              </a:spcBef>
              <a:buClr>
                <a:srgbClr val="10CF9B"/>
              </a:buClr>
              <a:buSzPct val="65000"/>
              <a:buFont typeface="Wingdings 2" panose="05020102010507070707" pitchFamily="18" charset="2"/>
              <a:buChar char=""/>
              <a:defRPr sz="9500">
                <a:solidFill>
                  <a:schemeClr val="tx1"/>
                </a:solidFill>
                <a:latin typeface="Constantia" panose="02030602050306030303" pitchFamily="18" charset="0"/>
                <a:ea typeface="宋体" panose="02010600030101010101" pitchFamily="2" charset="-122"/>
              </a:defRPr>
            </a:lvl5pPr>
            <a:lvl6pPr marL="2514600" indent="-228600" defTabSz="4619625" eaLnBrk="0" fontAlgn="base" hangingPunct="0">
              <a:spcBef>
                <a:spcPct val="20000"/>
              </a:spcBef>
              <a:spcAft>
                <a:spcPct val="0"/>
              </a:spcAft>
              <a:buClr>
                <a:srgbClr val="10CF9B"/>
              </a:buClr>
              <a:buSzPct val="65000"/>
              <a:buFont typeface="Wingdings 2" panose="05020102010507070707" pitchFamily="18" charset="2"/>
              <a:buChar char=""/>
              <a:defRPr sz="9500">
                <a:solidFill>
                  <a:schemeClr val="tx1"/>
                </a:solidFill>
                <a:latin typeface="Constantia" panose="02030602050306030303" pitchFamily="18" charset="0"/>
                <a:ea typeface="宋体" panose="02010600030101010101" pitchFamily="2" charset="-122"/>
              </a:defRPr>
            </a:lvl6pPr>
            <a:lvl7pPr marL="2971800" indent="-228600" defTabSz="4619625" eaLnBrk="0" fontAlgn="base" hangingPunct="0">
              <a:spcBef>
                <a:spcPct val="20000"/>
              </a:spcBef>
              <a:spcAft>
                <a:spcPct val="0"/>
              </a:spcAft>
              <a:buClr>
                <a:srgbClr val="10CF9B"/>
              </a:buClr>
              <a:buSzPct val="65000"/>
              <a:buFont typeface="Wingdings 2" panose="05020102010507070707" pitchFamily="18" charset="2"/>
              <a:buChar char=""/>
              <a:defRPr sz="9500">
                <a:solidFill>
                  <a:schemeClr val="tx1"/>
                </a:solidFill>
                <a:latin typeface="Constantia" panose="02030602050306030303" pitchFamily="18" charset="0"/>
                <a:ea typeface="宋体" panose="02010600030101010101" pitchFamily="2" charset="-122"/>
              </a:defRPr>
            </a:lvl7pPr>
            <a:lvl8pPr marL="3429000" indent="-228600" defTabSz="4619625" eaLnBrk="0" fontAlgn="base" hangingPunct="0">
              <a:spcBef>
                <a:spcPct val="20000"/>
              </a:spcBef>
              <a:spcAft>
                <a:spcPct val="0"/>
              </a:spcAft>
              <a:buClr>
                <a:srgbClr val="10CF9B"/>
              </a:buClr>
              <a:buSzPct val="65000"/>
              <a:buFont typeface="Wingdings 2" panose="05020102010507070707" pitchFamily="18" charset="2"/>
              <a:buChar char=""/>
              <a:defRPr sz="9500">
                <a:solidFill>
                  <a:schemeClr val="tx1"/>
                </a:solidFill>
                <a:latin typeface="Constantia" panose="02030602050306030303" pitchFamily="18" charset="0"/>
                <a:ea typeface="宋体" panose="02010600030101010101" pitchFamily="2" charset="-122"/>
              </a:defRPr>
            </a:lvl8pPr>
            <a:lvl9pPr marL="3886200" indent="-228600" defTabSz="4619625" eaLnBrk="0" fontAlgn="base" hangingPunct="0">
              <a:spcBef>
                <a:spcPct val="20000"/>
              </a:spcBef>
              <a:spcAft>
                <a:spcPct val="0"/>
              </a:spcAft>
              <a:buClr>
                <a:srgbClr val="10CF9B"/>
              </a:buClr>
              <a:buSzPct val="65000"/>
              <a:buFont typeface="Wingdings 2" panose="05020102010507070707" pitchFamily="18" charset="2"/>
              <a:buChar char=""/>
              <a:defRPr sz="9500">
                <a:solidFill>
                  <a:schemeClr val="tx1"/>
                </a:solidFill>
                <a:latin typeface="Constantia" panose="02030602050306030303" pitchFamily="18" charset="0"/>
                <a:ea typeface="宋体" panose="02010600030101010101" pitchFamily="2" charset="-122"/>
              </a:defRPr>
            </a:lvl9pPr>
          </a:lstStyle>
          <a:p>
            <a:pPr algn="ctr" eaLnBrk="1" hangingPunct="1">
              <a:spcBef>
                <a:spcPct val="50000"/>
              </a:spcBef>
              <a:buClrTx/>
              <a:buSzTx/>
              <a:buFontTx/>
              <a:buNone/>
              <a:defRPr/>
            </a:pPr>
            <a:r>
              <a:rPr lang="en-US" altLang="zh-CN" sz="4000" b="1" dirty="0">
                <a:solidFill>
                  <a:schemeClr val="accent1">
                    <a:lumMod val="60000"/>
                    <a:lumOff val="40000"/>
                  </a:schemeClr>
                </a:solidFill>
                <a:latin typeface="Arial" panose="020B0604020202020204" pitchFamily="34" charset="0"/>
                <a:cs typeface="Arial" panose="020B0604020202020204" pitchFamily="34" charset="0"/>
              </a:rPr>
              <a:t>2017 IEEE Electrical Design of Advanced Packaging &amp; Systems Symposium</a:t>
            </a:r>
            <a:r>
              <a:rPr lang="zh-CN" alt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altLang="zh-CN" sz="4000" b="1" dirty="0">
                <a:solidFill>
                  <a:schemeClr val="accent1">
                    <a:lumMod val="60000"/>
                    <a:lumOff val="40000"/>
                  </a:schemeClr>
                </a:solidFill>
                <a:latin typeface="Arial" panose="020B0604020202020204" pitchFamily="34" charset="0"/>
                <a:cs typeface="Arial" panose="020B0604020202020204" pitchFamily="34" charset="0"/>
              </a:rPr>
              <a:t>(2017 IEEE EDAPS), December 14 to 16, 2017, </a:t>
            </a:r>
            <a:r>
              <a:rPr lang="en-US" altLang="zh-CN" sz="4000" b="1" dirty="0" err="1">
                <a:solidFill>
                  <a:schemeClr val="accent1">
                    <a:lumMod val="60000"/>
                    <a:lumOff val="40000"/>
                  </a:schemeClr>
                </a:solidFill>
                <a:latin typeface="Arial" panose="020B0604020202020204" pitchFamily="34" charset="0"/>
                <a:cs typeface="Arial" panose="020B0604020202020204" pitchFamily="34" charset="0"/>
              </a:rPr>
              <a:t>Haining</a:t>
            </a:r>
            <a:r>
              <a:rPr lang="en-US" altLang="zh-CN" sz="4000" b="1" dirty="0">
                <a:solidFill>
                  <a:schemeClr val="accent1">
                    <a:lumMod val="60000"/>
                    <a:lumOff val="40000"/>
                  </a:schemeClr>
                </a:solidFill>
                <a:latin typeface="Arial" panose="020B0604020202020204" pitchFamily="34" charset="0"/>
                <a:cs typeface="Arial" panose="020B0604020202020204" pitchFamily="34" charset="0"/>
              </a:rPr>
              <a:t>, China</a:t>
            </a:r>
            <a:endParaRPr lang="zh-CN" altLang="en-US" sz="4000"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5133" name="Line 9"/>
          <p:cNvSpPr>
            <a:spLocks noChangeShapeType="1"/>
          </p:cNvSpPr>
          <p:nvPr/>
        </p:nvSpPr>
        <p:spPr bwMode="auto">
          <a:xfrm>
            <a:off x="93454" y="13557342"/>
            <a:ext cx="14056164" cy="74100"/>
          </a:xfrm>
          <a:prstGeom prst="line">
            <a:avLst/>
          </a:prstGeom>
          <a:noFill/>
          <a:ln w="57150">
            <a:solidFill>
              <a:srgbClr val="015FBE"/>
            </a:solidFill>
            <a:round/>
            <a:headEnd/>
            <a:tailEnd/>
          </a:ln>
          <a:extLst>
            <a:ext uri="{909E8E84-426E-40DD-AFC4-6F175D3DCCD1}">
              <a14:hiddenFill xmlns:a14="http://schemas.microsoft.com/office/drawing/2010/main">
                <a:noFill/>
              </a14:hiddenFill>
            </a:ext>
          </a:extLst>
        </p:spPr>
        <p:txBody>
          <a:bodyPr lIns="133813" tIns="66907" rIns="133813" bIns="66907"/>
          <a:lstStyle/>
          <a:p>
            <a:endParaRPr lang="zh-CN" altLang="en-US"/>
          </a:p>
        </p:txBody>
      </p:sp>
      <p:sp>
        <p:nvSpPr>
          <p:cNvPr id="5134" name="Line 9"/>
          <p:cNvSpPr>
            <a:spLocks noChangeShapeType="1"/>
          </p:cNvSpPr>
          <p:nvPr/>
        </p:nvSpPr>
        <p:spPr bwMode="auto">
          <a:xfrm flipV="1">
            <a:off x="14882137" y="36794015"/>
            <a:ext cx="13893275" cy="71999"/>
          </a:xfrm>
          <a:prstGeom prst="line">
            <a:avLst/>
          </a:prstGeom>
          <a:noFill/>
          <a:ln w="57150">
            <a:solidFill>
              <a:srgbClr val="015FBE"/>
            </a:solidFill>
            <a:round/>
            <a:headEnd/>
            <a:tailEnd/>
          </a:ln>
          <a:extLst>
            <a:ext uri="{909E8E84-426E-40DD-AFC4-6F175D3DCCD1}">
              <a14:hiddenFill xmlns:a14="http://schemas.microsoft.com/office/drawing/2010/main">
                <a:noFill/>
              </a14:hiddenFill>
            </a:ext>
          </a:extLst>
        </p:spPr>
        <p:txBody>
          <a:bodyPr lIns="133813" tIns="66907" rIns="133813" bIns="66907"/>
          <a:lstStyle/>
          <a:p>
            <a:endParaRPr lang="zh-CN" altLang="en-US"/>
          </a:p>
        </p:txBody>
      </p:sp>
      <p:sp>
        <p:nvSpPr>
          <p:cNvPr id="5135" name="TextBox 69"/>
          <p:cNvSpPr txBox="1">
            <a:spLocks noChangeArrowheads="1"/>
          </p:cNvSpPr>
          <p:nvPr/>
        </p:nvSpPr>
        <p:spPr bwMode="auto">
          <a:xfrm>
            <a:off x="229869" y="13630078"/>
            <a:ext cx="130902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95400" indent="-1295400">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45720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lvl="1" indent="0" algn="ctr">
              <a:buNone/>
            </a:pPr>
            <a:r>
              <a:rPr lang="en-US" altLang="zh-CN" sz="4400" b="1" dirty="0">
                <a:solidFill>
                  <a:srgbClr val="FF0000"/>
                </a:solidFill>
                <a:latin typeface="Times New Roman" pitchFamily="18" charset="0"/>
                <a:cs typeface="Times New Roman" pitchFamily="18" charset="0"/>
              </a:rPr>
              <a:t>Unit Structure</a:t>
            </a:r>
            <a:endParaRPr lang="zh-CN" altLang="zh-CN" sz="4400" b="1" i="1" dirty="0">
              <a:solidFill>
                <a:srgbClr val="FF0000"/>
              </a:solidFill>
              <a:latin typeface="Times New Roman" pitchFamily="18" charset="0"/>
              <a:cs typeface="Times New Roman" pitchFamily="18" charset="0"/>
            </a:endParaRPr>
          </a:p>
        </p:txBody>
      </p:sp>
      <p:graphicFrame>
        <p:nvGraphicFramePr>
          <p:cNvPr id="5136" name="对象 1"/>
          <p:cNvGraphicFramePr>
            <a:graphicFrameLocks noChangeAspect="1"/>
          </p:cNvGraphicFramePr>
          <p:nvPr/>
        </p:nvGraphicFramePr>
        <p:xfrm>
          <a:off x="4745037" y="3359945"/>
          <a:ext cx="114300" cy="177800"/>
        </p:xfrm>
        <a:graphic>
          <a:graphicData uri="http://schemas.openxmlformats.org/presentationml/2006/ole">
            <mc:AlternateContent xmlns:mc="http://schemas.openxmlformats.org/markup-compatibility/2006">
              <mc:Choice xmlns:v="urn:schemas-microsoft-com:vml" Requires="v">
                <p:oleObj spid="_x0000_s5684" name="Equation" r:id="rId5" imgW="114102" imgH="177492" progId="Equation.DSMT4">
                  <p:embed/>
                </p:oleObj>
              </mc:Choice>
              <mc:Fallback>
                <p:oleObj name="Equation" r:id="rId5" imgW="114102" imgH="177492"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5037" y="3359945"/>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39" name="Text Box 8"/>
          <p:cNvSpPr txBox="1">
            <a:spLocks noChangeArrowheads="1"/>
          </p:cNvSpPr>
          <p:nvPr/>
        </p:nvSpPr>
        <p:spPr bwMode="auto">
          <a:xfrm>
            <a:off x="495518" y="5758559"/>
            <a:ext cx="28018262" cy="230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3813" tIns="66907" rIns="133813" bIns="66907"/>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668338" indent="-211138">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336675" indent="-422275">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2006600" indent="-6350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674938" indent="-846138">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3132138" indent="-846138"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3589338" indent="-846138"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4046538" indent="-846138"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4503738" indent="-846138"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just">
              <a:buNone/>
            </a:pPr>
            <a:r>
              <a:rPr lang="zh-CN" altLang="en-US" sz="3200" b="1" i="1" dirty="0">
                <a:latin typeface="Times New Roman" pitchFamily="18" charset="0"/>
                <a:cs typeface="Times New Roman" pitchFamily="18" charset="0"/>
              </a:rPr>
              <a:t>Abstract</a:t>
            </a:r>
            <a:r>
              <a:rPr lang="en-US" altLang="zh-CN" sz="3200" b="1" i="1" dirty="0">
                <a:solidFill>
                  <a:srgbClr val="1423A0"/>
                </a:solidFill>
                <a:latin typeface="Times New Roman" pitchFamily="18" charset="0"/>
                <a:cs typeface="Times New Roman" pitchFamily="18" charset="0"/>
              </a:rPr>
              <a:t>- </a:t>
            </a:r>
            <a:r>
              <a:rPr lang="en-US" altLang="zh-CN" sz="3200" b="1" dirty="0">
                <a:latin typeface="Times New Roman" pitchFamily="18" charset="0"/>
                <a:cs typeface="Times New Roman" pitchFamily="18" charset="0"/>
              </a:rPr>
              <a:t>A reconfigurable </a:t>
            </a:r>
            <a:r>
              <a:rPr lang="en-US" altLang="zh-CN" sz="3200" b="1" dirty="0" err="1">
                <a:latin typeface="Times New Roman" pitchFamily="18" charset="0"/>
                <a:cs typeface="Times New Roman" pitchFamily="18" charset="0"/>
              </a:rPr>
              <a:t>reflectarray</a:t>
            </a:r>
            <a:r>
              <a:rPr lang="en-US" altLang="zh-CN" sz="3200" b="1" dirty="0">
                <a:latin typeface="Times New Roman" pitchFamily="18" charset="0"/>
                <a:cs typeface="Times New Roman" pitchFamily="18" charset="0"/>
              </a:rPr>
              <a:t> is proposed for the first time to generate vortex radio waves in radio frequency domain. In this paper, OAM generating </a:t>
            </a:r>
            <a:r>
              <a:rPr lang="en-US" altLang="zh-CN" sz="3200" b="1" dirty="0" err="1">
                <a:latin typeface="Times New Roman" pitchFamily="18" charset="0"/>
                <a:cs typeface="Times New Roman" pitchFamily="18" charset="0"/>
              </a:rPr>
              <a:t>reflectarray</a:t>
            </a:r>
            <a:r>
              <a:rPr lang="en-US" altLang="zh-CN" sz="3200" b="1" dirty="0">
                <a:latin typeface="Times New Roman" pitchFamily="18" charset="0"/>
                <a:cs typeface="Times New Roman" pitchFamily="18" charset="0"/>
              </a:rPr>
              <a:t> is simulated by our in-house-developed finite difference time domain algorithm, which is validated by comparing the simulated vortex radio waves with its counterpart obtained by commercial software. Simulations show that the 0, ±1 mode of vortex radio waves can be generated at 3.5GHz. The proposed method and </a:t>
            </a:r>
            <a:r>
              <a:rPr lang="en-US" altLang="zh-CN" sz="3200" b="1" dirty="0" err="1">
                <a:latin typeface="Times New Roman" pitchFamily="18" charset="0"/>
                <a:cs typeface="Times New Roman" pitchFamily="18" charset="0"/>
              </a:rPr>
              <a:t>reflectarray</a:t>
            </a:r>
            <a:r>
              <a:rPr lang="en-US" altLang="zh-CN" sz="3200" b="1" dirty="0">
                <a:latin typeface="Times New Roman" pitchFamily="18" charset="0"/>
                <a:cs typeface="Times New Roman" pitchFamily="18" charset="0"/>
              </a:rPr>
              <a:t> is a valuable way to generate vortex radio waves for microwave wireless communication systems.</a:t>
            </a:r>
          </a:p>
        </p:txBody>
      </p:sp>
      <p:sp>
        <p:nvSpPr>
          <p:cNvPr id="4" name="Rectangle 53"/>
          <p:cNvSpPr>
            <a:spLocks noChangeArrowheads="1"/>
          </p:cNvSpPr>
          <p:nvPr/>
        </p:nvSpPr>
        <p:spPr bwMode="auto">
          <a:xfrm>
            <a:off x="-1801811" y="-671343"/>
            <a:ext cx="184731" cy="13379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6" name="Rectangle 55"/>
          <p:cNvSpPr>
            <a:spLocks noChangeArrowheads="1"/>
          </p:cNvSpPr>
          <p:nvPr/>
        </p:nvSpPr>
        <p:spPr bwMode="auto">
          <a:xfrm>
            <a:off x="-1649409" y="-518944"/>
            <a:ext cx="184731" cy="13379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9" name="Rectangle 57"/>
          <p:cNvSpPr>
            <a:spLocks noChangeArrowheads="1"/>
          </p:cNvSpPr>
          <p:nvPr/>
        </p:nvSpPr>
        <p:spPr bwMode="auto">
          <a:xfrm>
            <a:off x="-1801811" y="-671343"/>
            <a:ext cx="184731" cy="13379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5148" name="TextBox 16"/>
          <p:cNvSpPr txBox="1">
            <a:spLocks noChangeArrowheads="1"/>
          </p:cNvSpPr>
          <p:nvPr/>
        </p:nvSpPr>
        <p:spPr bwMode="auto">
          <a:xfrm>
            <a:off x="1573611" y="18302226"/>
            <a:ext cx="11420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buNone/>
            </a:pPr>
            <a:r>
              <a:rPr lang="en-US" altLang="zh-CN" sz="2800" dirty="0">
                <a:latin typeface="Times New Roman" panose="02020603050405020304" pitchFamily="18" charset="0"/>
                <a:ea typeface="MS Mincho" panose="02020609040205080304" pitchFamily="49" charset="-128"/>
              </a:rPr>
              <a:t>Fig. 1.  (a) Unit structure of </a:t>
            </a:r>
            <a:r>
              <a:rPr lang="en-US" altLang="zh-CN" sz="2800" dirty="0" err="1">
                <a:latin typeface="Times New Roman" panose="02020603050405020304" pitchFamily="18" charset="0"/>
                <a:ea typeface="MS Mincho" panose="02020609040205080304" pitchFamily="49" charset="-128"/>
              </a:rPr>
              <a:t>reflecttaray</a:t>
            </a:r>
            <a:r>
              <a:rPr lang="en-US" altLang="zh-CN" sz="2800" dirty="0">
                <a:latin typeface="Times New Roman" panose="02020603050405020304" pitchFamily="18" charset="0"/>
                <a:ea typeface="MS Mincho" panose="02020609040205080304" pitchFamily="49" charset="-128"/>
              </a:rPr>
              <a:t>  (b) Unit model simulated in HFSS</a:t>
            </a:r>
            <a:endParaRPr lang="en-US" altLang="zh-CN" sz="2800" dirty="0">
              <a:latin typeface="Times New Roman" pitchFamily="18" charset="0"/>
              <a:cs typeface="Times New Roman" pitchFamily="18" charset="0"/>
            </a:endParaRPr>
          </a:p>
        </p:txBody>
      </p:sp>
      <p:sp>
        <p:nvSpPr>
          <p:cNvPr id="13" name="Rectangle 70"/>
          <p:cNvSpPr>
            <a:spLocks noChangeArrowheads="1"/>
          </p:cNvSpPr>
          <p:nvPr/>
        </p:nvSpPr>
        <p:spPr bwMode="auto">
          <a:xfrm>
            <a:off x="-1801811" y="-671343"/>
            <a:ext cx="184731" cy="13379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5" name="Rectangle 72"/>
          <p:cNvSpPr>
            <a:spLocks noChangeArrowheads="1"/>
          </p:cNvSpPr>
          <p:nvPr/>
        </p:nvSpPr>
        <p:spPr bwMode="auto">
          <a:xfrm>
            <a:off x="-1801811" y="-671343"/>
            <a:ext cx="184731" cy="13379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7" name="Rectangle 82"/>
          <p:cNvSpPr>
            <a:spLocks noChangeArrowheads="1"/>
          </p:cNvSpPr>
          <p:nvPr/>
        </p:nvSpPr>
        <p:spPr bwMode="auto">
          <a:xfrm>
            <a:off x="-1801811" y="-671343"/>
            <a:ext cx="184731" cy="13379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5166" name="TextBox 16"/>
          <p:cNvSpPr txBox="1">
            <a:spLocks noChangeArrowheads="1"/>
          </p:cNvSpPr>
          <p:nvPr/>
        </p:nvSpPr>
        <p:spPr bwMode="auto">
          <a:xfrm>
            <a:off x="574676" y="31681439"/>
            <a:ext cx="1382553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ctr">
              <a:buNone/>
            </a:pPr>
            <a:r>
              <a:rPr lang="en-US" altLang="zh-CN" sz="2800" dirty="0">
                <a:latin typeface="Times New Roman" pitchFamily="18" charset="0"/>
                <a:cs typeface="Times New Roman" pitchFamily="18" charset="0"/>
              </a:rPr>
              <a:t>Fig. 2.  Reflective surface model that consists of N sectors with varying phase from 0 to 2πl and is excited by plane wave.</a:t>
            </a:r>
            <a:endParaRPr lang="zh-CN" altLang="zh-CN" sz="2800" dirty="0">
              <a:latin typeface="Times New Roman" pitchFamily="18" charset="0"/>
              <a:cs typeface="Times New Roman" pitchFamily="18" charset="0"/>
            </a:endParaRPr>
          </a:p>
        </p:txBody>
      </p:sp>
      <p:sp>
        <p:nvSpPr>
          <p:cNvPr id="19" name="Rectangle 119"/>
          <p:cNvSpPr>
            <a:spLocks noChangeArrowheads="1"/>
          </p:cNvSpPr>
          <p:nvPr/>
        </p:nvSpPr>
        <p:spPr bwMode="auto">
          <a:xfrm>
            <a:off x="-1801811" y="-671343"/>
            <a:ext cx="184731" cy="13379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5171" name="Line 9"/>
          <p:cNvSpPr>
            <a:spLocks noChangeShapeType="1"/>
          </p:cNvSpPr>
          <p:nvPr/>
        </p:nvSpPr>
        <p:spPr bwMode="auto">
          <a:xfrm flipV="1">
            <a:off x="214511" y="39098263"/>
            <a:ext cx="14386569" cy="24381"/>
          </a:xfrm>
          <a:prstGeom prst="line">
            <a:avLst/>
          </a:prstGeom>
          <a:noFill/>
          <a:ln w="57150">
            <a:solidFill>
              <a:srgbClr val="015FBE"/>
            </a:solidFill>
            <a:round/>
            <a:headEnd/>
            <a:tailEnd/>
          </a:ln>
          <a:extLst>
            <a:ext uri="{909E8E84-426E-40DD-AFC4-6F175D3DCCD1}">
              <a14:hiddenFill xmlns:a14="http://schemas.microsoft.com/office/drawing/2010/main">
                <a:noFill/>
              </a14:hiddenFill>
            </a:ext>
          </a:extLst>
        </p:spPr>
        <p:txBody>
          <a:bodyPr lIns="133813" tIns="66907" rIns="133813" bIns="66907"/>
          <a:lstStyle/>
          <a:p>
            <a:endParaRPr lang="zh-CN" altLang="en-US"/>
          </a:p>
        </p:txBody>
      </p:sp>
      <p:sp>
        <p:nvSpPr>
          <p:cNvPr id="88" name="TextBox 21"/>
          <p:cNvSpPr txBox="1"/>
          <p:nvPr/>
        </p:nvSpPr>
        <p:spPr>
          <a:xfrm>
            <a:off x="14616236" y="14505359"/>
            <a:ext cx="13598477" cy="2062103"/>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defPPr>
              <a:defRPr lang="zh-CN"/>
            </a:defPPr>
            <a:lvl1pPr algn="l" rtl="0" eaLnBrk="0" fontAlgn="base" hangingPunct="0">
              <a:spcBef>
                <a:spcPct val="0"/>
              </a:spcBef>
              <a:spcAft>
                <a:spcPct val="0"/>
              </a:spcAft>
              <a:defRPr sz="9100" kern="1200">
                <a:solidFill>
                  <a:schemeClr val="dk1"/>
                </a:solidFill>
                <a:latin typeface="+mn-lt"/>
                <a:ea typeface="+mn-ea"/>
                <a:cs typeface="+mn-cs"/>
              </a:defRPr>
            </a:lvl1pPr>
            <a:lvl2pPr marL="668338" indent="-211138" algn="l" rtl="0" eaLnBrk="0" fontAlgn="base" hangingPunct="0">
              <a:spcBef>
                <a:spcPct val="0"/>
              </a:spcBef>
              <a:spcAft>
                <a:spcPct val="0"/>
              </a:spcAft>
              <a:defRPr sz="9100" kern="1200">
                <a:solidFill>
                  <a:schemeClr val="dk1"/>
                </a:solidFill>
                <a:latin typeface="+mn-lt"/>
                <a:ea typeface="+mn-ea"/>
                <a:cs typeface="+mn-cs"/>
              </a:defRPr>
            </a:lvl2pPr>
            <a:lvl3pPr marL="1336675" indent="-422275" algn="l" rtl="0" eaLnBrk="0" fontAlgn="base" hangingPunct="0">
              <a:spcBef>
                <a:spcPct val="0"/>
              </a:spcBef>
              <a:spcAft>
                <a:spcPct val="0"/>
              </a:spcAft>
              <a:defRPr sz="9100" kern="1200">
                <a:solidFill>
                  <a:schemeClr val="dk1"/>
                </a:solidFill>
                <a:latin typeface="+mn-lt"/>
                <a:ea typeface="+mn-ea"/>
                <a:cs typeface="+mn-cs"/>
              </a:defRPr>
            </a:lvl3pPr>
            <a:lvl4pPr marL="2006600" indent="-635000" algn="l" rtl="0" eaLnBrk="0" fontAlgn="base" hangingPunct="0">
              <a:spcBef>
                <a:spcPct val="0"/>
              </a:spcBef>
              <a:spcAft>
                <a:spcPct val="0"/>
              </a:spcAft>
              <a:defRPr sz="9100" kern="1200">
                <a:solidFill>
                  <a:schemeClr val="dk1"/>
                </a:solidFill>
                <a:latin typeface="+mn-lt"/>
                <a:ea typeface="+mn-ea"/>
                <a:cs typeface="+mn-cs"/>
              </a:defRPr>
            </a:lvl4pPr>
            <a:lvl5pPr marL="2674938" indent="-846138" algn="l" rtl="0" eaLnBrk="0" fontAlgn="base" hangingPunct="0">
              <a:spcBef>
                <a:spcPct val="0"/>
              </a:spcBef>
              <a:spcAft>
                <a:spcPct val="0"/>
              </a:spcAft>
              <a:defRPr sz="9100" kern="1200">
                <a:solidFill>
                  <a:schemeClr val="dk1"/>
                </a:solidFill>
                <a:latin typeface="+mn-lt"/>
                <a:ea typeface="+mn-ea"/>
                <a:cs typeface="+mn-cs"/>
              </a:defRPr>
            </a:lvl5pPr>
            <a:lvl6pPr marL="2286000" algn="l" defTabSz="914400" rtl="0" eaLnBrk="1" latinLnBrk="0" hangingPunct="1">
              <a:defRPr sz="9100" kern="1200">
                <a:solidFill>
                  <a:schemeClr val="dk1"/>
                </a:solidFill>
                <a:latin typeface="+mn-lt"/>
                <a:ea typeface="+mn-ea"/>
                <a:cs typeface="+mn-cs"/>
              </a:defRPr>
            </a:lvl6pPr>
            <a:lvl7pPr marL="2743200" algn="l" defTabSz="914400" rtl="0" eaLnBrk="1" latinLnBrk="0" hangingPunct="1">
              <a:defRPr sz="9100" kern="1200">
                <a:solidFill>
                  <a:schemeClr val="dk1"/>
                </a:solidFill>
                <a:latin typeface="+mn-lt"/>
                <a:ea typeface="+mn-ea"/>
                <a:cs typeface="+mn-cs"/>
              </a:defRPr>
            </a:lvl7pPr>
            <a:lvl8pPr marL="3200400" algn="l" defTabSz="914400" rtl="0" eaLnBrk="1" latinLnBrk="0" hangingPunct="1">
              <a:defRPr sz="9100" kern="1200">
                <a:solidFill>
                  <a:schemeClr val="dk1"/>
                </a:solidFill>
                <a:latin typeface="+mn-lt"/>
                <a:ea typeface="+mn-ea"/>
                <a:cs typeface="+mn-cs"/>
              </a:defRPr>
            </a:lvl8pPr>
            <a:lvl9pPr marL="3657600" algn="l" defTabSz="914400" rtl="0" eaLnBrk="1" latinLnBrk="0" hangingPunct="1">
              <a:defRPr sz="9100" kern="1200">
                <a:solidFill>
                  <a:schemeClr val="dk1"/>
                </a:solidFill>
                <a:latin typeface="+mn-lt"/>
                <a:ea typeface="+mn-ea"/>
                <a:cs typeface="+mn-cs"/>
              </a:defRPr>
            </a:lvl9pPr>
          </a:lstStyle>
          <a:p>
            <a:pPr algn="just" eaLnBrk="1" hangingPunct="1">
              <a:spcBef>
                <a:spcPts val="600"/>
              </a:spcBef>
              <a:spcAft>
                <a:spcPts val="600"/>
              </a:spcAft>
              <a:buClr>
                <a:srgbClr val="0000FF"/>
              </a:buClr>
              <a:defRPr/>
            </a:pPr>
            <a:r>
              <a:rPr lang="en-US" altLang="zh-CN" sz="3200" dirty="0">
                <a:latin typeface="Times New Roman" panose="02020603050405020304" pitchFamily="18" charset="0"/>
                <a:cs typeface="Times New Roman" panose="02020603050405020304" pitchFamily="18" charset="0"/>
              </a:rPr>
              <a:t>    In our simulation, we use equivalent surface currents and the vector potential approach to compute the unknown far fields from the known electric and magnetic currents. Using our FDTD algorithm, we can get E-field distribution at the plane perpendicular to the z ̂ axis and it is located at z=8.0m.</a:t>
            </a:r>
          </a:p>
        </p:txBody>
      </p:sp>
      <p:sp>
        <p:nvSpPr>
          <p:cNvPr id="12" name="Rectangle 1130"/>
          <p:cNvSpPr>
            <a:spLocks noChangeArrowheads="1"/>
          </p:cNvSpPr>
          <p:nvPr/>
        </p:nvSpPr>
        <p:spPr bwMode="auto">
          <a:xfrm>
            <a:off x="10236321" y="52442385"/>
            <a:ext cx="226773373" cy="133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1" rIns="91440" bIns="45721" numCol="1" anchor="ctr" anchorCtr="0" compatLnSpc="1">
            <a:prstTxWarp prst="textNoShape">
              <a:avLst/>
            </a:prstTxWarp>
            <a:spAutoFit/>
          </a:bodyPr>
          <a:lstStyle/>
          <a:p>
            <a:endParaRPr lang="zh-CN" altLang="en-US"/>
          </a:p>
        </p:txBody>
      </p:sp>
      <p:sp>
        <p:nvSpPr>
          <p:cNvPr id="69" name="TextBox 16"/>
          <p:cNvSpPr txBox="1">
            <a:spLocks noChangeArrowheads="1"/>
          </p:cNvSpPr>
          <p:nvPr/>
        </p:nvSpPr>
        <p:spPr bwMode="auto">
          <a:xfrm>
            <a:off x="215340" y="18815809"/>
            <a:ext cx="13968848"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just">
              <a:buNone/>
            </a:pPr>
            <a:r>
              <a:rPr lang="en-US" altLang="zh-CN" sz="3200" dirty="0">
                <a:solidFill>
                  <a:schemeClr val="dk1"/>
                </a:solidFill>
                <a:latin typeface="Times New Roman" panose="02020603050405020304" pitchFamily="18" charset="0"/>
                <a:ea typeface="+mn-ea"/>
                <a:cs typeface="Times New Roman" panose="02020603050405020304" pitchFamily="18" charset="0"/>
              </a:rPr>
              <a:t>    Two metal patches and a gap between them, where in the middle a variable capacitance diode is placed, are selected as the unit cell of the </a:t>
            </a:r>
            <a:r>
              <a:rPr lang="en-US" altLang="zh-CN" sz="3200" dirty="0" err="1">
                <a:solidFill>
                  <a:schemeClr val="dk1"/>
                </a:solidFill>
                <a:latin typeface="Times New Roman" panose="02020603050405020304" pitchFamily="18" charset="0"/>
                <a:ea typeface="+mn-ea"/>
                <a:cs typeface="Times New Roman" panose="02020603050405020304" pitchFamily="18" charset="0"/>
              </a:rPr>
              <a:t>reflectarray</a:t>
            </a:r>
            <a:r>
              <a:rPr lang="en-US" altLang="zh-CN" sz="3200" dirty="0">
                <a:solidFill>
                  <a:schemeClr val="dk1"/>
                </a:solidFill>
                <a:latin typeface="Times New Roman" panose="02020603050405020304" pitchFamily="18" charset="0"/>
                <a:ea typeface="+mn-ea"/>
                <a:cs typeface="Times New Roman" panose="02020603050405020304" pitchFamily="18" charset="0"/>
              </a:rPr>
              <a:t> proposed in this paper. Each element consists of a substrate (ε</a:t>
            </a:r>
            <a:r>
              <a:rPr lang="en-US" altLang="zh-CN" sz="3200" baseline="-25000" dirty="0">
                <a:solidFill>
                  <a:schemeClr val="dk1"/>
                </a:solidFill>
                <a:latin typeface="Times New Roman" panose="02020603050405020304" pitchFamily="18" charset="0"/>
                <a:ea typeface="+mn-ea"/>
                <a:cs typeface="Times New Roman" panose="02020603050405020304" pitchFamily="18" charset="0"/>
              </a:rPr>
              <a:t>r</a:t>
            </a:r>
            <a:r>
              <a:rPr lang="en-US" altLang="zh-CN" sz="3200" dirty="0">
                <a:solidFill>
                  <a:schemeClr val="dk1"/>
                </a:solidFill>
                <a:latin typeface="Times New Roman" panose="02020603050405020304" pitchFamily="18" charset="0"/>
                <a:ea typeface="+mn-ea"/>
                <a:cs typeface="Times New Roman" panose="02020603050405020304" pitchFamily="18" charset="0"/>
              </a:rPr>
              <a:t>=2.65) of the thick of 2mm with two metal patches printed on the top surface and the length of metal patches is 20mm(L1). Behind the substrate is metal ground that is for reflection. With the control of the voltage between two mental patches, capacitance of variable capacitance diode in each unit can be changed, so that the unit cell has a continuous reflection phase which has a rang more than 300°. As shown in Fig.1(b), we analyze the reflection phase characteristic of elements using an infinite periodic model with ANSYS HFSS, which is based on a finite-element algorithm.</a:t>
            </a:r>
          </a:p>
        </p:txBody>
      </p:sp>
      <p:sp>
        <p:nvSpPr>
          <p:cNvPr id="72" name="TextBox 16"/>
          <p:cNvSpPr txBox="1">
            <a:spLocks noChangeArrowheads="1"/>
          </p:cNvSpPr>
          <p:nvPr/>
        </p:nvSpPr>
        <p:spPr bwMode="auto">
          <a:xfrm>
            <a:off x="229869" y="32617543"/>
            <a:ext cx="1438636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just">
              <a:buNone/>
            </a:pPr>
            <a:r>
              <a:rPr lang="en-US" altLang="zh-CN" sz="3200" dirty="0">
                <a:latin typeface="Times New Roman" panose="02020603050405020304" pitchFamily="18" charset="0"/>
                <a:cs typeface="Times New Roman" panose="02020603050405020304" pitchFamily="18" charset="0"/>
              </a:rPr>
              <a:t>    A  sectored circular reflective surface model consisting of N sectors is used to generate vortex radio waves, which is shown in Fig. 2. It is excited by a normally incident plane wave and the far-field expression of reflective field can be expressed as: </a:t>
            </a:r>
            <a:endParaRPr lang="en-US" altLang="zh-CN" sz="3200" dirty="0">
              <a:latin typeface="Times New Roman" pitchFamily="18" charset="0"/>
              <a:ea typeface="Arial Unicode MS" pitchFamily="34" charset="-122"/>
              <a:cs typeface="Times New Roman" pitchFamily="18" charset="0"/>
            </a:endParaRPr>
          </a:p>
        </p:txBody>
      </p:sp>
      <p:sp>
        <p:nvSpPr>
          <p:cNvPr id="22" name="Rectangle 1148"/>
          <p:cNvSpPr>
            <a:spLocks noChangeArrowheads="1"/>
          </p:cNvSpPr>
          <p:nvPr/>
        </p:nvSpPr>
        <p:spPr bwMode="auto">
          <a:xfrm>
            <a:off x="30099963" y="59308550"/>
            <a:ext cx="83963746" cy="133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1" rIns="91440" bIns="45721" numCol="1" anchor="ctr" anchorCtr="0" compatLnSpc="1">
            <a:prstTxWarp prst="textNoShape">
              <a:avLst/>
            </a:prstTxWarp>
            <a:spAutoFit/>
          </a:bodyPr>
          <a:lstStyle/>
          <a:p>
            <a:endParaRPr lang="zh-CN" altLang="en-US"/>
          </a:p>
        </p:txBody>
      </p:sp>
      <p:sp>
        <p:nvSpPr>
          <p:cNvPr id="26" name="Rectangle 1152"/>
          <p:cNvSpPr>
            <a:spLocks noChangeArrowheads="1"/>
          </p:cNvSpPr>
          <p:nvPr/>
        </p:nvSpPr>
        <p:spPr bwMode="auto">
          <a:xfrm>
            <a:off x="-1801813" y="-671343"/>
            <a:ext cx="184731" cy="133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1" rIns="91440" bIns="45721" numCol="1" anchor="ctr" anchorCtr="0" compatLnSpc="1">
            <a:prstTxWarp prst="textNoShape">
              <a:avLst/>
            </a:prstTxWarp>
            <a:spAutoFit/>
          </a:bodyPr>
          <a:lstStyle/>
          <a:p>
            <a:endParaRPr lang="zh-CN" altLang="en-US"/>
          </a:p>
        </p:txBody>
      </p:sp>
      <p:sp>
        <p:nvSpPr>
          <p:cNvPr id="28" name="Rectangle 1154"/>
          <p:cNvSpPr>
            <a:spLocks noChangeArrowheads="1"/>
          </p:cNvSpPr>
          <p:nvPr/>
        </p:nvSpPr>
        <p:spPr bwMode="auto">
          <a:xfrm>
            <a:off x="-1801813" y="-671343"/>
            <a:ext cx="184731" cy="133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1" rIns="91440" bIns="45721" numCol="1" anchor="ctr" anchorCtr="0" compatLnSpc="1">
            <a:prstTxWarp prst="textNoShape">
              <a:avLst/>
            </a:prstTxWarp>
            <a:spAutoFit/>
          </a:bodyPr>
          <a:lstStyle/>
          <a:p>
            <a:endParaRPr lang="zh-CN" altLang="en-US"/>
          </a:p>
        </p:txBody>
      </p:sp>
      <p:sp>
        <p:nvSpPr>
          <p:cNvPr id="5181" name="Rectangle 1179"/>
          <p:cNvSpPr>
            <a:spLocks noChangeArrowheads="1"/>
          </p:cNvSpPr>
          <p:nvPr/>
        </p:nvSpPr>
        <p:spPr bwMode="auto">
          <a:xfrm>
            <a:off x="15430913" y="26563916"/>
            <a:ext cx="184731" cy="133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1" rIns="91440" bIns="45721" numCol="1" anchor="ctr" anchorCtr="0" compatLnSpc="1">
            <a:prstTxWarp prst="textNoShape">
              <a:avLst/>
            </a:prstTxWarp>
            <a:spAutoFit/>
          </a:bodyPr>
          <a:lstStyle/>
          <a:p>
            <a:endParaRPr lang="zh-CN" altLang="en-US"/>
          </a:p>
        </p:txBody>
      </p:sp>
      <p:sp>
        <p:nvSpPr>
          <p:cNvPr id="5183" name="Rectangle 1192"/>
          <p:cNvSpPr>
            <a:spLocks noChangeArrowheads="1"/>
          </p:cNvSpPr>
          <p:nvPr/>
        </p:nvSpPr>
        <p:spPr bwMode="auto">
          <a:xfrm>
            <a:off x="20304869" y="25106844"/>
            <a:ext cx="184731" cy="133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1" rIns="91440" bIns="45721" numCol="1" anchor="ctr" anchorCtr="0" compatLnSpc="1">
            <a:prstTxWarp prst="textNoShape">
              <a:avLst/>
            </a:prstTxWarp>
            <a:spAutoFit/>
          </a:bodyPr>
          <a:lstStyle/>
          <a:p>
            <a:endParaRPr lang="zh-CN" altLang="en-US"/>
          </a:p>
        </p:txBody>
      </p:sp>
      <p:sp>
        <p:nvSpPr>
          <p:cNvPr id="38" name="Rectangle 1198"/>
          <p:cNvSpPr>
            <a:spLocks noChangeArrowheads="1"/>
          </p:cNvSpPr>
          <p:nvPr/>
        </p:nvSpPr>
        <p:spPr bwMode="auto">
          <a:xfrm>
            <a:off x="-1801813" y="-671343"/>
            <a:ext cx="184731" cy="133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1" rIns="91440" bIns="45721" numCol="1" anchor="ctr" anchorCtr="0" compatLnSpc="1">
            <a:prstTxWarp prst="textNoShape">
              <a:avLst/>
            </a:prstTxWarp>
            <a:spAutoFit/>
          </a:bodyPr>
          <a:lstStyle/>
          <a:p>
            <a:endParaRPr lang="zh-CN" altLang="en-US"/>
          </a:p>
        </p:txBody>
      </p:sp>
      <p:sp>
        <p:nvSpPr>
          <p:cNvPr id="107" name="TextBox 16"/>
          <p:cNvSpPr txBox="1">
            <a:spLocks noChangeArrowheads="1"/>
          </p:cNvSpPr>
          <p:nvPr/>
        </p:nvSpPr>
        <p:spPr bwMode="auto">
          <a:xfrm>
            <a:off x="30026653" y="59164269"/>
            <a:ext cx="403942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ctr">
              <a:buNone/>
            </a:pPr>
            <a:r>
              <a:rPr lang="en-US" altLang="zh-CN" sz="3200" dirty="0">
                <a:latin typeface="Times New Roman" pitchFamily="18" charset="0"/>
                <a:cs typeface="Times New Roman" pitchFamily="18" charset="0"/>
              </a:rPr>
              <a:t>Fig. 2. Normalized Hz-field distribution around the composite wedge excited by a line source, where conformal FDTD result is compared with that of  MOM/PO method.</a:t>
            </a:r>
            <a:endParaRPr lang="zh-CN" altLang="zh-CN" sz="3200" dirty="0">
              <a:latin typeface="Times New Roman" pitchFamily="18" charset="0"/>
              <a:cs typeface="Times New Roman" pitchFamily="18" charset="0"/>
            </a:endParaRPr>
          </a:p>
        </p:txBody>
      </p:sp>
      <p:sp>
        <p:nvSpPr>
          <p:cNvPr id="43" name="Rectangle 1216"/>
          <p:cNvSpPr>
            <a:spLocks noChangeArrowheads="1"/>
          </p:cNvSpPr>
          <p:nvPr/>
        </p:nvSpPr>
        <p:spPr bwMode="auto">
          <a:xfrm>
            <a:off x="16200413" y="20360522"/>
            <a:ext cx="184731" cy="133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1" rIns="91440" bIns="45721" numCol="1" anchor="ctr" anchorCtr="0" compatLnSpc="1">
            <a:prstTxWarp prst="textNoShape">
              <a:avLst/>
            </a:prstTxWarp>
            <a:spAutoFit/>
          </a:bodyPr>
          <a:lstStyle/>
          <a:p>
            <a:endParaRPr lang="zh-CN" altLang="en-US"/>
          </a:p>
        </p:txBody>
      </p:sp>
      <p:sp>
        <p:nvSpPr>
          <p:cNvPr id="45" name="Rectangle 1218"/>
          <p:cNvSpPr>
            <a:spLocks noChangeArrowheads="1"/>
          </p:cNvSpPr>
          <p:nvPr/>
        </p:nvSpPr>
        <p:spPr bwMode="auto">
          <a:xfrm>
            <a:off x="16200413" y="20360522"/>
            <a:ext cx="184731" cy="133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1" rIns="91440" bIns="45721" numCol="1" anchor="ctr" anchorCtr="0" compatLnSpc="1">
            <a:prstTxWarp prst="textNoShape">
              <a:avLst/>
            </a:prstTxWarp>
            <a:spAutoFit/>
          </a:bodyPr>
          <a:lstStyle/>
          <a:p>
            <a:endParaRPr lang="zh-CN" altLang="en-US"/>
          </a:p>
        </p:txBody>
      </p:sp>
      <p:sp>
        <p:nvSpPr>
          <p:cNvPr id="47" name="Rectangle 1220"/>
          <p:cNvSpPr>
            <a:spLocks noChangeArrowheads="1"/>
          </p:cNvSpPr>
          <p:nvPr/>
        </p:nvSpPr>
        <p:spPr bwMode="auto">
          <a:xfrm>
            <a:off x="16200413" y="20360522"/>
            <a:ext cx="184731" cy="133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1" rIns="91440" bIns="45721"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32" name="TextBox 16"/>
              <p:cNvSpPr txBox="1">
                <a:spLocks noChangeArrowheads="1"/>
              </p:cNvSpPr>
              <p:nvPr/>
            </p:nvSpPr>
            <p:spPr bwMode="auto">
              <a:xfrm>
                <a:off x="15192300" y="31735444"/>
                <a:ext cx="12448430"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ctr">
                  <a:buNone/>
                </a:pPr>
                <a:r>
                  <a:rPr lang="en-US" altLang="zh-CN" sz="2800" dirty="0">
                    <a:latin typeface="Times New Roman" panose="02020603050405020304" pitchFamily="18" charset="0"/>
                    <a:ea typeface="MS Mincho" panose="02020609040205080304" pitchFamily="49" charset="-128"/>
                  </a:rPr>
                  <a:t>Fig. 6.  Simulated phase fronts and magnitude patterns of the vortex radio waves with the modes: (a) l=1; (b) l=</a:t>
                </a:r>
                <a14:m>
                  <m:oMath xmlns:m="http://schemas.openxmlformats.org/officeDocument/2006/math">
                    <m:r>
                      <a:rPr lang="en-US" altLang="zh-CN" sz="2800" i="1">
                        <a:latin typeface="Cambria Math" panose="02040503050406030204" pitchFamily="18" charset="0"/>
                        <a:ea typeface="MS Mincho" panose="02020609040205080304" pitchFamily="49" charset="-128"/>
                        <a:cs typeface="Times New Roman" panose="02020603050405020304" pitchFamily="18" charset="0"/>
                      </a:rPr>
                      <m:t>−</m:t>
                    </m:r>
                    <m:r>
                      <a:rPr lang="en-US" altLang="zh-CN" sz="2800">
                        <a:latin typeface="Cambria Math" panose="02040503050406030204" pitchFamily="18" charset="0"/>
                        <a:ea typeface="MS Mincho" panose="02020609040205080304" pitchFamily="49" charset="-128"/>
                        <a:cs typeface="Times New Roman" panose="02020603050405020304" pitchFamily="18" charset="0"/>
                      </a:rPr>
                      <m:t>1</m:t>
                    </m:r>
                  </m:oMath>
                </a14:m>
                <a:r>
                  <a:rPr lang="en-US" altLang="zh-CN" sz="2800" dirty="0">
                    <a:latin typeface="Times New Roman" panose="02020603050405020304" pitchFamily="18" charset="0"/>
                    <a:ea typeface="MS Mincho" panose="02020609040205080304" pitchFamily="49" charset="-128"/>
                  </a:rPr>
                  <a:t>;</a:t>
                </a:r>
                <a:endParaRPr lang="zh-CN" altLang="zh-CN" sz="2800" dirty="0">
                  <a:latin typeface="Times New Roman" pitchFamily="18" charset="0"/>
                  <a:cs typeface="Times New Roman" pitchFamily="18" charset="0"/>
                </a:endParaRPr>
              </a:p>
            </p:txBody>
          </p:sp>
        </mc:Choice>
        <mc:Fallback xmlns="">
          <p:sp>
            <p:nvSpPr>
              <p:cNvPr id="132" name="TextBox 16"/>
              <p:cNvSpPr txBox="1">
                <a:spLocks noRot="1" noChangeAspect="1" noMove="1" noResize="1" noEditPoints="1" noAdjustHandles="1" noChangeArrowheads="1" noChangeShapeType="1" noTextEdit="1"/>
              </p:cNvSpPr>
              <p:nvPr/>
            </p:nvSpPr>
            <p:spPr bwMode="auto">
              <a:xfrm>
                <a:off x="15192300" y="31735444"/>
                <a:ext cx="12448430" cy="954107"/>
              </a:xfrm>
              <a:prstGeom prst="rect">
                <a:avLst/>
              </a:prstGeom>
              <a:blipFill>
                <a:blip r:embed="rId8"/>
                <a:stretch>
                  <a:fillRect l="-588" t="-7051" r="-1420" b="-173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3" name="TextBox 16"/>
          <p:cNvSpPr txBox="1">
            <a:spLocks noChangeArrowheads="1"/>
          </p:cNvSpPr>
          <p:nvPr/>
        </p:nvSpPr>
        <p:spPr bwMode="auto">
          <a:xfrm>
            <a:off x="16488444" y="28009031"/>
            <a:ext cx="102348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buNone/>
            </a:pPr>
            <a:r>
              <a:rPr lang="en-US" altLang="zh-CN" sz="2800" dirty="0">
                <a:latin typeface="Times New Roman" pitchFamily="18" charset="0"/>
                <a:cs typeface="Times New Roman" pitchFamily="18" charset="0"/>
              </a:rPr>
              <a:t>Fig. 5.  Reflection phases as functions of patch size and capacitance </a:t>
            </a:r>
            <a:endParaRPr lang="zh-CN" altLang="zh-CN" sz="2800" dirty="0">
              <a:latin typeface="Times New Roman" pitchFamily="18" charset="0"/>
              <a:cs typeface="Times New Roman" pitchFamily="18" charset="0"/>
            </a:endParaRPr>
          </a:p>
        </p:txBody>
      </p:sp>
      <p:sp>
        <p:nvSpPr>
          <p:cNvPr id="134" name="TextBox 16"/>
          <p:cNvSpPr txBox="1">
            <a:spLocks noChangeArrowheads="1"/>
          </p:cNvSpPr>
          <p:nvPr/>
        </p:nvSpPr>
        <p:spPr bwMode="auto">
          <a:xfrm>
            <a:off x="14882137" y="13671888"/>
            <a:ext cx="133824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ctr">
              <a:buNone/>
            </a:pPr>
            <a:r>
              <a:rPr lang="en-US" altLang="zh-CN" sz="2800" dirty="0">
                <a:latin typeface="Times New Roman" pitchFamily="18" charset="0"/>
                <a:cs typeface="Times New Roman" pitchFamily="18" charset="0"/>
              </a:rPr>
              <a:t>Fig. 3. Reflection phase as functions of frequency with patch size L=20mm and capacitance C=1.63μF.</a:t>
            </a:r>
            <a:r>
              <a:rPr lang="en-US" altLang="zh-CN" sz="3200" dirty="0">
                <a:latin typeface="Times New Roman" pitchFamily="18" charset="0"/>
                <a:cs typeface="Times New Roman" pitchFamily="18" charset="0"/>
              </a:rPr>
              <a:t> </a:t>
            </a:r>
            <a:endParaRPr lang="zh-CN" altLang="zh-CN" sz="3200" dirty="0">
              <a:latin typeface="Times New Roman" pitchFamily="18" charset="0"/>
              <a:cs typeface="Times New Roman" pitchFamily="18" charset="0"/>
            </a:endParaRPr>
          </a:p>
        </p:txBody>
      </p:sp>
      <p:sp>
        <p:nvSpPr>
          <p:cNvPr id="135" name="TextBox 21"/>
          <p:cNvSpPr txBox="1"/>
          <p:nvPr/>
        </p:nvSpPr>
        <p:spPr>
          <a:xfrm>
            <a:off x="153484" y="39821245"/>
            <a:ext cx="14842044" cy="107721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defPPr>
              <a:defRPr lang="zh-CN"/>
            </a:defPPr>
            <a:lvl1pPr algn="l" rtl="0" eaLnBrk="0" fontAlgn="base" hangingPunct="0">
              <a:spcBef>
                <a:spcPct val="0"/>
              </a:spcBef>
              <a:spcAft>
                <a:spcPct val="0"/>
              </a:spcAft>
              <a:defRPr sz="9100" kern="1200">
                <a:solidFill>
                  <a:schemeClr val="dk1"/>
                </a:solidFill>
                <a:latin typeface="+mn-lt"/>
                <a:ea typeface="+mn-ea"/>
                <a:cs typeface="+mn-cs"/>
              </a:defRPr>
            </a:lvl1pPr>
            <a:lvl2pPr marL="668338" indent="-211138" algn="l" rtl="0" eaLnBrk="0" fontAlgn="base" hangingPunct="0">
              <a:spcBef>
                <a:spcPct val="0"/>
              </a:spcBef>
              <a:spcAft>
                <a:spcPct val="0"/>
              </a:spcAft>
              <a:defRPr sz="9100" kern="1200">
                <a:solidFill>
                  <a:schemeClr val="dk1"/>
                </a:solidFill>
                <a:latin typeface="+mn-lt"/>
                <a:ea typeface="+mn-ea"/>
                <a:cs typeface="+mn-cs"/>
              </a:defRPr>
            </a:lvl2pPr>
            <a:lvl3pPr marL="1336675" indent="-422275" algn="l" rtl="0" eaLnBrk="0" fontAlgn="base" hangingPunct="0">
              <a:spcBef>
                <a:spcPct val="0"/>
              </a:spcBef>
              <a:spcAft>
                <a:spcPct val="0"/>
              </a:spcAft>
              <a:defRPr sz="9100" kern="1200">
                <a:solidFill>
                  <a:schemeClr val="dk1"/>
                </a:solidFill>
                <a:latin typeface="+mn-lt"/>
                <a:ea typeface="+mn-ea"/>
                <a:cs typeface="+mn-cs"/>
              </a:defRPr>
            </a:lvl3pPr>
            <a:lvl4pPr marL="2006600" indent="-635000" algn="l" rtl="0" eaLnBrk="0" fontAlgn="base" hangingPunct="0">
              <a:spcBef>
                <a:spcPct val="0"/>
              </a:spcBef>
              <a:spcAft>
                <a:spcPct val="0"/>
              </a:spcAft>
              <a:defRPr sz="9100" kern="1200">
                <a:solidFill>
                  <a:schemeClr val="dk1"/>
                </a:solidFill>
                <a:latin typeface="+mn-lt"/>
                <a:ea typeface="+mn-ea"/>
                <a:cs typeface="+mn-cs"/>
              </a:defRPr>
            </a:lvl4pPr>
            <a:lvl5pPr marL="2674938" indent="-846138" algn="l" rtl="0" eaLnBrk="0" fontAlgn="base" hangingPunct="0">
              <a:spcBef>
                <a:spcPct val="0"/>
              </a:spcBef>
              <a:spcAft>
                <a:spcPct val="0"/>
              </a:spcAft>
              <a:defRPr sz="9100" kern="1200">
                <a:solidFill>
                  <a:schemeClr val="dk1"/>
                </a:solidFill>
                <a:latin typeface="+mn-lt"/>
                <a:ea typeface="+mn-ea"/>
                <a:cs typeface="+mn-cs"/>
              </a:defRPr>
            </a:lvl5pPr>
            <a:lvl6pPr marL="2286000" algn="l" defTabSz="914400" rtl="0" eaLnBrk="1" latinLnBrk="0" hangingPunct="1">
              <a:defRPr sz="9100" kern="1200">
                <a:solidFill>
                  <a:schemeClr val="dk1"/>
                </a:solidFill>
                <a:latin typeface="+mn-lt"/>
                <a:ea typeface="+mn-ea"/>
                <a:cs typeface="+mn-cs"/>
              </a:defRPr>
            </a:lvl6pPr>
            <a:lvl7pPr marL="2743200" algn="l" defTabSz="914400" rtl="0" eaLnBrk="1" latinLnBrk="0" hangingPunct="1">
              <a:defRPr sz="9100" kern="1200">
                <a:solidFill>
                  <a:schemeClr val="dk1"/>
                </a:solidFill>
                <a:latin typeface="+mn-lt"/>
                <a:ea typeface="+mn-ea"/>
                <a:cs typeface="+mn-cs"/>
              </a:defRPr>
            </a:lvl7pPr>
            <a:lvl8pPr marL="3200400" algn="l" defTabSz="914400" rtl="0" eaLnBrk="1" latinLnBrk="0" hangingPunct="1">
              <a:defRPr sz="9100" kern="1200">
                <a:solidFill>
                  <a:schemeClr val="dk1"/>
                </a:solidFill>
                <a:latin typeface="+mn-lt"/>
                <a:ea typeface="+mn-ea"/>
                <a:cs typeface="+mn-cs"/>
              </a:defRPr>
            </a:lvl8pPr>
            <a:lvl9pPr marL="3657600" algn="l" defTabSz="914400" rtl="0" eaLnBrk="1" latinLnBrk="0" hangingPunct="1">
              <a:defRPr sz="9100" kern="1200">
                <a:solidFill>
                  <a:schemeClr val="dk1"/>
                </a:solidFill>
                <a:latin typeface="+mn-lt"/>
                <a:ea typeface="+mn-ea"/>
                <a:cs typeface="+mn-cs"/>
              </a:defRPr>
            </a:lvl9pPr>
          </a:lstStyle>
          <a:p>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ea typeface="等线" panose="02010600030101010101" pitchFamily="2" charset="-122"/>
              </a:rPr>
              <a:t>A single unit of the </a:t>
            </a:r>
            <a:r>
              <a:rPr lang="en-US" altLang="zh-CN" sz="3200" dirty="0" err="1">
                <a:latin typeface="Times New Roman" panose="02020603050405020304" pitchFamily="18" charset="0"/>
                <a:ea typeface="等线" panose="02010600030101010101" pitchFamily="2" charset="-122"/>
              </a:rPr>
              <a:t>reflecttaray</a:t>
            </a:r>
            <a:r>
              <a:rPr lang="en-US" altLang="zh-CN" sz="3200" dirty="0">
                <a:latin typeface="Times New Roman" panose="02020603050405020304" pitchFamily="18" charset="0"/>
                <a:ea typeface="等线" panose="02010600030101010101" pitchFamily="2" charset="-122"/>
              </a:rPr>
              <a:t> is simulated with periodic boundary conditions (PBC) on four sides to model an infinite periodic structure. The reflection phase is calculated as:</a:t>
            </a:r>
            <a:endParaRPr lang="zh-CN" altLang="zh-CN" sz="3200" dirty="0"/>
          </a:p>
        </p:txBody>
      </p:sp>
      <p:sp>
        <p:nvSpPr>
          <p:cNvPr id="138" name="TextBox 69"/>
          <p:cNvSpPr txBox="1">
            <a:spLocks noChangeArrowheads="1"/>
          </p:cNvSpPr>
          <p:nvPr/>
        </p:nvSpPr>
        <p:spPr bwMode="auto">
          <a:xfrm>
            <a:off x="-738187" y="39107021"/>
            <a:ext cx="145430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95400" indent="-1295400">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45720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lvl="1" indent="0" algn="ctr">
              <a:buNone/>
            </a:pPr>
            <a:r>
              <a:rPr lang="en-US" altLang="zh-CN" sz="4400" b="1" dirty="0">
                <a:solidFill>
                  <a:srgbClr val="FF0000"/>
                </a:solidFill>
                <a:latin typeface="Times New Roman" pitchFamily="18" charset="0"/>
                <a:cs typeface="Times New Roman" pitchFamily="18" charset="0"/>
              </a:rPr>
              <a:t>Algorithm and Validation</a:t>
            </a:r>
            <a:endParaRPr lang="zh-CN" altLang="zh-CN" sz="4400" b="1" i="1" dirty="0">
              <a:solidFill>
                <a:srgbClr val="FF0000"/>
              </a:solidFill>
              <a:latin typeface="Times New Roman" pitchFamily="18" charset="0"/>
              <a:cs typeface="Times New Roman" pitchFamily="18" charset="0"/>
            </a:endParaRPr>
          </a:p>
        </p:txBody>
      </p:sp>
      <p:pic>
        <p:nvPicPr>
          <p:cNvPr id="5152" name="图片 5151">
            <a:extLst>
              <a:ext uri="{FF2B5EF4-FFF2-40B4-BE49-F238E27FC236}">
                <a16:creationId xmlns:a16="http://schemas.microsoft.com/office/drawing/2014/main" id="{1D430C5F-8D98-4757-B45D-65071A51A61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3566" y="14334439"/>
            <a:ext cx="3491861" cy="3673084"/>
          </a:xfrm>
          <a:prstGeom prst="rect">
            <a:avLst/>
          </a:prstGeom>
        </p:spPr>
      </p:pic>
      <p:pic>
        <p:nvPicPr>
          <p:cNvPr id="111" name="图片 110">
            <a:extLst>
              <a:ext uri="{FF2B5EF4-FFF2-40B4-BE49-F238E27FC236}">
                <a16:creationId xmlns:a16="http://schemas.microsoft.com/office/drawing/2014/main" id="{7AC49481-98AB-4087-BC3D-66220E7C5865}"/>
              </a:ext>
            </a:extLst>
          </p:cNvPr>
          <p:cNvPicPr/>
          <p:nvPr/>
        </p:nvPicPr>
        <p:blipFill>
          <a:blip r:embed="rId10"/>
          <a:stretch>
            <a:fillRect/>
          </a:stretch>
        </p:blipFill>
        <p:spPr>
          <a:xfrm>
            <a:off x="7611563" y="14246790"/>
            <a:ext cx="4892894" cy="3892914"/>
          </a:xfrm>
          <a:prstGeom prst="rect">
            <a:avLst/>
          </a:prstGeom>
        </p:spPr>
      </p:pic>
      <p:sp>
        <p:nvSpPr>
          <p:cNvPr id="113" name="Line 9">
            <a:extLst>
              <a:ext uri="{FF2B5EF4-FFF2-40B4-BE49-F238E27FC236}">
                <a16:creationId xmlns:a16="http://schemas.microsoft.com/office/drawing/2014/main" id="{D2C218D7-F4DF-485A-ACA6-DCEFBEC43285}"/>
              </a:ext>
            </a:extLst>
          </p:cNvPr>
          <p:cNvSpPr>
            <a:spLocks noChangeShapeType="1"/>
          </p:cNvSpPr>
          <p:nvPr/>
        </p:nvSpPr>
        <p:spPr bwMode="auto">
          <a:xfrm>
            <a:off x="164940" y="23904575"/>
            <a:ext cx="14156197" cy="0"/>
          </a:xfrm>
          <a:prstGeom prst="line">
            <a:avLst/>
          </a:prstGeom>
          <a:noFill/>
          <a:ln w="57150">
            <a:solidFill>
              <a:srgbClr val="015FBE"/>
            </a:solidFill>
            <a:round/>
            <a:headEnd/>
            <a:tailEnd/>
          </a:ln>
          <a:extLst>
            <a:ext uri="{909E8E84-426E-40DD-AFC4-6F175D3DCCD1}">
              <a14:hiddenFill xmlns:a14="http://schemas.microsoft.com/office/drawing/2010/main">
                <a:noFill/>
              </a14:hiddenFill>
            </a:ext>
          </a:extLst>
        </p:spPr>
        <p:txBody>
          <a:bodyPr lIns="133813" tIns="66907" rIns="133813" bIns="66907"/>
          <a:lstStyle/>
          <a:p>
            <a:endParaRPr lang="zh-CN" altLang="en-US"/>
          </a:p>
        </p:txBody>
      </p:sp>
      <p:sp>
        <p:nvSpPr>
          <p:cNvPr id="114" name="TextBox 69">
            <a:extLst>
              <a:ext uri="{FF2B5EF4-FFF2-40B4-BE49-F238E27FC236}">
                <a16:creationId xmlns:a16="http://schemas.microsoft.com/office/drawing/2014/main" id="{8B1500FB-8B92-43C2-96F6-1A977F9D6215}"/>
              </a:ext>
            </a:extLst>
          </p:cNvPr>
          <p:cNvSpPr txBox="1">
            <a:spLocks noChangeArrowheads="1"/>
          </p:cNvSpPr>
          <p:nvPr/>
        </p:nvSpPr>
        <p:spPr bwMode="auto">
          <a:xfrm>
            <a:off x="361181" y="23904575"/>
            <a:ext cx="129589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95400" indent="-1295400">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45720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lvl="1" indent="0" algn="ctr">
              <a:buNone/>
            </a:pPr>
            <a:r>
              <a:rPr lang="en-US" altLang="zh-CN" sz="4400" b="1" dirty="0" err="1">
                <a:solidFill>
                  <a:srgbClr val="FF0000"/>
                </a:solidFill>
                <a:latin typeface="Times New Roman" pitchFamily="18" charset="0"/>
                <a:cs typeface="Times New Roman" pitchFamily="18" charset="0"/>
              </a:rPr>
              <a:t>Reflectarray</a:t>
            </a:r>
            <a:r>
              <a:rPr lang="en-US" altLang="zh-CN" sz="4400" b="1" dirty="0">
                <a:solidFill>
                  <a:srgbClr val="FF0000"/>
                </a:solidFill>
                <a:latin typeface="Times New Roman" pitchFamily="18" charset="0"/>
                <a:cs typeface="Times New Roman" pitchFamily="18" charset="0"/>
              </a:rPr>
              <a:t> Antenna</a:t>
            </a:r>
            <a:endParaRPr lang="zh-CN" altLang="zh-CN" sz="4400" b="1" i="1" dirty="0">
              <a:solidFill>
                <a:srgbClr val="FF0000"/>
              </a:solidFill>
              <a:latin typeface="Times New Roman" pitchFamily="18" charset="0"/>
              <a:cs typeface="Times New Roman" pitchFamily="18" charset="0"/>
            </a:endParaRPr>
          </a:p>
        </p:txBody>
      </p:sp>
      <p:pic>
        <p:nvPicPr>
          <p:cNvPr id="5158" name="图片 5157">
            <a:extLst>
              <a:ext uri="{FF2B5EF4-FFF2-40B4-BE49-F238E27FC236}">
                <a16:creationId xmlns:a16="http://schemas.microsoft.com/office/drawing/2014/main" id="{584CC7ED-0623-44A2-9D60-81D6834334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06924" y="24624655"/>
            <a:ext cx="8718992" cy="7203027"/>
          </a:xfrm>
          <a:prstGeom prst="rect">
            <a:avLst/>
          </a:prstGeom>
        </p:spPr>
      </p:pic>
      <p:pic>
        <p:nvPicPr>
          <p:cNvPr id="5160" name="图片 5159">
            <a:extLst>
              <a:ext uri="{FF2B5EF4-FFF2-40B4-BE49-F238E27FC236}">
                <a16:creationId xmlns:a16="http://schemas.microsoft.com/office/drawing/2014/main" id="{DA29F4A8-8A78-4CC5-A947-6B05AF49B60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29" y="34201719"/>
            <a:ext cx="8039245" cy="2246566"/>
          </a:xfrm>
          <a:prstGeom prst="rect">
            <a:avLst/>
          </a:prstGeom>
        </p:spPr>
      </p:pic>
      <p:pic>
        <p:nvPicPr>
          <p:cNvPr id="5162" name="图片 5161">
            <a:extLst>
              <a:ext uri="{FF2B5EF4-FFF2-40B4-BE49-F238E27FC236}">
                <a16:creationId xmlns:a16="http://schemas.microsoft.com/office/drawing/2014/main" id="{D9EFD4DC-B39E-4091-9FE8-B66FC8BFB21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692281" y="7941917"/>
            <a:ext cx="8587435" cy="925413"/>
          </a:xfrm>
          <a:prstGeom prst="rect">
            <a:avLst/>
          </a:prstGeom>
        </p:spPr>
      </p:pic>
      <p:pic>
        <p:nvPicPr>
          <p:cNvPr id="5164" name="图片 5163">
            <a:extLst>
              <a:ext uri="{FF2B5EF4-FFF2-40B4-BE49-F238E27FC236}">
                <a16:creationId xmlns:a16="http://schemas.microsoft.com/office/drawing/2014/main" id="{303359EF-03E3-4A5C-8140-590170B0179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803995" y="8865966"/>
            <a:ext cx="9394723" cy="4885481"/>
          </a:xfrm>
          <a:prstGeom prst="rect">
            <a:avLst/>
          </a:prstGeom>
        </p:spPr>
      </p:pic>
      <p:pic>
        <p:nvPicPr>
          <p:cNvPr id="5167" name="图片 5166">
            <a:extLst>
              <a:ext uri="{FF2B5EF4-FFF2-40B4-BE49-F238E27FC236}">
                <a16:creationId xmlns:a16="http://schemas.microsoft.com/office/drawing/2014/main" id="{124B91B5-EBCD-45DA-BA54-C08B2D2D7F0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285774" y="16567818"/>
            <a:ext cx="3739999" cy="2880000"/>
          </a:xfrm>
          <a:prstGeom prst="rect">
            <a:avLst/>
          </a:prstGeom>
        </p:spPr>
      </p:pic>
      <p:pic>
        <p:nvPicPr>
          <p:cNvPr id="5173" name="图片 5172">
            <a:extLst>
              <a:ext uri="{FF2B5EF4-FFF2-40B4-BE49-F238E27FC236}">
                <a16:creationId xmlns:a16="http://schemas.microsoft.com/office/drawing/2014/main" id="{B03B6F24-638F-498A-8284-06F753262D1C}"/>
              </a:ext>
            </a:extLst>
          </p:cNvPr>
          <p:cNvPicPr>
            <a:picLocks noChangeAspect="1"/>
          </p:cNvPicPr>
          <p:nvPr/>
        </p:nvPicPr>
        <p:blipFill rotWithShape="1">
          <a:blip r:embed="rId16">
            <a:extLst>
              <a:ext uri="{28A0092B-C50C-407E-A947-70E740481C1C}">
                <a14:useLocalDpi xmlns:a14="http://schemas.microsoft.com/office/drawing/2010/main" val="0"/>
              </a:ext>
            </a:extLst>
          </a:blip>
          <a:srcRect l="8282" t="5219" r="9460" b="4597"/>
          <a:stretch/>
        </p:blipFill>
        <p:spPr>
          <a:xfrm>
            <a:off x="17977085" y="16561351"/>
            <a:ext cx="3508781" cy="2880000"/>
          </a:xfrm>
          <a:prstGeom prst="rect">
            <a:avLst/>
          </a:prstGeom>
        </p:spPr>
      </p:pic>
      <p:pic>
        <p:nvPicPr>
          <p:cNvPr id="5175" name="图片 5174">
            <a:extLst>
              <a:ext uri="{FF2B5EF4-FFF2-40B4-BE49-F238E27FC236}">
                <a16:creationId xmlns:a16="http://schemas.microsoft.com/office/drawing/2014/main" id="{00390252-3E76-4314-A4CF-4B376E223EC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45820" y="16563383"/>
            <a:ext cx="3553532" cy="2881668"/>
          </a:xfrm>
          <a:prstGeom prst="rect">
            <a:avLst/>
          </a:prstGeom>
        </p:spPr>
      </p:pic>
      <p:pic>
        <p:nvPicPr>
          <p:cNvPr id="5177" name="图片 5176">
            <a:extLst>
              <a:ext uri="{FF2B5EF4-FFF2-40B4-BE49-F238E27FC236}">
                <a16:creationId xmlns:a16="http://schemas.microsoft.com/office/drawing/2014/main" id="{189F602A-2FD5-4010-BF3D-869DAE49D4A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4899350" y="16559759"/>
            <a:ext cx="3533040" cy="2881668"/>
          </a:xfrm>
          <a:prstGeom prst="rect">
            <a:avLst/>
          </a:prstGeom>
        </p:spPr>
      </p:pic>
      <p:sp>
        <p:nvSpPr>
          <p:cNvPr id="137" name="矩形 136">
            <a:extLst>
              <a:ext uri="{FF2B5EF4-FFF2-40B4-BE49-F238E27FC236}">
                <a16:creationId xmlns:a16="http://schemas.microsoft.com/office/drawing/2014/main" id="{E3A0AC53-ADEE-4004-BFFE-35783AC28CE9}"/>
              </a:ext>
            </a:extLst>
          </p:cNvPr>
          <p:cNvSpPr/>
          <p:nvPr/>
        </p:nvSpPr>
        <p:spPr>
          <a:xfrm>
            <a:off x="15769068" y="19323378"/>
            <a:ext cx="12888728" cy="584775"/>
          </a:xfrm>
          <a:prstGeom prst="rect">
            <a:avLst/>
          </a:prstGeom>
        </p:spPr>
        <p:txBody>
          <a:bodyPr wrap="square">
            <a:spAutoFit/>
          </a:bodyPr>
          <a:lstStyle/>
          <a:p>
            <a:r>
              <a:rPr lang="en-US" altLang="zh-CN" sz="3200" dirty="0">
                <a:solidFill>
                  <a:schemeClr val="dk1"/>
                </a:solidFill>
                <a:latin typeface="+mn-lt"/>
                <a:ea typeface="+mn-ea"/>
              </a:rPr>
              <a:t>(a)                              (b)                                 (c)                              (d)</a:t>
            </a:r>
            <a:endParaRPr lang="zh-CN" altLang="en-US" sz="3200" dirty="0">
              <a:solidFill>
                <a:schemeClr val="dk1"/>
              </a:solidFill>
              <a:latin typeface="+mn-lt"/>
              <a:ea typeface="+mn-ea"/>
            </a:endParaRPr>
          </a:p>
        </p:txBody>
      </p:sp>
      <p:sp>
        <p:nvSpPr>
          <p:cNvPr id="139" name="TextBox 16">
            <a:extLst>
              <a:ext uri="{FF2B5EF4-FFF2-40B4-BE49-F238E27FC236}">
                <a16:creationId xmlns:a16="http://schemas.microsoft.com/office/drawing/2014/main" id="{80AF6335-07DC-4B87-B220-32536AA30F75}"/>
              </a:ext>
            </a:extLst>
          </p:cNvPr>
          <p:cNvSpPr txBox="1">
            <a:spLocks noChangeArrowheads="1"/>
          </p:cNvSpPr>
          <p:nvPr/>
        </p:nvSpPr>
        <p:spPr bwMode="auto">
          <a:xfrm>
            <a:off x="14184188" y="19823791"/>
            <a:ext cx="1461762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ctr">
              <a:buNone/>
            </a:pPr>
            <a:r>
              <a:rPr lang="en-US" altLang="zh-CN" sz="2800" dirty="0">
                <a:latin typeface="Times New Roman" panose="02020603050405020304" pitchFamily="18" charset="0"/>
                <a:ea typeface="MS Mincho" panose="02020609040205080304" pitchFamily="49" charset="-128"/>
              </a:rPr>
              <a:t>Fig. 4.  Simulated electrical field distribution in the far-field zone of z=8.0m, whose OAM mode number is 0. (a) magnitude distribution using FDTD algorithm, (b) phase distribution using FDTD algorithm, (c) magnitude distribution simulated by HFSS, (d) phase distribution simulated by HFSS</a:t>
            </a:r>
            <a:r>
              <a:rPr lang="en-US" altLang="zh-CN" sz="3200" dirty="0">
                <a:latin typeface="Times New Roman" panose="02020603050405020304" pitchFamily="18" charset="0"/>
                <a:ea typeface="MS Mincho" panose="02020609040205080304" pitchFamily="49" charset="-128"/>
              </a:rPr>
              <a:t>.</a:t>
            </a:r>
            <a:endParaRPr lang="zh-CN" altLang="zh-CN" sz="3200" dirty="0">
              <a:latin typeface="Times New Roman" pitchFamily="18" charset="0"/>
              <a:cs typeface="Times New Roman" pitchFamily="18" charset="0"/>
            </a:endParaRPr>
          </a:p>
        </p:txBody>
      </p:sp>
      <p:sp>
        <p:nvSpPr>
          <p:cNvPr id="140" name="TextBox 69">
            <a:extLst>
              <a:ext uri="{FF2B5EF4-FFF2-40B4-BE49-F238E27FC236}">
                <a16:creationId xmlns:a16="http://schemas.microsoft.com/office/drawing/2014/main" id="{C4E1EDA5-E8F7-4248-916B-EA5B8F55729E}"/>
              </a:ext>
            </a:extLst>
          </p:cNvPr>
          <p:cNvSpPr txBox="1">
            <a:spLocks noChangeArrowheads="1"/>
          </p:cNvSpPr>
          <p:nvPr/>
        </p:nvSpPr>
        <p:spPr bwMode="auto">
          <a:xfrm>
            <a:off x="17667802" y="21262926"/>
            <a:ext cx="69575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ctr" eaLnBrk="1" hangingPunct="1">
              <a:spcBef>
                <a:spcPct val="0"/>
              </a:spcBef>
              <a:buClrTx/>
              <a:buSzTx/>
              <a:buFontTx/>
              <a:buNone/>
            </a:pPr>
            <a:r>
              <a:rPr lang="en-US" altLang="zh-CN" sz="4400" b="1" dirty="0">
                <a:solidFill>
                  <a:srgbClr val="FF0000"/>
                </a:solidFill>
                <a:latin typeface="Times New Roman" pitchFamily="18" charset="0"/>
                <a:cs typeface="Times New Roman" pitchFamily="18" charset="0"/>
              </a:rPr>
              <a:t>Numerical Results</a:t>
            </a:r>
            <a:endParaRPr lang="zh-CN" altLang="en-US" sz="4400" b="1" dirty="0">
              <a:solidFill>
                <a:srgbClr val="FF0000"/>
              </a:solidFill>
              <a:latin typeface="Times New Roman" pitchFamily="18" charset="0"/>
              <a:cs typeface="Times New Roman" pitchFamily="18" charset="0"/>
            </a:endParaRPr>
          </a:p>
        </p:txBody>
      </p:sp>
      <p:sp>
        <p:nvSpPr>
          <p:cNvPr id="141" name="Line 9">
            <a:extLst>
              <a:ext uri="{FF2B5EF4-FFF2-40B4-BE49-F238E27FC236}">
                <a16:creationId xmlns:a16="http://schemas.microsoft.com/office/drawing/2014/main" id="{7DCB323B-BE29-4679-A57A-C18A30FEB8D9}"/>
              </a:ext>
            </a:extLst>
          </p:cNvPr>
          <p:cNvSpPr>
            <a:spLocks noChangeShapeType="1"/>
          </p:cNvSpPr>
          <p:nvPr/>
        </p:nvSpPr>
        <p:spPr bwMode="auto">
          <a:xfrm flipV="1">
            <a:off x="14328204" y="21240279"/>
            <a:ext cx="14447208" cy="65674"/>
          </a:xfrm>
          <a:prstGeom prst="line">
            <a:avLst/>
          </a:prstGeom>
          <a:noFill/>
          <a:ln w="57150">
            <a:solidFill>
              <a:srgbClr val="015FBE"/>
            </a:solidFill>
            <a:round/>
            <a:headEnd/>
            <a:tailEnd/>
          </a:ln>
          <a:extLst>
            <a:ext uri="{909E8E84-426E-40DD-AFC4-6F175D3DCCD1}">
              <a14:hiddenFill xmlns:a14="http://schemas.microsoft.com/office/drawing/2010/main">
                <a:noFill/>
              </a14:hiddenFill>
            </a:ext>
          </a:extLst>
        </p:spPr>
        <p:txBody>
          <a:bodyPr lIns="133813" tIns="66907" rIns="133813" bIns="66907"/>
          <a:lstStyle/>
          <a:p>
            <a:endParaRPr lang="zh-CN" altLang="en-US"/>
          </a:p>
        </p:txBody>
      </p:sp>
      <mc:AlternateContent xmlns:mc="http://schemas.openxmlformats.org/markup-compatibility/2006" xmlns:a14="http://schemas.microsoft.com/office/drawing/2010/main">
        <mc:Choice Requires="a14">
          <p:sp>
            <p:nvSpPr>
              <p:cNvPr id="142" name="TextBox 16">
                <a:extLst>
                  <a:ext uri="{FF2B5EF4-FFF2-40B4-BE49-F238E27FC236}">
                    <a16:creationId xmlns:a16="http://schemas.microsoft.com/office/drawing/2014/main" id="{97F79293-658A-4CF2-8C34-ECC27B5D86E9}"/>
                  </a:ext>
                </a:extLst>
              </p:cNvPr>
              <p:cNvSpPr txBox="1">
                <a:spLocks noChangeArrowheads="1"/>
              </p:cNvSpPr>
              <p:nvPr/>
            </p:nvSpPr>
            <p:spPr bwMode="auto">
              <a:xfrm>
                <a:off x="214512" y="36430364"/>
                <a:ext cx="14473732" cy="32439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just">
                  <a:buNone/>
                </a:pPr>
                <a:r>
                  <a:rPr lang="en-US" altLang="zh-CN" sz="3200" dirty="0">
                    <a:latin typeface="Times New Roman" panose="02020603050405020304" pitchFamily="18" charset="0"/>
                  </a:rPr>
                  <a:t>    where </a:t>
                </a:r>
                <a:r>
                  <a:rPr lang="en-US" altLang="zh-CN" sz="3200" i="1" dirty="0">
                    <a:latin typeface="Times New Roman" panose="02020603050405020304" pitchFamily="18" charset="0"/>
                  </a:rPr>
                  <a:t>n</a:t>
                </a:r>
                <a:r>
                  <a:rPr lang="en-US" altLang="zh-CN" sz="3200" dirty="0">
                    <a:latin typeface="Times New Roman" panose="02020603050405020304" pitchFamily="18" charset="0"/>
                  </a:rPr>
                  <a:t> is the serial number of the sectors, </a:t>
                </a:r>
                <a:r>
                  <a:rPr lang="en-US" altLang="zh-CN" sz="3200" i="1" dirty="0">
                    <a:latin typeface="Times New Roman" panose="02020603050405020304" pitchFamily="18" charset="0"/>
                  </a:rPr>
                  <a:t>l</a:t>
                </a:r>
                <a:r>
                  <a:rPr lang="en-US" altLang="zh-CN" sz="3200" dirty="0">
                    <a:latin typeface="Times New Roman" panose="02020603050405020304" pitchFamily="18" charset="0"/>
                  </a:rPr>
                  <a:t> is the topological charge of OAM to be generated. </a:t>
                </a:r>
                <a:r>
                  <a:rPr lang="en-US" altLang="zh-CN" sz="3200" baseline="-25000" dirty="0">
                    <a:latin typeface="Times New Roman" panose="02020603050405020304" pitchFamily="18" charset="0"/>
                  </a:rPr>
                  <a:t>1</a:t>
                </a:r>
                <a:r>
                  <a:rPr lang="en-US" altLang="zh-CN" sz="3200" dirty="0">
                    <a:latin typeface="Times New Roman" panose="02020603050405020304" pitchFamily="18" charset="0"/>
                  </a:rPr>
                  <a:t>F</a:t>
                </a:r>
                <a:r>
                  <a:rPr lang="en-US" altLang="zh-CN" sz="3200" baseline="-25000" dirty="0">
                    <a:latin typeface="Times New Roman" panose="02020603050405020304" pitchFamily="18" charset="0"/>
                  </a:rPr>
                  <a:t>2</a:t>
                </a:r>
                <a:r>
                  <a:rPr lang="en-US" altLang="zh-CN" sz="3200" dirty="0">
                    <a:latin typeface="Times New Roman" panose="02020603050405020304" pitchFamily="18" charset="0"/>
                  </a:rPr>
                  <a:t> (θ) is a hypergeometric function, A is a constant related to l and k.</a:t>
                </a:r>
                <a:r>
                  <a:rPr lang="en-US" altLang="zh-CN" sz="3200" dirty="0">
                    <a:latin typeface="Times New Roman" pitchFamily="18" charset="0"/>
                    <a:cs typeface="Times New Roman" pitchFamily="18" charset="0"/>
                  </a:rPr>
                  <a:t>   </a:t>
                </a:r>
              </a:p>
              <a:p>
                <a:pPr algn="just">
                  <a:buNone/>
                </a:pPr>
                <a:r>
                  <a:rPr lang="en-US" altLang="zh-CN" sz="3200" dirty="0">
                    <a:latin typeface="Times New Roman" panose="02020603050405020304" pitchFamily="18" charset="0"/>
                    <a:ea typeface="等线" panose="02010600030101010101" pitchFamily="2" charset="-122"/>
                  </a:rPr>
                  <a:t>    The generated E-fields have the same phase factor </a:t>
                </a:r>
                <a14:m>
                  <m:oMath xmlns:m="http://schemas.openxmlformats.org/officeDocument/2006/math">
                    <m:r>
                      <m:rPr>
                        <m:sty m:val="p"/>
                      </m:rPr>
                      <a:rPr lang="en-US" altLang="zh-CN" sz="3200">
                        <a:latin typeface="Cambria Math" panose="02040503050406030204" pitchFamily="18" charset="0"/>
                        <a:ea typeface="等线" panose="02010600030101010101" pitchFamily="2" charset="-122"/>
                        <a:cs typeface="Times New Roman" panose="02020603050405020304" pitchFamily="18" charset="0"/>
                      </a:rPr>
                      <m:t>exp</m:t>
                    </m:r>
                    <m:r>
                      <a:rPr lang="en-US" altLang="zh-CN" sz="32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3200">
                        <a:latin typeface="Cambria Math" panose="02040503050406030204" pitchFamily="18" charset="0"/>
                        <a:ea typeface="等线" panose="02010600030101010101" pitchFamily="2" charset="-122"/>
                        <a:cs typeface="Times New Roman" panose="02020603050405020304" pitchFamily="18" charset="0"/>
                      </a:rPr>
                      <m:t>ilφ</m:t>
                    </m:r>
                    <m:r>
                      <a:rPr lang="en-US" altLang="zh-CN" sz="3200">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3200" dirty="0">
                    <a:latin typeface="Times New Roman" panose="02020603050405020304" pitchFamily="18" charset="0"/>
                    <a:ea typeface="等线" panose="02010600030101010101" pitchFamily="2" charset="-122"/>
                  </a:rPr>
                  <a:t>, which are necessary for OAM waves. As shown in Fig.3, for the generation of OAM mode ±1, the </a:t>
                </a:r>
                <a:r>
                  <a:rPr lang="en-US" altLang="zh-CN" sz="3200" dirty="0" err="1">
                    <a:latin typeface="Times New Roman" panose="02020603050405020304" pitchFamily="18" charset="0"/>
                    <a:ea typeface="等线" panose="02010600030101010101" pitchFamily="2" charset="-122"/>
                  </a:rPr>
                  <a:t>reflecttaray</a:t>
                </a:r>
                <a:r>
                  <a:rPr lang="en-US" altLang="zh-CN" sz="3200" dirty="0">
                    <a:latin typeface="Times New Roman" panose="02020603050405020304" pitchFamily="18" charset="0"/>
                    <a:ea typeface="等线" panose="02010600030101010101" pitchFamily="2" charset="-122"/>
                  </a:rPr>
                  <a:t> is divided by 8 sectors with 45° reflection phase difference for each sector connected.</a:t>
                </a:r>
                <a:endParaRPr lang="en-US" altLang="zh-CN" sz="3200" dirty="0">
                  <a:latin typeface="Times New Roman" panose="02020603050405020304" pitchFamily="18" charset="0"/>
                  <a:cs typeface="Times New Roman" panose="02020603050405020304" pitchFamily="18" charset="0"/>
                </a:endParaRPr>
              </a:p>
              <a:p>
                <a:pPr algn="just">
                  <a:buNone/>
                </a:pPr>
                <a:r>
                  <a:rPr lang="en-US" altLang="zh-CN" sz="3200" dirty="0">
                    <a:latin typeface="Times New Roman" panose="02020603050405020304" pitchFamily="18" charset="0"/>
                    <a:cs typeface="Times New Roman" panose="02020603050405020304" pitchFamily="18" charset="0"/>
                  </a:rPr>
                  <a:t> </a:t>
                </a:r>
              </a:p>
            </p:txBody>
          </p:sp>
        </mc:Choice>
        <mc:Fallback xmlns="">
          <p:sp>
            <p:nvSpPr>
              <p:cNvPr id="142" name="TextBox 16">
                <a:extLst>
                  <a:ext uri="{FF2B5EF4-FFF2-40B4-BE49-F238E27FC236}">
                    <a16:creationId xmlns:a16="http://schemas.microsoft.com/office/drawing/2014/main" id="{97F79293-658A-4CF2-8C34-ECC27B5D86E9}"/>
                  </a:ext>
                </a:extLst>
              </p:cNvPr>
              <p:cNvSpPr txBox="1">
                <a:spLocks noRot="1" noChangeAspect="1" noMove="1" noResize="1" noEditPoints="1" noAdjustHandles="1" noChangeArrowheads="1" noChangeShapeType="1" noTextEdit="1"/>
              </p:cNvSpPr>
              <p:nvPr/>
            </p:nvSpPr>
            <p:spPr bwMode="auto">
              <a:xfrm>
                <a:off x="214512" y="36430364"/>
                <a:ext cx="14473732" cy="3243965"/>
              </a:xfrm>
              <a:prstGeom prst="rect">
                <a:avLst/>
              </a:prstGeom>
              <a:blipFill>
                <a:blip r:embed="rId19"/>
                <a:stretch>
                  <a:fillRect l="-1053" t="-2632" r="-1853" b="-50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5180" name="图片 5179">
            <a:extLst>
              <a:ext uri="{FF2B5EF4-FFF2-40B4-BE49-F238E27FC236}">
                <a16:creationId xmlns:a16="http://schemas.microsoft.com/office/drawing/2014/main" id="{45B21454-C87F-47A5-8B2F-04049DD55277}"/>
              </a:ext>
            </a:extLst>
          </p:cNvPr>
          <p:cNvPicPr>
            <a:picLocks noChangeAspect="1"/>
          </p:cNvPicPr>
          <p:nvPr/>
        </p:nvPicPr>
        <p:blipFill rotWithShape="1">
          <a:blip r:embed="rId20">
            <a:extLst>
              <a:ext uri="{28A0092B-C50C-407E-A947-70E740481C1C}">
                <a14:useLocalDpi xmlns:a14="http://schemas.microsoft.com/office/drawing/2010/main" val="0"/>
              </a:ext>
            </a:extLst>
          </a:blip>
          <a:srcRect l="4244" t="5082" r="8691"/>
          <a:stretch/>
        </p:blipFill>
        <p:spPr>
          <a:xfrm>
            <a:off x="15552340" y="21888351"/>
            <a:ext cx="11362289" cy="6203150"/>
          </a:xfrm>
          <a:prstGeom prst="rect">
            <a:avLst/>
          </a:prstGeom>
        </p:spPr>
      </p:pic>
      <p:sp>
        <p:nvSpPr>
          <p:cNvPr id="144" name="矩形 143">
            <a:extLst>
              <a:ext uri="{FF2B5EF4-FFF2-40B4-BE49-F238E27FC236}">
                <a16:creationId xmlns:a16="http://schemas.microsoft.com/office/drawing/2014/main" id="{0A03A097-B84C-4EE5-88E5-A7D43755746C}"/>
              </a:ext>
            </a:extLst>
          </p:cNvPr>
          <p:cNvSpPr/>
          <p:nvPr/>
        </p:nvSpPr>
        <p:spPr>
          <a:xfrm>
            <a:off x="3271956" y="17847192"/>
            <a:ext cx="7820608" cy="584775"/>
          </a:xfrm>
          <a:prstGeom prst="rect">
            <a:avLst/>
          </a:prstGeom>
        </p:spPr>
        <p:txBody>
          <a:bodyPr wrap="square">
            <a:spAutoFit/>
          </a:bodyPr>
          <a:lstStyle/>
          <a:p>
            <a:r>
              <a:rPr lang="en-US" altLang="zh-CN" sz="3200" dirty="0">
                <a:solidFill>
                  <a:schemeClr val="dk1"/>
                </a:solidFill>
                <a:latin typeface="+mn-lt"/>
                <a:ea typeface="+mn-ea"/>
              </a:rPr>
              <a:t>(a)                                                            (b)</a:t>
            </a:r>
            <a:endParaRPr lang="zh-CN" altLang="en-US" sz="3200" dirty="0">
              <a:solidFill>
                <a:schemeClr val="dk1"/>
              </a:solidFill>
              <a:latin typeface="+mn-lt"/>
              <a:ea typeface="+mn-ea"/>
            </a:endParaRPr>
          </a:p>
        </p:txBody>
      </p:sp>
      <p:pic>
        <p:nvPicPr>
          <p:cNvPr id="51" name="图片 50">
            <a:extLst>
              <a:ext uri="{FF2B5EF4-FFF2-40B4-BE49-F238E27FC236}">
                <a16:creationId xmlns:a16="http://schemas.microsoft.com/office/drawing/2014/main" id="{706A65A7-09D0-401B-BC4D-4A506EDA5075}"/>
              </a:ext>
            </a:extLst>
          </p:cNvPr>
          <p:cNvPicPr>
            <a:picLocks noChangeAspect="1"/>
          </p:cNvPicPr>
          <p:nvPr/>
        </p:nvPicPr>
        <p:blipFill rotWithShape="1">
          <a:blip r:embed="rId21">
            <a:extLst>
              <a:ext uri="{28A0092B-C50C-407E-A947-70E740481C1C}">
                <a14:useLocalDpi xmlns:a14="http://schemas.microsoft.com/office/drawing/2010/main" val="0"/>
              </a:ext>
            </a:extLst>
          </a:blip>
          <a:srcRect l="8607" r="9920"/>
          <a:stretch/>
        </p:blipFill>
        <p:spPr>
          <a:xfrm>
            <a:off x="15208997" y="28513087"/>
            <a:ext cx="3134106" cy="2880000"/>
          </a:xfrm>
          <a:prstGeom prst="rect">
            <a:avLst/>
          </a:prstGeom>
        </p:spPr>
      </p:pic>
      <p:pic>
        <p:nvPicPr>
          <p:cNvPr id="53" name="图片 52">
            <a:extLst>
              <a:ext uri="{FF2B5EF4-FFF2-40B4-BE49-F238E27FC236}">
                <a16:creationId xmlns:a16="http://schemas.microsoft.com/office/drawing/2014/main" id="{FCCB7AD5-5357-4B20-8533-699BBF92D909}"/>
              </a:ext>
            </a:extLst>
          </p:cNvPr>
          <p:cNvPicPr>
            <a:picLocks noChangeAspect="1"/>
          </p:cNvPicPr>
          <p:nvPr/>
        </p:nvPicPr>
        <p:blipFill rotWithShape="1">
          <a:blip r:embed="rId22">
            <a:extLst>
              <a:ext uri="{28A0092B-C50C-407E-A947-70E740481C1C}">
                <a14:useLocalDpi xmlns:a14="http://schemas.microsoft.com/office/drawing/2010/main" val="0"/>
              </a:ext>
            </a:extLst>
          </a:blip>
          <a:srcRect l="7004" r="8011"/>
          <a:stretch/>
        </p:blipFill>
        <p:spPr>
          <a:xfrm>
            <a:off x="18259774" y="28513087"/>
            <a:ext cx="3269230" cy="2880000"/>
          </a:xfrm>
          <a:prstGeom prst="rect">
            <a:avLst/>
          </a:prstGeom>
        </p:spPr>
      </p:pic>
      <p:pic>
        <p:nvPicPr>
          <p:cNvPr id="55" name="图片 54">
            <a:extLst>
              <a:ext uri="{FF2B5EF4-FFF2-40B4-BE49-F238E27FC236}">
                <a16:creationId xmlns:a16="http://schemas.microsoft.com/office/drawing/2014/main" id="{FAB8CA6C-8F2A-415F-82E9-68374A209486}"/>
              </a:ext>
            </a:extLst>
          </p:cNvPr>
          <p:cNvPicPr>
            <a:picLocks noChangeAspect="1"/>
          </p:cNvPicPr>
          <p:nvPr/>
        </p:nvPicPr>
        <p:blipFill rotWithShape="1">
          <a:blip r:embed="rId23">
            <a:extLst>
              <a:ext uri="{28A0092B-C50C-407E-A947-70E740481C1C}">
                <a14:useLocalDpi xmlns:a14="http://schemas.microsoft.com/office/drawing/2010/main" val="0"/>
              </a:ext>
            </a:extLst>
          </a:blip>
          <a:srcRect l="10567" r="9118"/>
          <a:stretch/>
        </p:blipFill>
        <p:spPr>
          <a:xfrm>
            <a:off x="21624129" y="28491960"/>
            <a:ext cx="3089602" cy="2880000"/>
          </a:xfrm>
          <a:prstGeom prst="rect">
            <a:avLst/>
          </a:prstGeom>
        </p:spPr>
      </p:pic>
      <p:pic>
        <p:nvPicPr>
          <p:cNvPr id="60" name="图片 59">
            <a:extLst>
              <a:ext uri="{FF2B5EF4-FFF2-40B4-BE49-F238E27FC236}">
                <a16:creationId xmlns:a16="http://schemas.microsoft.com/office/drawing/2014/main" id="{EA78AA8D-F7C2-41AE-9ECE-DE6DC043FCA0}"/>
              </a:ext>
            </a:extLst>
          </p:cNvPr>
          <p:cNvPicPr>
            <a:picLocks noChangeAspect="1"/>
          </p:cNvPicPr>
          <p:nvPr/>
        </p:nvPicPr>
        <p:blipFill rotWithShape="1">
          <a:blip r:embed="rId24">
            <a:extLst>
              <a:ext uri="{28A0092B-C50C-407E-A947-70E740481C1C}">
                <a14:useLocalDpi xmlns:a14="http://schemas.microsoft.com/office/drawing/2010/main" val="0"/>
              </a:ext>
            </a:extLst>
          </a:blip>
          <a:srcRect l="9864" r="7487"/>
          <a:stretch/>
        </p:blipFill>
        <p:spPr>
          <a:xfrm>
            <a:off x="24697356" y="28585415"/>
            <a:ext cx="3179340" cy="2880000"/>
          </a:xfrm>
          <a:prstGeom prst="rect">
            <a:avLst/>
          </a:prstGeom>
        </p:spPr>
      </p:pic>
      <p:sp>
        <p:nvSpPr>
          <p:cNvPr id="153" name="矩形 152">
            <a:extLst>
              <a:ext uri="{FF2B5EF4-FFF2-40B4-BE49-F238E27FC236}">
                <a16:creationId xmlns:a16="http://schemas.microsoft.com/office/drawing/2014/main" id="{42E5E7FA-0260-4D9B-9B3D-CB9803A73134}"/>
              </a:ext>
            </a:extLst>
          </p:cNvPr>
          <p:cNvSpPr/>
          <p:nvPr/>
        </p:nvSpPr>
        <p:spPr>
          <a:xfrm>
            <a:off x="18080276" y="31324170"/>
            <a:ext cx="9530354" cy="584775"/>
          </a:xfrm>
          <a:prstGeom prst="rect">
            <a:avLst/>
          </a:prstGeom>
        </p:spPr>
        <p:txBody>
          <a:bodyPr wrap="square">
            <a:spAutoFit/>
          </a:bodyPr>
          <a:lstStyle/>
          <a:p>
            <a:r>
              <a:rPr lang="en-US" altLang="zh-CN" sz="3200" dirty="0">
                <a:solidFill>
                  <a:schemeClr val="dk1"/>
                </a:solidFill>
                <a:latin typeface="+mn-lt"/>
                <a:ea typeface="+mn-ea"/>
              </a:rPr>
              <a:t>(a)                                                         (b)</a:t>
            </a:r>
            <a:endParaRPr lang="zh-CN" altLang="en-US" sz="3200" dirty="0">
              <a:solidFill>
                <a:schemeClr val="dk1"/>
              </a:solidFill>
              <a:latin typeface="+mn-lt"/>
              <a:ea typeface="+mn-ea"/>
            </a:endParaRPr>
          </a:p>
        </p:txBody>
      </p:sp>
      <mc:AlternateContent xmlns:mc="http://schemas.openxmlformats.org/markup-compatibility/2006" xmlns:a14="http://schemas.microsoft.com/office/drawing/2010/main">
        <mc:Choice Requires="a14">
          <p:sp>
            <p:nvSpPr>
              <p:cNvPr id="154" name="TextBox 16">
                <a:extLst>
                  <a:ext uri="{FF2B5EF4-FFF2-40B4-BE49-F238E27FC236}">
                    <a16:creationId xmlns:a16="http://schemas.microsoft.com/office/drawing/2014/main" id="{93673BF4-34A4-480A-BA20-0DC0967933E5}"/>
                  </a:ext>
                </a:extLst>
              </p:cNvPr>
              <p:cNvSpPr txBox="1">
                <a:spLocks noChangeArrowheads="1"/>
              </p:cNvSpPr>
              <p:nvPr/>
            </p:nvSpPr>
            <p:spPr bwMode="auto">
              <a:xfrm>
                <a:off x="14857085" y="32689551"/>
                <a:ext cx="13800711" cy="41303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itchFamily="18" charset="2"/>
                  <a:buChar char=""/>
                  <a:defRPr sz="12300">
                    <a:solidFill>
                      <a:schemeClr val="tx1"/>
                    </a:solidFill>
                    <a:latin typeface="Constantia" pitchFamily="18" charset="0"/>
                    <a:ea typeface="宋体" pitchFamily="2" charset="-122"/>
                  </a:defRPr>
                </a:lvl1pPr>
                <a:lvl2pPr marL="742950" indent="-285750">
                  <a:spcBef>
                    <a:spcPct val="20000"/>
                  </a:spcBef>
                  <a:buClr>
                    <a:schemeClr val="accent1"/>
                  </a:buClr>
                  <a:buSzPct val="85000"/>
                  <a:buFont typeface="Wingdings 2" pitchFamily="18" charset="2"/>
                  <a:buChar char=""/>
                  <a:defRPr sz="11300">
                    <a:solidFill>
                      <a:schemeClr val="tx1"/>
                    </a:solidFill>
                    <a:latin typeface="Constantia" pitchFamily="18" charset="0"/>
                    <a:ea typeface="宋体" pitchFamily="2" charset="-122"/>
                  </a:defRPr>
                </a:lvl2pPr>
                <a:lvl3pPr marL="1143000" indent="-228600">
                  <a:spcBef>
                    <a:spcPct val="20000"/>
                  </a:spcBef>
                  <a:buClr>
                    <a:schemeClr val="accent2"/>
                  </a:buClr>
                  <a:buSzPct val="70000"/>
                  <a:buFont typeface="Wingdings 2" pitchFamily="18" charset="2"/>
                  <a:buChar char=""/>
                  <a:defRPr sz="9900">
                    <a:solidFill>
                      <a:schemeClr val="tx1"/>
                    </a:solidFill>
                    <a:latin typeface="Constantia" pitchFamily="18" charset="0"/>
                    <a:ea typeface="宋体" pitchFamily="2" charset="-122"/>
                  </a:defRPr>
                </a:lvl3pPr>
                <a:lvl4pPr marL="1600200" indent="-228600">
                  <a:spcBef>
                    <a:spcPct val="20000"/>
                  </a:spcBef>
                  <a:buClr>
                    <a:srgbClr val="0BD0D9"/>
                  </a:buClr>
                  <a:buSzPct val="65000"/>
                  <a:buFont typeface="Wingdings 2" pitchFamily="18" charset="2"/>
                  <a:buChar char=""/>
                  <a:defRPr sz="9500">
                    <a:solidFill>
                      <a:schemeClr val="tx1"/>
                    </a:solidFill>
                    <a:latin typeface="Constantia" pitchFamily="18" charset="0"/>
                    <a:ea typeface="宋体" pitchFamily="2" charset="-122"/>
                  </a:defRPr>
                </a:lvl4pPr>
                <a:lvl5pPr marL="2057400" indent="-228600">
                  <a:spcBef>
                    <a:spcPct val="20000"/>
                  </a:spcBef>
                  <a:buClr>
                    <a:srgbClr val="10CF9B"/>
                  </a:buClr>
                  <a:buSzPct val="65000"/>
                  <a:buFont typeface="Wingdings 2" pitchFamily="18" charset="2"/>
                  <a:buChar char=""/>
                  <a:defRPr sz="9500">
                    <a:solidFill>
                      <a:schemeClr val="tx1"/>
                    </a:solidFill>
                    <a:latin typeface="Constantia" pitchFamily="18" charset="0"/>
                    <a:ea typeface="宋体" pitchFamily="2" charset="-122"/>
                  </a:defRPr>
                </a:lvl5pPr>
                <a:lvl6pPr marL="25146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6pPr>
                <a:lvl7pPr marL="29718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7pPr>
                <a:lvl8pPr marL="34290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8pPr>
                <a:lvl9pPr marL="3886200" indent="-228600" defTabSz="4318000" eaLnBrk="0" fontAlgn="base" hangingPunct="0">
                  <a:spcBef>
                    <a:spcPct val="20000"/>
                  </a:spcBef>
                  <a:spcAft>
                    <a:spcPct val="0"/>
                  </a:spcAft>
                  <a:buClr>
                    <a:srgbClr val="10CF9B"/>
                  </a:buClr>
                  <a:buSzPct val="65000"/>
                  <a:buFont typeface="Wingdings 2" pitchFamily="18" charset="2"/>
                  <a:buChar char=""/>
                  <a:defRPr sz="9500">
                    <a:solidFill>
                      <a:schemeClr val="tx1"/>
                    </a:solidFill>
                    <a:latin typeface="Constantia" pitchFamily="18" charset="0"/>
                    <a:ea typeface="宋体" pitchFamily="2" charset="-122"/>
                  </a:defRPr>
                </a:lvl9pPr>
              </a:lstStyle>
              <a:p>
                <a:pPr algn="just">
                  <a:buNone/>
                </a:pPr>
                <a:r>
                  <a:rPr lang="en-US" altLang="zh-CN" sz="3200" dirty="0">
                    <a:latin typeface="Times New Roman" panose="02020603050405020304" pitchFamily="18" charset="0"/>
                  </a:rPr>
                  <a:t>    </a:t>
                </a:r>
                <a:r>
                  <a:rPr lang="en-US" altLang="zh-CN" sz="3200" dirty="0">
                    <a:latin typeface="Times New Roman" panose="02020603050405020304" pitchFamily="18" charset="0"/>
                    <a:ea typeface="等线" panose="02010600030101010101" pitchFamily="2" charset="-122"/>
                  </a:rPr>
                  <a:t>Under normal incidence, the reflection phase is the function of patch size and capacitance. In our simulation, the value of capacitance varies from 0.1pF to 5.0pF and the value of patch size varies from 15mm to 25mm, which are shown in Fig. 5.</a:t>
                </a:r>
              </a:p>
              <a:p>
                <a:pPr algn="just">
                  <a:buNone/>
                </a:pPr>
                <a:r>
                  <a:rPr lang="en-US" altLang="zh-CN" sz="3200" dirty="0">
                    <a:latin typeface="Times New Roman" panose="02020603050405020304" pitchFamily="18" charset="0"/>
                    <a:ea typeface="等线" panose="02010600030101010101" pitchFamily="2" charset="-122"/>
                  </a:rPr>
                  <a:t>    Fig. 6 shows the simulated phase fronts and magnitude patterns at 3.5GHz. For phase patterns, the change from blue to red colors corresponds to the phase variation of </a:t>
                </a:r>
                <a14:m>
                  <m:oMath xmlns:m="http://schemas.openxmlformats.org/officeDocument/2006/math">
                    <m:r>
                      <a:rPr lang="en-US" altLang="zh-CN" sz="3200">
                        <a:latin typeface="Cambria Math" panose="02040503050406030204" pitchFamily="18" charset="0"/>
                        <a:ea typeface="等线" panose="02010600030101010101" pitchFamily="2" charset="-122"/>
                        <a:cs typeface="Times New Roman" panose="02020603050405020304" pitchFamily="18" charset="0"/>
                      </a:rPr>
                      <m:t>360</m:t>
                    </m:r>
                    <m:r>
                      <a:rPr lang="en-US" altLang="zh-CN" sz="3200">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3200" dirty="0">
                    <a:latin typeface="Times New Roman" panose="02020603050405020304" pitchFamily="18" charset="0"/>
                    <a:ea typeface="等线" panose="02010600030101010101" pitchFamily="2" charset="-122"/>
                  </a:rPr>
                  <a:t>. It is clear that the rotational phase fronts of OAM-carrying beam with the modes of </a:t>
                </a:r>
                <a14:m>
                  <m:oMath xmlns:m="http://schemas.openxmlformats.org/officeDocument/2006/math">
                    <m:r>
                      <m:rPr>
                        <m:sty m:val="p"/>
                      </m:rPr>
                      <a:rPr lang="en-US" altLang="zh-CN" sz="3200">
                        <a:latin typeface="Cambria Math" panose="02040503050406030204" pitchFamily="18" charset="0"/>
                        <a:ea typeface="等线" panose="02010600030101010101" pitchFamily="2" charset="-122"/>
                        <a:cs typeface="Times New Roman" panose="02020603050405020304" pitchFamily="18" charset="0"/>
                      </a:rPr>
                      <m:t>l</m:t>
                    </m:r>
                    <m:r>
                      <a:rPr lang="en-US" altLang="zh-CN" sz="3200">
                        <a:latin typeface="Cambria Math" panose="02040503050406030204" pitchFamily="18" charset="0"/>
                        <a:ea typeface="等线" panose="02010600030101010101" pitchFamily="2" charset="-122"/>
                        <a:cs typeface="Times New Roman" panose="02020603050405020304" pitchFamily="18" charset="0"/>
                      </a:rPr>
                      <m:t>=</m:t>
                    </m:r>
                    <m:r>
                      <a:rPr lang="en-US" altLang="zh-CN" sz="3200">
                        <a:latin typeface="Cambria Math" panose="02040503050406030204" pitchFamily="18" charset="0"/>
                        <a:ea typeface="等线" panose="02010600030101010101" pitchFamily="2" charset="-122"/>
                        <a:cs typeface="Times New Roman" panose="02020603050405020304" pitchFamily="18" charset="0"/>
                      </a:rPr>
                      <m:t>0</m:t>
                    </m:r>
                    <m:r>
                      <a:rPr lang="en-US" altLang="zh-CN" sz="32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3200">
                        <a:latin typeface="Cambria Math" panose="02040503050406030204" pitchFamily="18" charset="0"/>
                        <a:ea typeface="等线" panose="02010600030101010101" pitchFamily="2" charset="-122"/>
                        <a:cs typeface="Times New Roman" panose="02020603050405020304" pitchFamily="18" charset="0"/>
                      </a:rPr>
                      <m:t>l</m:t>
                    </m:r>
                    <m:r>
                      <a:rPr lang="en-US" altLang="zh-CN" sz="3200">
                        <a:latin typeface="Cambria Math" panose="02040503050406030204" pitchFamily="18" charset="0"/>
                        <a:ea typeface="等线" panose="02010600030101010101" pitchFamily="2" charset="-122"/>
                        <a:cs typeface="Times New Roman" panose="02020603050405020304" pitchFamily="18" charset="0"/>
                      </a:rPr>
                      <m:t>=±</m:t>
                    </m:r>
                    <m:r>
                      <a:rPr lang="en-US" altLang="zh-CN" sz="3200">
                        <a:latin typeface="Cambria Math" panose="02040503050406030204" pitchFamily="18" charset="0"/>
                        <a:ea typeface="等线" panose="02010600030101010101" pitchFamily="2" charset="-122"/>
                        <a:cs typeface="Times New Roman" panose="02020603050405020304" pitchFamily="18" charset="0"/>
                      </a:rPr>
                      <m:t>1</m:t>
                    </m:r>
                    <m:r>
                      <a:rPr lang="en-US" altLang="zh-CN" sz="3200">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3200" dirty="0">
                    <a:latin typeface="Times New Roman" panose="02020603050405020304" pitchFamily="18" charset="0"/>
                    <a:ea typeface="等线" panose="02010600030101010101" pitchFamily="2" charset="-122"/>
                  </a:rPr>
                  <a:t> are successfully realized. For magnitude patterns, it is clear that Fig. 6 shows a typical doughnut-like E-field magnitude.</a:t>
                </a:r>
                <a:endParaRPr lang="en-US" altLang="zh-CN" sz="3200" dirty="0">
                  <a:latin typeface="Times New Roman" panose="02020603050405020304" pitchFamily="18" charset="0"/>
                  <a:cs typeface="Times New Roman" panose="02020603050405020304" pitchFamily="18" charset="0"/>
                </a:endParaRPr>
              </a:p>
            </p:txBody>
          </p:sp>
        </mc:Choice>
        <mc:Fallback xmlns="">
          <p:sp>
            <p:nvSpPr>
              <p:cNvPr id="154" name="TextBox 16">
                <a:extLst>
                  <a:ext uri="{FF2B5EF4-FFF2-40B4-BE49-F238E27FC236}">
                    <a16:creationId xmlns:a16="http://schemas.microsoft.com/office/drawing/2014/main" id="{93673BF4-34A4-480A-BA20-0DC0967933E5}"/>
                  </a:ext>
                </a:extLst>
              </p:cNvPr>
              <p:cNvSpPr txBox="1">
                <a:spLocks noRot="1" noChangeAspect="1" noMove="1" noResize="1" noEditPoints="1" noAdjustHandles="1" noChangeArrowheads="1" noChangeShapeType="1" noTextEdit="1"/>
              </p:cNvSpPr>
              <p:nvPr/>
            </p:nvSpPr>
            <p:spPr bwMode="auto">
              <a:xfrm>
                <a:off x="14857085" y="32689551"/>
                <a:ext cx="13800711" cy="4130361"/>
              </a:xfrm>
              <a:prstGeom prst="rect">
                <a:avLst/>
              </a:prstGeom>
              <a:blipFill>
                <a:blip r:embed="rId25"/>
                <a:stretch>
                  <a:fillRect l="-1104" t="-2065" r="-1943" b="-36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6" name="矩形 85">
            <a:extLst>
              <a:ext uri="{FF2B5EF4-FFF2-40B4-BE49-F238E27FC236}">
                <a16:creationId xmlns:a16="http://schemas.microsoft.com/office/drawing/2014/main" id="{21D717E0-3379-4B23-87D4-6AC55602B653}"/>
              </a:ext>
            </a:extLst>
          </p:cNvPr>
          <p:cNvSpPr/>
          <p:nvPr/>
        </p:nvSpPr>
        <p:spPr>
          <a:xfrm>
            <a:off x="0" y="1637"/>
            <a:ext cx="2371832" cy="296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E9E0F147-301E-4869-A197-306166C5E640}"/>
              </a:ext>
            </a:extLst>
          </p:cNvPr>
          <p:cNvSpPr/>
          <p:nvPr/>
        </p:nvSpPr>
        <p:spPr>
          <a:xfrm>
            <a:off x="-7" y="577780"/>
            <a:ext cx="2371832" cy="296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AE2E313C-51E2-429B-9B98-B265C6066410}"/>
              </a:ext>
            </a:extLst>
          </p:cNvPr>
          <p:cNvSpPr/>
          <p:nvPr/>
        </p:nvSpPr>
        <p:spPr>
          <a:xfrm>
            <a:off x="-6" y="1153923"/>
            <a:ext cx="2371832" cy="296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2950E3B0-ADB1-4776-9FFC-30A8170622BB}"/>
              </a:ext>
            </a:extLst>
          </p:cNvPr>
          <p:cNvSpPr/>
          <p:nvPr/>
        </p:nvSpPr>
        <p:spPr>
          <a:xfrm>
            <a:off x="-11125" y="1730065"/>
            <a:ext cx="2371832" cy="296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92" name="图片 1">
            <a:extLst>
              <a:ext uri="{FF2B5EF4-FFF2-40B4-BE49-F238E27FC236}">
                <a16:creationId xmlns:a16="http://schemas.microsoft.com/office/drawing/2014/main" id="{5C2DE003-8D6A-4926-B25A-7CB28F4A9D25}"/>
              </a:ext>
            </a:extLst>
          </p:cNvPr>
          <p:cNvPicPr>
            <a:picLocks noChangeAspect="1"/>
          </p:cNvPicPr>
          <p:nvPr/>
        </p:nvPicPr>
        <p:blipFill>
          <a:blip r:embed="rId26" cstate="print">
            <a:extLst>
              <a:ext uri="{28A0092B-C50C-407E-A947-70E740481C1C}">
                <a14:useLocalDpi xmlns:a14="http://schemas.microsoft.com/office/drawing/2010/main" val="0"/>
              </a:ext>
            </a:extLst>
          </a:blip>
          <a:srcRect/>
          <a:stretch/>
        </p:blipFill>
        <p:spPr bwMode="auto">
          <a:xfrm>
            <a:off x="26425474" y="-152942"/>
            <a:ext cx="2518428" cy="251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61ACF799-DABC-48F4-A7B1-7C50008388B4}"/>
              </a:ext>
            </a:extLst>
          </p:cNvPr>
          <p:cNvPicPr>
            <a:picLocks noChangeAspect="1"/>
          </p:cNvPicPr>
          <p:nvPr/>
        </p:nvPicPr>
        <p:blipFill rotWithShape="1">
          <a:blip r:embed="rId27" cstate="print">
            <a:extLst>
              <a:ext uri="{28A0092B-C50C-407E-A947-70E740481C1C}">
                <a14:useLocalDpi xmlns:a14="http://schemas.microsoft.com/office/drawing/2010/main" val="0"/>
              </a:ext>
            </a:extLst>
          </a:blip>
          <a:srcRect l="11365" t="15068" r="7988" b="17989"/>
          <a:stretch/>
        </p:blipFill>
        <p:spPr>
          <a:xfrm>
            <a:off x="2543441" y="53548"/>
            <a:ext cx="7692880" cy="186538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3762</TotalTime>
  <Words>1164</Words>
  <Application>Microsoft Office PowerPoint</Application>
  <PresentationFormat>自定义</PresentationFormat>
  <Paragraphs>33</Paragraphs>
  <Slides>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10" baseType="lpstr">
      <vt:lpstr>微软雅黑</vt:lpstr>
      <vt:lpstr>Arial</vt:lpstr>
      <vt:lpstr>Calibri</vt:lpstr>
      <vt:lpstr>Cambria Math</vt:lpstr>
      <vt:lpstr>Constantia</vt:lpstr>
      <vt:lpstr>Times New Roman</vt:lpstr>
      <vt:lpstr>Wingdings 2</vt:lpstr>
      <vt:lpstr>流畅</vt:lpstr>
      <vt:lpstr>Equation</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李 晨晨</cp:lastModifiedBy>
  <cp:revision>381</cp:revision>
  <cp:lastPrinted>2015-11-26T07:59:29Z</cp:lastPrinted>
  <dcterms:created xsi:type="dcterms:W3CDTF">2013-11-26T11:31:45Z</dcterms:created>
  <dcterms:modified xsi:type="dcterms:W3CDTF">2020-09-08T02:48:21Z</dcterms:modified>
</cp:coreProperties>
</file>