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Тактические решения при классификации/кластеризации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применен метод </a:t>
            </a:r>
            <a:r>
              <a:rPr lang="en-US" dirty="0" smtClean="0"/>
              <a:t>k</a:t>
            </a:r>
            <a:r>
              <a:rPr lang="ru-RU" dirty="0" smtClean="0"/>
              <a:t> средних для создания достаточно больших кластеров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эмбеддинга</a:t>
            </a:r>
            <a:r>
              <a:rPr lang="ru-RU" dirty="0" smtClean="0"/>
              <a:t> использовался трансформер </a:t>
            </a:r>
            <a:r>
              <a:rPr lang="en-US" dirty="0" smtClean="0"/>
              <a:t>all-MiniLM-L6-v2</a:t>
            </a:r>
            <a:r>
              <a:rPr lang="ru-RU" dirty="0" smtClean="0"/>
              <a:t> из модуля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SentenceTransformer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Использовался тот же </a:t>
            </a:r>
            <a:r>
              <a:rPr lang="ru-RU" dirty="0" err="1" smtClean="0"/>
              <a:t>эмбеддинг</a:t>
            </a:r>
            <a:r>
              <a:rPr lang="ru-RU" dirty="0" smtClean="0"/>
              <a:t>, что и при кластеризации</a:t>
            </a:r>
          </a:p>
          <a:p>
            <a:r>
              <a:rPr lang="ru-RU" dirty="0" smtClean="0"/>
              <a:t>Для классификации была использована линейная модель </a:t>
            </a:r>
            <a:r>
              <a:rPr lang="ru-RU" dirty="0" err="1" smtClean="0"/>
              <a:t>логистической</a:t>
            </a:r>
            <a:r>
              <a:rPr lang="ru-RU" dirty="0" smtClean="0"/>
              <a:t> регрессии, хорошо подходящая для крупных сбалансированных кластеров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схема</a:t>
            </a:r>
            <a:endParaRPr lang="ru-RU" dirty="0"/>
          </a:p>
        </p:txBody>
      </p:sp>
      <p:pic>
        <p:nvPicPr>
          <p:cNvPr id="10" name="Содержимое 9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4062" y="2061369"/>
            <a:ext cx="4105275" cy="39433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</TotalTime>
  <Words>49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Изящная</vt:lpstr>
      <vt:lpstr>Тактические решения при классификации/кластеризации</vt:lpstr>
      <vt:lpstr>Кластеризация</vt:lpstr>
      <vt:lpstr>Классификация</vt:lpstr>
      <vt:lpstr>Итоговая схема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Тактические решения при классификации/кластеризации</dc:title>
  <dc:creator>Nikolay Shamankov</dc:creator>
  <cp:lastModifiedBy>Пользователь Windows</cp:lastModifiedBy>
  <cp:revision>5</cp:revision>
  <dcterms:created xsi:type="dcterms:W3CDTF">2022-11-23T02:47:52Z</dcterms:created>
  <dcterms:modified xsi:type="dcterms:W3CDTF">2022-11-23T03:08:34Z</dcterms:modified>
</cp:coreProperties>
</file>