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4" r:id="rId8"/>
    <p:sldId id="263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7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254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18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8281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14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99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15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1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63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91F9A-984E-4490-854E-AB364BF18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9739" y="0"/>
            <a:ext cx="1259173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56342-CA41-4D37-A733-4D614DE8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Autofit/>
          </a:bodyPr>
          <a:lstStyle/>
          <a:p>
            <a:r>
              <a:rPr lang="en-US" sz="15000" dirty="0">
                <a:latin typeface="Chiller" panose="020B0604020202020204" pitchFamily="82" charset="0"/>
              </a:rPr>
              <a:t>The 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6B98-AA20-4E44-BA36-BE055A38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An interactive database full of the guts and gore of zombie movies through the decades.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Brought to you by: Gil, Lyndsi </a:t>
            </a:r>
            <a:r>
              <a:rPr lang="en-US" sz="2000"/>
              <a:t>and Tyler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A345-9BE3-48E3-B88F-97B314C6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20" y="198936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Graphs</a:t>
            </a:r>
          </a:p>
        </p:txBody>
      </p:sp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id="{0C186860-A62E-4CBF-96FA-D7A5D770D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93346"/>
            <a:ext cx="7981950" cy="51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5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A345-9BE3-48E3-B88F-97B314C6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58" y="0"/>
            <a:ext cx="10353761" cy="1326321"/>
          </a:xfrm>
        </p:spPr>
        <p:txBody>
          <a:bodyPr/>
          <a:lstStyle/>
          <a:p>
            <a:r>
              <a:rPr lang="en-US" dirty="0"/>
              <a:t>The Site</a:t>
            </a:r>
          </a:p>
        </p:txBody>
      </p:sp>
      <p:pic>
        <p:nvPicPr>
          <p:cNvPr id="7" name="zoom_1">
            <a:hlinkClick r:id="" action="ppaction://media"/>
            <a:extLst>
              <a:ext uri="{FF2B5EF4-FFF2-40B4-BE49-F238E27FC236}">
                <a16:creationId xmlns:a16="http://schemas.microsoft.com/office/drawing/2014/main" id="{5B2AEE81-0F82-480F-B592-C15D2C97237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4938" y="962025"/>
            <a:ext cx="9144736" cy="5143500"/>
          </a:xfrm>
        </p:spPr>
      </p:pic>
    </p:spTree>
    <p:extLst>
      <p:ext uri="{BB962C8B-B14F-4D97-AF65-F5344CB8AC3E}">
        <p14:creationId xmlns:p14="http://schemas.microsoft.com/office/powerpoint/2010/main" val="37472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8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B354E-1180-474A-9BC0-26705300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5F5C5-EB04-4192-9B74-35E36222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Autofit/>
          </a:bodyPr>
          <a:lstStyle/>
          <a:p>
            <a:r>
              <a:rPr lang="en-US" sz="2400" dirty="0"/>
              <a:t>White Zombie, directed by Victor Halperin is commonly cited as the first Zombie movie and released in 1932</a:t>
            </a:r>
          </a:p>
          <a:p>
            <a:r>
              <a:rPr lang="en-US" sz="2400" dirty="0"/>
              <a:t>What kind of trends have emerged through the years since then?</a:t>
            </a:r>
          </a:p>
        </p:txBody>
      </p:sp>
      <p:pic>
        <p:nvPicPr>
          <p:cNvPr id="7" name="Picture 6" descr="A picture containing text, newspaper, photo, man&#10;&#10;Description automatically generated">
            <a:extLst>
              <a:ext uri="{FF2B5EF4-FFF2-40B4-BE49-F238E27FC236}">
                <a16:creationId xmlns:a16="http://schemas.microsoft.com/office/drawing/2014/main" id="{8C372D35-605A-4317-A4A1-B3C4A81BB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68" y="2210935"/>
            <a:ext cx="4478435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07271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F1C6D-8AA1-423D-9B63-FDEED7F8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/>
              <a:t>The Source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F922A-9CD7-4F8D-9540-E8D3B02E2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06" y="516194"/>
            <a:ext cx="5437491" cy="29128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3F72D6-3D03-432A-95A0-72E9E613E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4" y="339458"/>
            <a:ext cx="6504302" cy="3089542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AF760E7-4A77-4D73-B802-10D7AB01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anchor="ctr">
            <a:normAutofit/>
          </a:bodyPr>
          <a:lstStyle/>
          <a:p>
            <a:r>
              <a:rPr lang="en-US" dirty="0"/>
              <a:t>549 Zombie films on Wikipedia’s “List of Zombie Films” page</a:t>
            </a:r>
          </a:p>
        </p:txBody>
      </p:sp>
    </p:spTree>
    <p:extLst>
      <p:ext uri="{BB962C8B-B14F-4D97-AF65-F5344CB8AC3E}">
        <p14:creationId xmlns:p14="http://schemas.microsoft.com/office/powerpoint/2010/main" val="135235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3C8E17-A139-4EFD-A536-48D5DBB9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DA345-9BE3-48E3-B88F-97B314C6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0" y="999634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The Scrape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21A777-5CBA-4B46-971B-98E1FAA05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63" y="3075540"/>
            <a:ext cx="5247225" cy="3499997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5D48A8-2626-43C2-A49F-191CD45CA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F51238-A108-4719-AC70-56525DF4C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62" y="101244"/>
            <a:ext cx="5247226" cy="285863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393D5B2-7F59-43ED-A10B-BE6527A47803}"/>
              </a:ext>
            </a:extLst>
          </p:cNvPr>
          <p:cNvSpPr txBox="1">
            <a:spLocks/>
          </p:cNvSpPr>
          <p:nvPr/>
        </p:nvSpPr>
        <p:spPr>
          <a:xfrm>
            <a:off x="563535" y="2569204"/>
            <a:ext cx="4754022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Clean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D852E6-4C7B-4BFD-A05D-AD24D1A9900E}"/>
              </a:ext>
            </a:extLst>
          </p:cNvPr>
          <p:cNvSpPr txBox="1">
            <a:spLocks/>
          </p:cNvSpPr>
          <p:nvPr/>
        </p:nvSpPr>
        <p:spPr>
          <a:xfrm>
            <a:off x="563535" y="4382022"/>
            <a:ext cx="4754022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CSV</a:t>
            </a:r>
          </a:p>
        </p:txBody>
      </p:sp>
    </p:spTree>
    <p:extLst>
      <p:ext uri="{BB962C8B-B14F-4D97-AF65-F5344CB8AC3E}">
        <p14:creationId xmlns:p14="http://schemas.microsoft.com/office/powerpoint/2010/main" val="270160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0BFD4E-64F2-48EF-BDEC-656077A3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3370"/>
            <a:ext cx="10353761" cy="1326321"/>
          </a:xfrm>
        </p:spPr>
        <p:txBody>
          <a:bodyPr/>
          <a:lstStyle/>
          <a:p>
            <a:r>
              <a:rPr lang="en-US" dirty="0"/>
              <a:t>Running through OMDB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E679D4-AA7B-4A51-9AC5-42EF4503E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5" y="1828800"/>
            <a:ext cx="1095756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DA345-9BE3-48E3-B88F-97B314C6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304" y="4208449"/>
            <a:ext cx="6858023" cy="1526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The Database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1C6F9611-3A25-4FAD-9475-8A7660979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4"/>
            <a:ext cx="4060371" cy="523829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4ABD33F5-32D6-408A-A34E-016A7CAC7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961" y="897281"/>
            <a:ext cx="3584448" cy="4764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man, yellow, sign, wearing&#10;&#10;Description automatically generated">
            <a:extLst>
              <a:ext uri="{FF2B5EF4-FFF2-40B4-BE49-F238E27FC236}">
                <a16:creationId xmlns:a16="http://schemas.microsoft.com/office/drawing/2014/main" id="{24D0BED6-FD8F-45E3-BFA8-8ABC1ACB0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" r="1" b="14114"/>
          <a:stretch/>
        </p:blipFill>
        <p:spPr>
          <a:xfrm>
            <a:off x="320257" y="1116180"/>
            <a:ext cx="3419856" cy="432622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7304" y="0"/>
            <a:ext cx="371269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404713-F4EB-4955-953A-3ABF20B2C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163" y="230778"/>
            <a:ext cx="3236976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D0FB3977-A56A-47A0-9736-688943E35F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2" b="2"/>
          <a:stretch/>
        </p:blipFill>
        <p:spPr>
          <a:xfrm>
            <a:off x="4983498" y="317646"/>
            <a:ext cx="2860306" cy="249631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3"/>
            <a:ext cx="3429000" cy="33832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1E6CF7-6997-4310-908D-0A183A2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0744" y="897887"/>
            <a:ext cx="2953512" cy="2907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F824259-6607-405F-9ACB-67AED0B63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r="14205" b="-1"/>
          <a:stretch/>
        </p:blipFill>
        <p:spPr>
          <a:xfrm>
            <a:off x="9084568" y="1042763"/>
            <a:ext cx="2785865" cy="26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A345-9BE3-48E3-B88F-97B314C6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10" y="0"/>
            <a:ext cx="12307410" cy="27736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The App: </a:t>
            </a:r>
            <a:br>
              <a:rPr lang="en-US" sz="4400" dirty="0"/>
            </a:br>
            <a:r>
              <a:rPr lang="en-US" sz="4400" dirty="0"/>
              <a:t>Postgres-&gt;</a:t>
            </a:r>
            <a:br>
              <a:rPr lang="en-US" sz="4400" dirty="0"/>
            </a:br>
            <a:r>
              <a:rPr lang="en-US" sz="4400" dirty="0"/>
              <a:t>Flask with templates &amp; endpoints       -&gt;</a:t>
            </a:r>
            <a:r>
              <a:rPr lang="en-US" sz="4400" dirty="0" err="1"/>
              <a:t>Javascript</a:t>
            </a:r>
            <a:r>
              <a:rPr lang="en-US" sz="4400" dirty="0"/>
              <a:t>-&gt;</a:t>
            </a:r>
            <a:r>
              <a:rPr lang="en-US" sz="4400" dirty="0" err="1"/>
              <a:t>Plotly</a:t>
            </a:r>
            <a:r>
              <a:rPr lang="en-US" sz="4400" dirty="0"/>
              <a:t>-&gt;HTML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39982-8007-48CE-8A6D-03FDCD9AC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365072"/>
            <a:ext cx="6477000" cy="41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19E27A-55A9-4327-91A2-1860492275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7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DA345-9BE3-48E3-B88F-97B314C6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Graphs</a:t>
            </a:r>
          </a:p>
        </p:txBody>
      </p:sp>
    </p:spTree>
    <p:extLst>
      <p:ext uri="{BB962C8B-B14F-4D97-AF65-F5344CB8AC3E}">
        <p14:creationId xmlns:p14="http://schemas.microsoft.com/office/powerpoint/2010/main" val="348612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A345-9BE3-48E3-B88F-97B314C6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20" y="198936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Graphs</a:t>
            </a: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32558E-F075-434E-80BA-FD5EB3068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854" y="1363332"/>
            <a:ext cx="8056291" cy="51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65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113</Words>
  <Application>Microsoft Office PowerPoint</Application>
  <PresentationFormat>Widescreen</PresentationFormat>
  <Paragraphs>18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Chiller</vt:lpstr>
      <vt:lpstr>Rockwell</vt:lpstr>
      <vt:lpstr>Damask</vt:lpstr>
      <vt:lpstr>The Brain</vt:lpstr>
      <vt:lpstr>The Concept</vt:lpstr>
      <vt:lpstr>The Source</vt:lpstr>
      <vt:lpstr>The Scrape</vt:lpstr>
      <vt:lpstr>Running through OMDB</vt:lpstr>
      <vt:lpstr>The Database</vt:lpstr>
      <vt:lpstr>The App:  Postgres-&gt; Flask with templates &amp; endpoints       -&gt;Javascript-&gt;Plotly-&gt;HTML </vt:lpstr>
      <vt:lpstr>The Graphs</vt:lpstr>
      <vt:lpstr>The Graphs</vt:lpstr>
      <vt:lpstr>The Graphs</vt:lpstr>
      <vt:lpstr>The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Brain</dc:title>
  <dc:creator>Lyndsi Wolf</dc:creator>
  <cp:lastModifiedBy>Lyndsi Wolf</cp:lastModifiedBy>
  <cp:revision>7</cp:revision>
  <dcterms:created xsi:type="dcterms:W3CDTF">2020-04-07T00:19:48Z</dcterms:created>
  <dcterms:modified xsi:type="dcterms:W3CDTF">2020-04-07T18:18:40Z</dcterms:modified>
</cp:coreProperties>
</file>