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86" r:id="rId2"/>
    <p:sldId id="282" r:id="rId3"/>
    <p:sldId id="341" r:id="rId4"/>
    <p:sldId id="299" r:id="rId5"/>
    <p:sldId id="343" r:id="rId6"/>
    <p:sldId id="301" r:id="rId7"/>
    <p:sldId id="304" r:id="rId8"/>
    <p:sldId id="305" r:id="rId9"/>
    <p:sldId id="306" r:id="rId10"/>
    <p:sldId id="307" r:id="rId11"/>
    <p:sldId id="345" r:id="rId12"/>
    <p:sldId id="346" r:id="rId13"/>
    <p:sldId id="347" r:id="rId14"/>
    <p:sldId id="308" r:id="rId15"/>
    <p:sldId id="310" r:id="rId16"/>
    <p:sldId id="312" r:id="rId17"/>
    <p:sldId id="311" r:id="rId18"/>
    <p:sldId id="314" r:id="rId19"/>
    <p:sldId id="350" r:id="rId20"/>
    <p:sldId id="348" r:id="rId21"/>
    <p:sldId id="349" r:id="rId22"/>
    <p:sldId id="317" r:id="rId23"/>
    <p:sldId id="321" r:id="rId24"/>
    <p:sldId id="325" r:id="rId25"/>
    <p:sldId id="342" r:id="rId26"/>
    <p:sldId id="313" r:id="rId27"/>
    <p:sldId id="318" r:id="rId28"/>
    <p:sldId id="320" r:id="rId29"/>
    <p:sldId id="319" r:id="rId30"/>
    <p:sldId id="322" r:id="rId31"/>
    <p:sldId id="323" r:id="rId32"/>
    <p:sldId id="326" r:id="rId33"/>
    <p:sldId id="344" r:id="rId34"/>
    <p:sldId id="257" r:id="rId35"/>
    <p:sldId id="328" r:id="rId36"/>
    <p:sldId id="258" r:id="rId37"/>
    <p:sldId id="283" r:id="rId38"/>
    <p:sldId id="259" r:id="rId39"/>
    <p:sldId id="294" r:id="rId40"/>
    <p:sldId id="284" r:id="rId41"/>
    <p:sldId id="288" r:id="rId42"/>
    <p:sldId id="289" r:id="rId43"/>
    <p:sldId id="291" r:id="rId44"/>
    <p:sldId id="290" r:id="rId45"/>
    <p:sldId id="263" r:id="rId46"/>
    <p:sldId id="337" r:id="rId47"/>
    <p:sldId id="271" r:id="rId48"/>
    <p:sldId id="329" r:id="rId49"/>
    <p:sldId id="292" r:id="rId50"/>
    <p:sldId id="330" r:id="rId51"/>
    <p:sldId id="331" r:id="rId52"/>
    <p:sldId id="332" r:id="rId53"/>
    <p:sldId id="293" r:id="rId54"/>
    <p:sldId id="295" r:id="rId55"/>
    <p:sldId id="339" r:id="rId56"/>
    <p:sldId id="302" r:id="rId57"/>
  </p:sldIdLst>
  <p:sldSz cx="9144000" cy="6858000" type="screen4x3"/>
  <p:notesSz cx="7099300" cy="10234613"/>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5D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09" d="100"/>
          <a:sy n="109" d="100"/>
        </p:scale>
        <p:origin x="167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A6B1FC8-CCC6-466D-8A60-3A47FEF6B17B}"/>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8976" tIns="49488" rIns="98976" bIns="49488" numCol="1" anchor="t" anchorCtr="0" compatLnSpc="1">
            <a:prstTxWarp prst="textNoShape">
              <a:avLst/>
            </a:prstTxWarp>
          </a:bodyPr>
          <a:lstStyle>
            <a:lvl1pPr eaLnBrk="1" hangingPunct="1">
              <a:defRPr sz="1300"/>
            </a:lvl1pPr>
          </a:lstStyle>
          <a:p>
            <a:pPr>
              <a:defRPr/>
            </a:pPr>
            <a:endParaRPr lang="en-GB"/>
          </a:p>
        </p:txBody>
      </p:sp>
      <p:sp>
        <p:nvSpPr>
          <p:cNvPr id="4099" name="Rectangle 3">
            <a:extLst>
              <a:ext uri="{FF2B5EF4-FFF2-40B4-BE49-F238E27FC236}">
                <a16:creationId xmlns:a16="http://schemas.microsoft.com/office/drawing/2014/main" id="{DAFB7A62-9869-4767-A0C8-67DBACCB3862}"/>
              </a:ext>
            </a:extLst>
          </p:cNvPr>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8976" tIns="49488" rIns="98976" bIns="49488" numCol="1" anchor="t" anchorCtr="0" compatLnSpc="1">
            <a:prstTxWarp prst="textNoShape">
              <a:avLst/>
            </a:prstTxWarp>
          </a:bodyPr>
          <a:lstStyle>
            <a:lvl1pPr algn="r" eaLnBrk="1" hangingPunct="1">
              <a:defRPr sz="1300"/>
            </a:lvl1pPr>
          </a:lstStyle>
          <a:p>
            <a:pPr>
              <a:defRPr/>
            </a:pPr>
            <a:endParaRPr lang="en-GB"/>
          </a:p>
        </p:txBody>
      </p:sp>
      <p:sp>
        <p:nvSpPr>
          <p:cNvPr id="3076" name="Rectangle 4">
            <a:extLst>
              <a:ext uri="{FF2B5EF4-FFF2-40B4-BE49-F238E27FC236}">
                <a16:creationId xmlns:a16="http://schemas.microsoft.com/office/drawing/2014/main" id="{569E1524-91C6-4EF5-8C69-17740889ABA6}"/>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113BC412-6B51-4624-8CAA-62DCC47B361D}"/>
              </a:ext>
            </a:extLst>
          </p:cNvPr>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8976" tIns="49488" rIns="98976" bIns="49488" numCol="1" anchor="t" anchorCtr="0" compatLnSpc="1">
            <a:prstTxWarp prst="textNoShape">
              <a:avLst/>
            </a:prstTxWarp>
          </a:bodyPr>
          <a:lstStyle/>
          <a:p>
            <a:pPr lvl="0"/>
            <a:r>
              <a:rPr lang="en-GB" noProof="0"/>
              <a:t>Haga clic para modificar el estilo de texto del patrón</a:t>
            </a:r>
          </a:p>
          <a:p>
            <a:pPr lvl="1"/>
            <a:r>
              <a:rPr lang="en-GB" noProof="0"/>
              <a:t>Segundo nivel</a:t>
            </a:r>
          </a:p>
          <a:p>
            <a:pPr lvl="2"/>
            <a:r>
              <a:rPr lang="en-GB" noProof="0"/>
              <a:t>Tercer nivel</a:t>
            </a:r>
          </a:p>
          <a:p>
            <a:pPr lvl="3"/>
            <a:r>
              <a:rPr lang="en-GB" noProof="0"/>
              <a:t>Cuarto nivel</a:t>
            </a:r>
          </a:p>
          <a:p>
            <a:pPr lvl="4"/>
            <a:r>
              <a:rPr lang="en-GB" noProof="0"/>
              <a:t>Quinto nivel</a:t>
            </a:r>
          </a:p>
        </p:txBody>
      </p:sp>
      <p:sp>
        <p:nvSpPr>
          <p:cNvPr id="4102" name="Rectangle 6">
            <a:extLst>
              <a:ext uri="{FF2B5EF4-FFF2-40B4-BE49-F238E27FC236}">
                <a16:creationId xmlns:a16="http://schemas.microsoft.com/office/drawing/2014/main" id="{784863BC-3160-472D-AEEC-93D22644C9A0}"/>
              </a:ext>
            </a:extLst>
          </p:cNvPr>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8976" tIns="49488" rIns="98976" bIns="49488" numCol="1" anchor="b" anchorCtr="0" compatLnSpc="1">
            <a:prstTxWarp prst="textNoShape">
              <a:avLst/>
            </a:prstTxWarp>
          </a:bodyPr>
          <a:lstStyle>
            <a:lvl1pPr eaLnBrk="1" hangingPunct="1">
              <a:defRPr sz="1300"/>
            </a:lvl1pPr>
          </a:lstStyle>
          <a:p>
            <a:pPr>
              <a:defRPr/>
            </a:pPr>
            <a:endParaRPr lang="en-GB"/>
          </a:p>
        </p:txBody>
      </p:sp>
      <p:sp>
        <p:nvSpPr>
          <p:cNvPr id="4103" name="Rectangle 7">
            <a:extLst>
              <a:ext uri="{FF2B5EF4-FFF2-40B4-BE49-F238E27FC236}">
                <a16:creationId xmlns:a16="http://schemas.microsoft.com/office/drawing/2014/main" id="{265C759F-073F-4FD3-B01F-B24D574D11EA}"/>
              </a:ext>
            </a:extLst>
          </p:cNvPr>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8976" tIns="49488" rIns="98976" bIns="49488" numCol="1" anchor="b" anchorCtr="0" compatLnSpc="1">
            <a:prstTxWarp prst="textNoShape">
              <a:avLst/>
            </a:prstTxWarp>
          </a:bodyPr>
          <a:lstStyle>
            <a:lvl1pPr algn="r" eaLnBrk="1" hangingPunct="1">
              <a:defRPr sz="1300"/>
            </a:lvl1pPr>
          </a:lstStyle>
          <a:p>
            <a:pPr>
              <a:defRPr/>
            </a:pPr>
            <a:fld id="{6CCCCDE1-0169-4A6C-B7BA-2ED595905C10}" type="slidenum">
              <a:rPr lang="en-GB"/>
              <a:pPr>
                <a:defRPr/>
              </a:pPr>
              <a:t>‹Nº›</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38B4015-3686-40F3-B4A4-73049A0FF603}"/>
              </a:ext>
            </a:extLst>
          </p:cNvPr>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C76C3216-3A8B-4B7F-BC8B-92A0AF4333DD}" type="slidenum">
              <a:rPr lang="en-GB" altLang="es-ES" sz="1300"/>
              <a:pPr algn="r" eaLnBrk="1" hangingPunct="1">
                <a:spcBef>
                  <a:spcPct val="0"/>
                </a:spcBef>
              </a:pPr>
              <a:t>1</a:t>
            </a:fld>
            <a:endParaRPr lang="en-GB" altLang="es-ES" sz="1300"/>
          </a:p>
        </p:txBody>
      </p:sp>
      <p:sp>
        <p:nvSpPr>
          <p:cNvPr id="5123" name="Rectangle 2">
            <a:extLst>
              <a:ext uri="{FF2B5EF4-FFF2-40B4-BE49-F238E27FC236}">
                <a16:creationId xmlns:a16="http://schemas.microsoft.com/office/drawing/2014/main" id="{DD380B6B-9FE7-4BD0-A020-7E93A68A351A}"/>
              </a:ext>
            </a:extLst>
          </p:cNvPr>
          <p:cNvSpPr>
            <a:spLocks noGrp="1" noRot="1" noChangeAspect="1" noChangeArrowheads="1" noTextEdit="1"/>
          </p:cNvSpPr>
          <p:nvPr>
            <p:ph type="sldImg"/>
          </p:nvPr>
        </p:nvSpPr>
        <p:spPr>
          <a:xfrm>
            <a:off x="1000125" y="774700"/>
            <a:ext cx="5102225" cy="3825875"/>
          </a:xfrm>
          <a:ln w="12700" cap="flat">
            <a:solidFill>
              <a:schemeClr val="tx1"/>
            </a:solidFill>
          </a:ln>
        </p:spPr>
      </p:sp>
      <p:sp>
        <p:nvSpPr>
          <p:cNvPr id="5124" name="Rectangle 3">
            <a:extLst>
              <a:ext uri="{FF2B5EF4-FFF2-40B4-BE49-F238E27FC236}">
                <a16:creationId xmlns:a16="http://schemas.microsoft.com/office/drawing/2014/main" id="{BE0FD723-E647-4D51-BD74-82169D36FF91}"/>
              </a:ext>
            </a:extLst>
          </p:cNvPr>
          <p:cNvSpPr>
            <a:spLocks noGrp="1" noChangeArrowheads="1"/>
          </p:cNvSpPr>
          <p:nvPr>
            <p:ph type="body" idx="1"/>
          </p:nvPr>
        </p:nvSpPr>
        <p:spPr>
          <a:xfrm>
            <a:off x="946150" y="4862513"/>
            <a:ext cx="5205413"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976" tIns="48489" rIns="96976" bIns="48489"/>
          <a:lstStyle/>
          <a:p>
            <a:pPr eaLnBrk="1" hangingPunct="1">
              <a:spcBef>
                <a:spcPct val="0"/>
              </a:spcBef>
            </a:pPr>
            <a:endParaRPr lang="es-ES" altLang="es-E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aphicFrame>
        <p:nvGraphicFramePr>
          <p:cNvPr id="4" name="Object 7">
            <a:extLst>
              <a:ext uri="{FF2B5EF4-FFF2-40B4-BE49-F238E27FC236}">
                <a16:creationId xmlns:a16="http://schemas.microsoft.com/office/drawing/2014/main" id="{69C2D517-5767-40CA-BC7A-9E58D0916F7B}"/>
              </a:ext>
            </a:extLst>
          </p:cNvPr>
          <p:cNvGraphicFramePr>
            <a:graphicFrameLocks/>
          </p:cNvGraphicFramePr>
          <p:nvPr userDrawn="1"/>
        </p:nvGraphicFramePr>
        <p:xfrm>
          <a:off x="457200" y="1625600"/>
          <a:ext cx="3886200" cy="4394200"/>
        </p:xfrm>
        <a:graphic>
          <a:graphicData uri="http://schemas.openxmlformats.org/presentationml/2006/ole">
            <mc:AlternateContent xmlns:mc="http://schemas.openxmlformats.org/markup-compatibility/2006">
              <mc:Choice xmlns:v="urn:schemas-microsoft-com:vml" Requires="v">
                <p:oleObj spid="_x0000_s50221" name="Imagen de mapa de bits" r:id="rId3" imgW="3950511" imgH="3798654" progId="Paint.Picture">
                  <p:embed/>
                </p:oleObj>
              </mc:Choice>
              <mc:Fallback>
                <p:oleObj name="Imagen de mapa de bits" r:id="rId3" imgW="3950511" imgH="3798654" progId="Paint.Picture">
                  <p:embed/>
                  <p:pic>
                    <p:nvPicPr>
                      <p:cNvPr id="2050" name="Object 7">
                        <a:extLst>
                          <a:ext uri="{FF2B5EF4-FFF2-40B4-BE49-F238E27FC236}">
                            <a16:creationId xmlns:a16="http://schemas.microsoft.com/office/drawing/2014/main" id="{FACA54A3-EADE-4BA2-B867-5ECCCC8FFA97}"/>
                          </a:ext>
                        </a:extLst>
                      </p:cNvPr>
                      <p:cNvPicPr>
                        <a:picLocks noChangeArrowheads="1"/>
                      </p:cNvPicPr>
                      <p:nvPr/>
                    </p:nvPicPr>
                    <p:blipFill>
                      <a:blip r:embed="rId4">
                        <a:extLst>
                          <a:ext uri="{28A0092B-C50C-407E-A947-70E740481C1C}">
                            <a14:useLocalDpi xmlns:a14="http://schemas.microsoft.com/office/drawing/2010/main" val="0"/>
                          </a:ext>
                        </a:extLst>
                      </a:blip>
                      <a:srcRect l="14999"/>
                      <a:stretch>
                        <a:fillRect/>
                      </a:stretch>
                    </p:blipFill>
                    <p:spPr bwMode="auto">
                      <a:xfrm>
                        <a:off x="457200" y="1625600"/>
                        <a:ext cx="3886200" cy="439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8">
            <a:extLst>
              <a:ext uri="{FF2B5EF4-FFF2-40B4-BE49-F238E27FC236}">
                <a16:creationId xmlns:a16="http://schemas.microsoft.com/office/drawing/2014/main" id="{FB485341-2BD0-4B9C-9509-5ECA6768C8CA}"/>
              </a:ext>
            </a:extLst>
          </p:cNvPr>
          <p:cNvSpPr>
            <a:spLocks noChangeArrowheads="1"/>
          </p:cNvSpPr>
          <p:nvPr userDrawn="1"/>
        </p:nvSpPr>
        <p:spPr bwMode="auto">
          <a:xfrm>
            <a:off x="0" y="0"/>
            <a:ext cx="838200" cy="685800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s-ES"/>
          </a:p>
        </p:txBody>
      </p:sp>
      <p:sp>
        <p:nvSpPr>
          <p:cNvPr id="6" name="WordArt 9">
            <a:extLst>
              <a:ext uri="{FF2B5EF4-FFF2-40B4-BE49-F238E27FC236}">
                <a16:creationId xmlns:a16="http://schemas.microsoft.com/office/drawing/2014/main" id="{FD0584A7-AC42-4BAA-B98F-3F5A5F3A438A}"/>
              </a:ext>
            </a:extLst>
          </p:cNvPr>
          <p:cNvSpPr>
            <a:spLocks noChangeArrowheads="1" noChangeShapeType="1" noTextEdit="1"/>
          </p:cNvSpPr>
          <p:nvPr userDrawn="1"/>
        </p:nvSpPr>
        <p:spPr bwMode="auto">
          <a:xfrm rot="16200000">
            <a:off x="-2624931" y="3234531"/>
            <a:ext cx="6172200" cy="46513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s-ES" sz="3600" b="1" kern="10">
                <a:solidFill>
                  <a:srgbClr val="FFDC45"/>
                </a:solidFill>
                <a:latin typeface="Arial Black" panose="020B0A04020102020204" pitchFamily="34" charset="0"/>
              </a:rPr>
              <a:t>FINF</a:t>
            </a:r>
          </a:p>
        </p:txBody>
      </p:sp>
      <p:sp>
        <p:nvSpPr>
          <p:cNvPr id="2058" name="Rectangle 10"/>
          <p:cNvSpPr>
            <a:spLocks noGrp="1" noChangeArrowheads="1"/>
          </p:cNvSpPr>
          <p:nvPr>
            <p:ph type="ctrTitle" sz="quarter"/>
          </p:nvPr>
        </p:nvSpPr>
        <p:spPr bwMode="auto">
          <a:xfrm>
            <a:off x="1143000" y="1219200"/>
            <a:ext cx="7772400" cy="1143000"/>
          </a:xfrm>
          <a:noFill/>
        </p:spPr>
        <p:txBody>
          <a:bodyPr wrap="square" lIns="92075" tIns="46038" rIns="92075" bIns="46038"/>
          <a:lstStyle>
            <a:lvl1pPr>
              <a:defRPr sz="5400">
                <a:solidFill>
                  <a:schemeClr val="tx1"/>
                </a:solidFill>
                <a:latin typeface="Tahoma" pitchFamily="34" charset="0"/>
              </a:defRPr>
            </a:lvl1pPr>
          </a:lstStyle>
          <a:p>
            <a:r>
              <a:rPr lang="es-ES_tradnl"/>
              <a:t>Haga clic para modificar el estilo de título patrón</a:t>
            </a:r>
          </a:p>
        </p:txBody>
      </p:sp>
      <p:sp>
        <p:nvSpPr>
          <p:cNvPr id="2059" name="Rectangle 11"/>
          <p:cNvSpPr>
            <a:spLocks noGrp="1" noChangeArrowheads="1"/>
          </p:cNvSpPr>
          <p:nvPr>
            <p:ph type="subTitle" sz="quarter" idx="1"/>
          </p:nvPr>
        </p:nvSpPr>
        <p:spPr>
          <a:xfrm>
            <a:off x="1908175" y="3141663"/>
            <a:ext cx="6400800" cy="1752600"/>
          </a:xfrm>
        </p:spPr>
        <p:txBody>
          <a:bodyPr/>
          <a:lstStyle>
            <a:lvl1pPr marL="0" indent="0" algn="ctr">
              <a:buFontTx/>
              <a:buNone/>
              <a:defRPr sz="4000">
                <a:solidFill>
                  <a:srgbClr val="BA5D00"/>
                </a:solidFill>
                <a:latin typeface="Tahoma" pitchFamily="34" charset="0"/>
              </a:defRPr>
            </a:lvl1pPr>
          </a:lstStyle>
          <a:p>
            <a:r>
              <a:rPr lang="es-ES_tradnl"/>
              <a:t> Haga clic para modificar el estilo de subtítulo patrón</a:t>
            </a:r>
          </a:p>
        </p:txBody>
      </p:sp>
    </p:spTree>
    <p:extLst>
      <p:ext uri="{BB962C8B-B14F-4D97-AF65-F5344CB8AC3E}">
        <p14:creationId xmlns:p14="http://schemas.microsoft.com/office/powerpoint/2010/main" val="2288104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18728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086600" y="123825"/>
            <a:ext cx="2057400" cy="64389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914400" y="123825"/>
            <a:ext cx="6019800" cy="64389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844747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74052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extLst>
      <p:ext uri="{BB962C8B-B14F-4D97-AF65-F5344CB8AC3E}">
        <p14:creationId xmlns:p14="http://schemas.microsoft.com/office/powerpoint/2010/main" val="1666739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914400" y="1076325"/>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105400" y="1076325"/>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2184543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276340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Tree>
    <p:extLst>
      <p:ext uri="{BB962C8B-B14F-4D97-AF65-F5344CB8AC3E}">
        <p14:creationId xmlns:p14="http://schemas.microsoft.com/office/powerpoint/2010/main" val="837413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1255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2354777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519743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7">
            <a:extLst>
              <a:ext uri="{FF2B5EF4-FFF2-40B4-BE49-F238E27FC236}">
                <a16:creationId xmlns:a16="http://schemas.microsoft.com/office/drawing/2014/main" id="{BE85DE21-BFC7-4634-9BC7-04F29277B211}"/>
              </a:ext>
            </a:extLst>
          </p:cNvPr>
          <p:cNvGraphicFramePr>
            <a:graphicFrameLocks/>
          </p:cNvGraphicFramePr>
          <p:nvPr userDrawn="1"/>
        </p:nvGraphicFramePr>
        <p:xfrm>
          <a:off x="381000" y="1685925"/>
          <a:ext cx="3886200" cy="4394200"/>
        </p:xfrm>
        <a:graphic>
          <a:graphicData uri="http://schemas.openxmlformats.org/presentationml/2006/ole">
            <mc:AlternateContent xmlns:mc="http://schemas.openxmlformats.org/markup-compatibility/2006">
              <mc:Choice xmlns:v="urn:schemas-microsoft-com:vml" Requires="v">
                <p:oleObj spid="_x0000_s1079" name="Imagen de mapa de bits" r:id="rId14" imgW="3950511" imgH="3798654" progId="Paint.Picture">
                  <p:embed/>
                </p:oleObj>
              </mc:Choice>
              <mc:Fallback>
                <p:oleObj name="Imagen de mapa de bits" r:id="rId14" imgW="3950511" imgH="3798654" progId="Paint.Picture">
                  <p:embed/>
                  <p:pic>
                    <p:nvPicPr>
                      <p:cNvPr id="0" name="Object 7"/>
                      <p:cNvPicPr>
                        <a:picLocks noChangeArrowheads="1"/>
                      </p:cNvPicPr>
                      <p:nvPr/>
                    </p:nvPicPr>
                    <p:blipFill>
                      <a:blip r:embed="rId15">
                        <a:lum bright="30000" contrast="-18000"/>
                        <a:extLst>
                          <a:ext uri="{28A0092B-C50C-407E-A947-70E740481C1C}">
                            <a14:useLocalDpi xmlns:a14="http://schemas.microsoft.com/office/drawing/2010/main" val="0"/>
                          </a:ext>
                        </a:extLst>
                      </a:blip>
                      <a:srcRect l="14999"/>
                      <a:stretch>
                        <a:fillRect/>
                      </a:stretch>
                    </p:blipFill>
                    <p:spPr bwMode="auto">
                      <a:xfrm>
                        <a:off x="381000" y="1685925"/>
                        <a:ext cx="3886200" cy="439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8">
            <a:extLst>
              <a:ext uri="{FF2B5EF4-FFF2-40B4-BE49-F238E27FC236}">
                <a16:creationId xmlns:a16="http://schemas.microsoft.com/office/drawing/2014/main" id="{5C702FCC-CC09-4268-94C0-E815AAFECD79}"/>
              </a:ext>
            </a:extLst>
          </p:cNvPr>
          <p:cNvSpPr>
            <a:spLocks noGrp="1" noChangeArrowheads="1"/>
          </p:cNvSpPr>
          <p:nvPr>
            <p:ph type="title"/>
          </p:nvPr>
        </p:nvSpPr>
        <p:spPr bwMode="ltGray">
          <a:xfrm>
            <a:off x="1371600" y="123825"/>
            <a:ext cx="7543800" cy="800100"/>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s-ES_tradnl" altLang="es-ES"/>
              <a:t>Haga clic para modificar el estilo de título patrón</a:t>
            </a:r>
          </a:p>
        </p:txBody>
      </p:sp>
      <p:sp>
        <p:nvSpPr>
          <p:cNvPr id="1028" name="Rectangle 9">
            <a:extLst>
              <a:ext uri="{FF2B5EF4-FFF2-40B4-BE49-F238E27FC236}">
                <a16:creationId xmlns:a16="http://schemas.microsoft.com/office/drawing/2014/main" id="{8BFFB10C-9F10-42CA-947A-94B9C4BAC855}"/>
              </a:ext>
            </a:extLst>
          </p:cNvPr>
          <p:cNvSpPr>
            <a:spLocks noGrp="1" noChangeArrowheads="1"/>
          </p:cNvSpPr>
          <p:nvPr>
            <p:ph type="body" idx="1"/>
          </p:nvPr>
        </p:nvSpPr>
        <p:spPr bwMode="auto">
          <a:xfrm>
            <a:off x="914400" y="1076325"/>
            <a:ext cx="82296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s-ES_tradnl" altLang="es-ES"/>
              <a:t>Haga clic para modificar el estilo de texto patrón</a:t>
            </a:r>
          </a:p>
          <a:p>
            <a:pPr lvl="1"/>
            <a:r>
              <a:rPr lang="es-ES_tradnl" altLang="es-ES"/>
              <a:t>Segundo nivel</a:t>
            </a:r>
          </a:p>
          <a:p>
            <a:pPr lvl="2"/>
            <a:r>
              <a:rPr lang="es-ES_tradnl" altLang="es-ES"/>
              <a:t>Tercer nivel</a:t>
            </a:r>
          </a:p>
          <a:p>
            <a:pPr lvl="3"/>
            <a:r>
              <a:rPr lang="es-ES_tradnl" altLang="es-ES"/>
              <a:t>Cuarto nivel</a:t>
            </a:r>
          </a:p>
          <a:p>
            <a:pPr lvl="4"/>
            <a:r>
              <a:rPr lang="es-ES_tradnl" altLang="es-ES"/>
              <a:t>Quinto nivel</a:t>
            </a:r>
          </a:p>
        </p:txBody>
      </p:sp>
      <p:sp>
        <p:nvSpPr>
          <p:cNvPr id="1029" name="Rectangle 10">
            <a:extLst>
              <a:ext uri="{FF2B5EF4-FFF2-40B4-BE49-F238E27FC236}">
                <a16:creationId xmlns:a16="http://schemas.microsoft.com/office/drawing/2014/main" id="{AFF01CE3-E41C-4960-B7B0-7AD59B12B930}"/>
              </a:ext>
            </a:extLst>
          </p:cNvPr>
          <p:cNvSpPr>
            <a:spLocks noChangeArrowheads="1"/>
          </p:cNvSpPr>
          <p:nvPr userDrawn="1"/>
        </p:nvSpPr>
        <p:spPr bwMode="auto">
          <a:xfrm>
            <a:off x="0" y="9525"/>
            <a:ext cx="838200" cy="685800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s-ES"/>
          </a:p>
        </p:txBody>
      </p:sp>
      <p:sp>
        <p:nvSpPr>
          <p:cNvPr id="1030" name="WordArt 11">
            <a:extLst>
              <a:ext uri="{FF2B5EF4-FFF2-40B4-BE49-F238E27FC236}">
                <a16:creationId xmlns:a16="http://schemas.microsoft.com/office/drawing/2014/main" id="{D3619C7C-70BD-4BDC-AC7F-2F6F1D1DBD1A}"/>
              </a:ext>
            </a:extLst>
          </p:cNvPr>
          <p:cNvSpPr>
            <a:spLocks noChangeArrowheads="1" noChangeShapeType="1" noTextEdit="1"/>
          </p:cNvSpPr>
          <p:nvPr userDrawn="1"/>
        </p:nvSpPr>
        <p:spPr bwMode="auto">
          <a:xfrm rot="-5400000">
            <a:off x="-2628900" y="3171825"/>
            <a:ext cx="6172200" cy="609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s-ES" sz="3600" kern="10">
                <a:solidFill>
                  <a:srgbClr val="FFDC45"/>
                </a:solidFill>
                <a:latin typeface="Arial Black" panose="020B0A04020102020204" pitchFamily="34" charset="0"/>
              </a:rPr>
              <a:t>FINF</a:t>
            </a:r>
          </a:p>
        </p:txBody>
      </p:sp>
      <p:sp>
        <p:nvSpPr>
          <p:cNvPr id="1031" name="Freeform 12">
            <a:extLst>
              <a:ext uri="{FF2B5EF4-FFF2-40B4-BE49-F238E27FC236}">
                <a16:creationId xmlns:a16="http://schemas.microsoft.com/office/drawing/2014/main" id="{5FC0BB75-1D59-4981-8B3D-BC709B7D3C4F}"/>
              </a:ext>
            </a:extLst>
          </p:cNvPr>
          <p:cNvSpPr>
            <a:spLocks/>
          </p:cNvSpPr>
          <p:nvPr userDrawn="1"/>
        </p:nvSpPr>
        <p:spPr bwMode="white">
          <a:xfrm>
            <a:off x="1109663" y="6384925"/>
            <a:ext cx="261937" cy="355600"/>
          </a:xfrm>
          <a:custGeom>
            <a:avLst/>
            <a:gdLst>
              <a:gd name="T0" fmla="*/ 0 w 624"/>
              <a:gd name="T1" fmla="*/ 2147483646 h 624"/>
              <a:gd name="T2" fmla="*/ 2147483646 w 624"/>
              <a:gd name="T3" fmla="*/ 0 h 624"/>
              <a:gd name="T4" fmla="*/ 2147483646 w 624"/>
              <a:gd name="T5" fmla="*/ 2147483646 h 624"/>
              <a:gd name="T6" fmla="*/ 0 w 624"/>
              <a:gd name="T7" fmla="*/ 2147483646 h 6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624">
                <a:moveTo>
                  <a:pt x="0" y="336"/>
                </a:moveTo>
                <a:lnTo>
                  <a:pt x="624" y="0"/>
                </a:lnTo>
                <a:lnTo>
                  <a:pt x="624" y="624"/>
                </a:lnTo>
                <a:lnTo>
                  <a:pt x="0" y="336"/>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nchor="ctr"/>
          <a:lstStyle/>
          <a:p>
            <a:endParaRPr lang="es-ES"/>
          </a:p>
        </p:txBody>
      </p:sp>
      <p:grpSp>
        <p:nvGrpSpPr>
          <p:cNvPr id="1032" name="Group 13">
            <a:extLst>
              <a:ext uri="{FF2B5EF4-FFF2-40B4-BE49-F238E27FC236}">
                <a16:creationId xmlns:a16="http://schemas.microsoft.com/office/drawing/2014/main" id="{73F9E679-EEC4-4775-8CE1-85CED0F45ED5}"/>
              </a:ext>
            </a:extLst>
          </p:cNvPr>
          <p:cNvGrpSpPr>
            <a:grpSpLocks/>
          </p:cNvGrpSpPr>
          <p:nvPr userDrawn="1"/>
        </p:nvGrpSpPr>
        <p:grpSpPr bwMode="auto">
          <a:xfrm>
            <a:off x="609600" y="0"/>
            <a:ext cx="762000" cy="1047750"/>
            <a:chOff x="384" y="72"/>
            <a:chExt cx="480" cy="627"/>
          </a:xfrm>
        </p:grpSpPr>
        <p:sp>
          <p:nvSpPr>
            <p:cNvPr id="1034" name="Freeform 14">
              <a:extLst>
                <a:ext uri="{FF2B5EF4-FFF2-40B4-BE49-F238E27FC236}">
                  <a16:creationId xmlns:a16="http://schemas.microsoft.com/office/drawing/2014/main" id="{14D34855-F2AB-42A3-AB36-E360CE915FD1}"/>
                </a:ext>
              </a:extLst>
            </p:cNvPr>
            <p:cNvSpPr>
              <a:spLocks/>
            </p:cNvSpPr>
            <p:nvPr/>
          </p:nvSpPr>
          <p:spPr bwMode="white">
            <a:xfrm>
              <a:off x="384" y="72"/>
              <a:ext cx="480" cy="627"/>
            </a:xfrm>
            <a:custGeom>
              <a:avLst/>
              <a:gdLst>
                <a:gd name="T0" fmla="*/ 0 w 624"/>
                <a:gd name="T1" fmla="*/ 366 h 624"/>
                <a:gd name="T2" fmla="*/ 12 w 624"/>
                <a:gd name="T3" fmla="*/ 0 h 624"/>
                <a:gd name="T4" fmla="*/ 12 w 624"/>
                <a:gd name="T5" fmla="*/ 669 h 624"/>
                <a:gd name="T6" fmla="*/ 0 w 624"/>
                <a:gd name="T7" fmla="*/ 366 h 6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624">
                  <a:moveTo>
                    <a:pt x="0" y="336"/>
                  </a:moveTo>
                  <a:lnTo>
                    <a:pt x="624" y="0"/>
                  </a:lnTo>
                  <a:lnTo>
                    <a:pt x="624" y="624"/>
                  </a:lnTo>
                  <a:lnTo>
                    <a:pt x="0" y="336"/>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s-ES"/>
            </a:p>
          </p:txBody>
        </p:sp>
        <p:sp>
          <p:nvSpPr>
            <p:cNvPr id="1035" name="Freeform 15">
              <a:extLst>
                <a:ext uri="{FF2B5EF4-FFF2-40B4-BE49-F238E27FC236}">
                  <a16:creationId xmlns:a16="http://schemas.microsoft.com/office/drawing/2014/main" id="{2C83B193-CCDF-47EE-8531-973034AD6506}"/>
                </a:ext>
              </a:extLst>
            </p:cNvPr>
            <p:cNvSpPr>
              <a:spLocks/>
            </p:cNvSpPr>
            <p:nvPr/>
          </p:nvSpPr>
          <p:spPr bwMode="ltGray">
            <a:xfrm>
              <a:off x="480" y="144"/>
              <a:ext cx="384" cy="480"/>
            </a:xfrm>
            <a:custGeom>
              <a:avLst/>
              <a:gdLst>
                <a:gd name="T0" fmla="*/ 0 w 624"/>
                <a:gd name="T1" fmla="*/ 7 h 624"/>
                <a:gd name="T2" fmla="*/ 1 w 624"/>
                <a:gd name="T3" fmla="*/ 0 h 624"/>
                <a:gd name="T4" fmla="*/ 1 w 624"/>
                <a:gd name="T5" fmla="*/ 12 h 624"/>
                <a:gd name="T6" fmla="*/ 0 w 624"/>
                <a:gd name="T7" fmla="*/ 7 h 6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624">
                  <a:moveTo>
                    <a:pt x="0" y="336"/>
                  </a:moveTo>
                  <a:lnTo>
                    <a:pt x="624" y="0"/>
                  </a:lnTo>
                  <a:lnTo>
                    <a:pt x="624" y="624"/>
                  </a:lnTo>
                  <a:lnTo>
                    <a:pt x="0" y="336"/>
                  </a:lnTo>
                  <a:close/>
                </a:path>
              </a:pathLst>
            </a:custGeom>
            <a:solidFill>
              <a:srgbClr val="CC9900"/>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nchor="ctr"/>
            <a:lstStyle/>
            <a:p>
              <a:endParaRPr lang="es-ES"/>
            </a:p>
          </p:txBody>
        </p:sp>
      </p:grpSp>
      <p:sp>
        <p:nvSpPr>
          <p:cNvPr id="1040" name="Text Box 16">
            <a:extLst>
              <a:ext uri="{FF2B5EF4-FFF2-40B4-BE49-F238E27FC236}">
                <a16:creationId xmlns:a16="http://schemas.microsoft.com/office/drawing/2014/main" id="{9706920E-88C1-4857-9CEE-F8B41676673B}"/>
              </a:ext>
            </a:extLst>
          </p:cNvPr>
          <p:cNvSpPr txBox="1">
            <a:spLocks noChangeArrowheads="1"/>
          </p:cNvSpPr>
          <p:nvPr userDrawn="1"/>
        </p:nvSpPr>
        <p:spPr bwMode="auto">
          <a:xfrm>
            <a:off x="8305800" y="6461125"/>
            <a:ext cx="838200" cy="396875"/>
          </a:xfrm>
          <a:prstGeom prst="rect">
            <a:avLst/>
          </a:prstGeom>
          <a:noFill/>
          <a:ln w="9525">
            <a:noFill/>
            <a:miter lim="800000"/>
            <a:headEnd/>
            <a:tailEnd/>
          </a:ln>
          <a:effec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spcBef>
                <a:spcPct val="50000"/>
              </a:spcBef>
              <a:defRPr/>
            </a:pPr>
            <a:fld id="{4778FFE7-38A3-4000-BEBD-A0BF8A609E1B}" type="slidenum">
              <a:rPr lang="es-ES" sz="2000" smtClean="0">
                <a:solidFill>
                  <a:srgbClr val="582C00"/>
                </a:solidFill>
                <a:latin typeface="Arial Narrow" panose="020B0606020202030204" pitchFamily="34" charset="0"/>
              </a:rPr>
              <a:pPr algn="r" eaLnBrk="1" hangingPunct="1">
                <a:spcBef>
                  <a:spcPct val="50000"/>
                </a:spcBef>
                <a:defRPr/>
              </a:pPr>
              <a:t>‹Nº›</a:t>
            </a:fld>
            <a:endParaRPr lang="en-GB" sz="2000">
              <a:solidFill>
                <a:srgbClr val="582C00"/>
              </a:solidFill>
              <a:latin typeface="Arial Narrow" panose="020B0606020202030204" pitchFamily="34" charset="0"/>
            </a:endParaRPr>
          </a:p>
        </p:txBody>
      </p:sp>
    </p:spTree>
  </p:cSld>
  <p:clrMap bg1="lt1" tx1="dk1" bg2="lt2" tx2="dk2" accent1="accent1" accent2="accent2" accent3="accent3" accent4="accent4" accent5="accent5" accent6="accent6" hlink="hlink" folHlink="folHlink"/>
  <p:sldLayoutIdLst>
    <p:sldLayoutId id="2147483959"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Lst>
  <p:txStyles>
    <p:titleStyle>
      <a:lvl1pPr algn="ctr" rtl="0" eaLnBrk="0" fontAlgn="base" hangingPunct="0">
        <a:spcBef>
          <a:spcPct val="0"/>
        </a:spcBef>
        <a:spcAft>
          <a:spcPct val="0"/>
        </a:spcAft>
        <a:defRPr sz="3200" b="1" i="1">
          <a:solidFill>
            <a:srgbClr val="FFFF99"/>
          </a:solidFill>
          <a:latin typeface="+mj-lt"/>
          <a:ea typeface="+mj-ea"/>
          <a:cs typeface="+mj-cs"/>
        </a:defRPr>
      </a:lvl1pPr>
      <a:lvl2pPr algn="ctr" rtl="0" eaLnBrk="0" fontAlgn="base" hangingPunct="0">
        <a:spcBef>
          <a:spcPct val="0"/>
        </a:spcBef>
        <a:spcAft>
          <a:spcPct val="0"/>
        </a:spcAft>
        <a:defRPr sz="3200" b="1" i="1">
          <a:solidFill>
            <a:srgbClr val="FFFF99"/>
          </a:solidFill>
          <a:latin typeface="Arial" charset="0"/>
        </a:defRPr>
      </a:lvl2pPr>
      <a:lvl3pPr algn="ctr" rtl="0" eaLnBrk="0" fontAlgn="base" hangingPunct="0">
        <a:spcBef>
          <a:spcPct val="0"/>
        </a:spcBef>
        <a:spcAft>
          <a:spcPct val="0"/>
        </a:spcAft>
        <a:defRPr sz="3200" b="1" i="1">
          <a:solidFill>
            <a:srgbClr val="FFFF99"/>
          </a:solidFill>
          <a:latin typeface="Arial" charset="0"/>
        </a:defRPr>
      </a:lvl3pPr>
      <a:lvl4pPr algn="ctr" rtl="0" eaLnBrk="0" fontAlgn="base" hangingPunct="0">
        <a:spcBef>
          <a:spcPct val="0"/>
        </a:spcBef>
        <a:spcAft>
          <a:spcPct val="0"/>
        </a:spcAft>
        <a:defRPr sz="3200" b="1" i="1">
          <a:solidFill>
            <a:srgbClr val="FFFF99"/>
          </a:solidFill>
          <a:latin typeface="Arial" charset="0"/>
        </a:defRPr>
      </a:lvl4pPr>
      <a:lvl5pPr algn="ctr" rtl="0" eaLnBrk="0" fontAlgn="base" hangingPunct="0">
        <a:spcBef>
          <a:spcPct val="0"/>
        </a:spcBef>
        <a:spcAft>
          <a:spcPct val="0"/>
        </a:spcAft>
        <a:defRPr sz="3200" b="1" i="1">
          <a:solidFill>
            <a:srgbClr val="FFFF99"/>
          </a:solidFill>
          <a:latin typeface="Arial" charset="0"/>
        </a:defRPr>
      </a:lvl5pPr>
      <a:lvl6pPr marL="457200" algn="ctr" rtl="0" fontAlgn="base">
        <a:spcBef>
          <a:spcPct val="0"/>
        </a:spcBef>
        <a:spcAft>
          <a:spcPct val="0"/>
        </a:spcAft>
        <a:defRPr sz="3200" b="1" i="1">
          <a:solidFill>
            <a:srgbClr val="FFFF99"/>
          </a:solidFill>
          <a:latin typeface="Arial" charset="0"/>
        </a:defRPr>
      </a:lvl6pPr>
      <a:lvl7pPr marL="914400" algn="ctr" rtl="0" fontAlgn="base">
        <a:spcBef>
          <a:spcPct val="0"/>
        </a:spcBef>
        <a:spcAft>
          <a:spcPct val="0"/>
        </a:spcAft>
        <a:defRPr sz="3200" b="1" i="1">
          <a:solidFill>
            <a:srgbClr val="FFFF99"/>
          </a:solidFill>
          <a:latin typeface="Arial" charset="0"/>
        </a:defRPr>
      </a:lvl7pPr>
      <a:lvl8pPr marL="1371600" algn="ctr" rtl="0" fontAlgn="base">
        <a:spcBef>
          <a:spcPct val="0"/>
        </a:spcBef>
        <a:spcAft>
          <a:spcPct val="0"/>
        </a:spcAft>
        <a:defRPr sz="3200" b="1" i="1">
          <a:solidFill>
            <a:srgbClr val="FFFF99"/>
          </a:solidFill>
          <a:latin typeface="Arial" charset="0"/>
        </a:defRPr>
      </a:lvl8pPr>
      <a:lvl9pPr marL="1828800" algn="ctr" rtl="0" fontAlgn="base">
        <a:spcBef>
          <a:spcPct val="0"/>
        </a:spcBef>
        <a:spcAft>
          <a:spcPct val="0"/>
        </a:spcAft>
        <a:defRPr sz="3200" b="1" i="1">
          <a:solidFill>
            <a:srgbClr val="FFFF99"/>
          </a:solidFill>
          <a:latin typeface="Arial" charset="0"/>
        </a:defRPr>
      </a:lvl9pPr>
    </p:titleStyle>
    <p:bodyStyle>
      <a:lvl1pPr marL="342900" indent="-342900" algn="l" rtl="0" eaLnBrk="0" fontAlgn="base" hangingPunct="0">
        <a:spcBef>
          <a:spcPct val="20000"/>
        </a:spcBef>
        <a:spcAft>
          <a:spcPct val="0"/>
        </a:spcAft>
        <a:buSzPct val="70000"/>
        <a:buBlip>
          <a:blip r:embed="rId16"/>
        </a:buBlip>
        <a:defRPr sz="3200" b="1">
          <a:solidFill>
            <a:srgbClr val="582C00"/>
          </a:solidFill>
          <a:latin typeface="+mn-lt"/>
          <a:ea typeface="+mn-ea"/>
          <a:cs typeface="+mn-cs"/>
        </a:defRPr>
      </a:lvl1pPr>
      <a:lvl2pPr marL="742950" indent="-285750" algn="l" rtl="0" eaLnBrk="0" fontAlgn="base" hangingPunct="0">
        <a:spcBef>
          <a:spcPct val="20000"/>
        </a:spcBef>
        <a:spcAft>
          <a:spcPct val="0"/>
        </a:spcAft>
        <a:buSzPct val="70000"/>
        <a:buBlip>
          <a:blip r:embed="rId17"/>
        </a:buBlip>
        <a:defRPr sz="2400">
          <a:solidFill>
            <a:srgbClr val="582C00"/>
          </a:solidFill>
          <a:latin typeface="+mn-lt"/>
        </a:defRPr>
      </a:lvl2pPr>
      <a:lvl3pPr marL="1143000" indent="-228600" algn="l" rtl="0" eaLnBrk="0" fontAlgn="base" hangingPunct="0">
        <a:spcBef>
          <a:spcPct val="20000"/>
        </a:spcBef>
        <a:spcAft>
          <a:spcPct val="0"/>
        </a:spcAft>
        <a:buSzPct val="70000"/>
        <a:buBlip>
          <a:blip r:embed="rId18"/>
        </a:buBlip>
        <a:defRPr sz="2000">
          <a:solidFill>
            <a:srgbClr val="582C00"/>
          </a:solidFill>
          <a:latin typeface="+mn-lt"/>
        </a:defRPr>
      </a:lvl3pPr>
      <a:lvl4pPr marL="1600200" indent="-228600" algn="l" rtl="0" eaLnBrk="0" fontAlgn="base" hangingPunct="0">
        <a:spcBef>
          <a:spcPct val="20000"/>
        </a:spcBef>
        <a:spcAft>
          <a:spcPct val="0"/>
        </a:spcAft>
        <a:buChar char="•"/>
        <a:defRPr>
          <a:solidFill>
            <a:srgbClr val="582C00"/>
          </a:solidFill>
          <a:latin typeface="+mn-lt"/>
        </a:defRPr>
      </a:lvl4pPr>
      <a:lvl5pPr marL="2057400" indent="-228600" algn="l" rtl="0" eaLnBrk="0" fontAlgn="base" hangingPunct="0">
        <a:spcBef>
          <a:spcPct val="20000"/>
        </a:spcBef>
        <a:spcAft>
          <a:spcPct val="0"/>
        </a:spcAft>
        <a:buChar char="–"/>
        <a:defRPr sz="1600">
          <a:solidFill>
            <a:srgbClr val="582C00"/>
          </a:solidFill>
          <a:latin typeface="+mn-lt"/>
        </a:defRPr>
      </a:lvl5pPr>
      <a:lvl6pPr marL="2514600" indent="-228600" algn="l" rtl="0" fontAlgn="base">
        <a:spcBef>
          <a:spcPct val="20000"/>
        </a:spcBef>
        <a:spcAft>
          <a:spcPct val="0"/>
        </a:spcAft>
        <a:buChar char="–"/>
        <a:defRPr sz="1600">
          <a:solidFill>
            <a:srgbClr val="582C00"/>
          </a:solidFill>
          <a:latin typeface="+mn-lt"/>
        </a:defRPr>
      </a:lvl6pPr>
      <a:lvl7pPr marL="2971800" indent="-228600" algn="l" rtl="0" fontAlgn="base">
        <a:spcBef>
          <a:spcPct val="20000"/>
        </a:spcBef>
        <a:spcAft>
          <a:spcPct val="0"/>
        </a:spcAft>
        <a:buChar char="–"/>
        <a:defRPr sz="1600">
          <a:solidFill>
            <a:srgbClr val="582C00"/>
          </a:solidFill>
          <a:latin typeface="+mn-lt"/>
        </a:defRPr>
      </a:lvl7pPr>
      <a:lvl8pPr marL="3429000" indent="-228600" algn="l" rtl="0" fontAlgn="base">
        <a:spcBef>
          <a:spcPct val="20000"/>
        </a:spcBef>
        <a:spcAft>
          <a:spcPct val="0"/>
        </a:spcAft>
        <a:buChar char="–"/>
        <a:defRPr sz="1600">
          <a:solidFill>
            <a:srgbClr val="582C00"/>
          </a:solidFill>
          <a:latin typeface="+mn-lt"/>
        </a:defRPr>
      </a:lvl8pPr>
      <a:lvl9pPr marL="3886200" indent="-228600" algn="l" rtl="0" fontAlgn="base">
        <a:spcBef>
          <a:spcPct val="20000"/>
        </a:spcBef>
        <a:spcAft>
          <a:spcPct val="0"/>
        </a:spcAft>
        <a:buChar char="–"/>
        <a:defRPr sz="1600">
          <a:solidFill>
            <a:srgbClr val="582C00"/>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desktop.github.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Computer_programmer" TargetMode="External"/><Relationship Id="rId7" Type="http://schemas.openxmlformats.org/officeDocument/2006/relationships/hyperlink" Target="https://en.wikipedia.org/wiki/Debugger" TargetMode="External"/><Relationship Id="rId2" Type="http://schemas.openxmlformats.org/officeDocument/2006/relationships/hyperlink" Target="https://en.wikipedia.org/wiki/Application_software" TargetMode="External"/><Relationship Id="rId1" Type="http://schemas.openxmlformats.org/officeDocument/2006/relationships/slideLayout" Target="../slideLayouts/slideLayout2.xml"/><Relationship Id="rId6" Type="http://schemas.openxmlformats.org/officeDocument/2006/relationships/hyperlink" Target="https://en.wikipedia.org/wiki/Build_automation" TargetMode="External"/><Relationship Id="rId5" Type="http://schemas.openxmlformats.org/officeDocument/2006/relationships/hyperlink" Target="https://en.wikipedia.org/wiki/Source_code_editor" TargetMode="External"/><Relationship Id="rId4" Type="http://schemas.openxmlformats.org/officeDocument/2006/relationships/hyperlink" Target="https://en.wikipedia.org/wiki/Software_development" TargetMode="External"/></Relationships>
</file>

<file path=ppt/slides/_rels/slide35.xml.rels><?xml version="1.0" encoding="UTF-8" standalone="yes"?>
<Relationships xmlns="http://schemas.openxmlformats.org/package/2006/relationships"><Relationship Id="rId2" Type="http://schemas.openxmlformats.org/officeDocument/2006/relationships/hyperlink" Target="https://sourceforge.net/projects/orwelldevcpp"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en.wikipedia.org/wiki/Special:BookSources/0-596-00448-6"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en.wikipedia.org/wiki/International_Standard_Book_Number" TargetMode="External"/><Relationship Id="rId5" Type="http://schemas.openxmlformats.org/officeDocument/2006/relationships/hyperlink" Target="http://svnbook.red-bean.com/"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oftware_configuration_management"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en.wikipedia.org/wiki/Timestamp" TargetMode="External"/><Relationship Id="rId4" Type="http://schemas.openxmlformats.org/officeDocument/2006/relationships/hyperlink" Target="https://en.wikipedia.org/wiki/Computer_program"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0568096-ECDE-4D30-ADAE-732845D1C064}"/>
              </a:ext>
            </a:extLst>
          </p:cNvPr>
          <p:cNvSpPr>
            <a:spLocks noGrp="1" noChangeArrowheads="1"/>
          </p:cNvSpPr>
          <p:nvPr>
            <p:ph type="ctrTitle" idx="4294967295"/>
          </p:nvPr>
        </p:nvSpPr>
        <p:spPr bwMode="auto">
          <a:xfrm>
            <a:off x="827088" y="404813"/>
            <a:ext cx="8316912" cy="1728787"/>
          </a:xfrm>
          <a:noFill/>
          <a:extLst>
            <a:ext uri="{909E8E84-426E-40DD-AFC4-6F175D3DCCD1}">
              <a14:hiddenFill xmlns:a14="http://schemas.microsoft.com/office/drawing/2010/main">
                <a:solidFill>
                  <a:srgbClr val="CC9900"/>
                </a:solidFill>
              </a14:hiddenFill>
            </a:ext>
          </a:extLst>
        </p:spPr>
        <p:txBody>
          <a:bodyPr wrap="square" lIns="92075" tIns="46038" rIns="92075" bIns="46038"/>
          <a:lstStyle/>
          <a:p>
            <a:pPr eaLnBrk="1" hangingPunct="1"/>
            <a:r>
              <a:rPr lang="en-GB" altLang="es-ES" sz="6600">
                <a:solidFill>
                  <a:schemeClr val="bg2"/>
                </a:solidFill>
                <a:latin typeface="Tahoma" panose="020B0604030504040204" pitchFamily="34" charset="0"/>
              </a:rPr>
              <a:t>Practice </a:t>
            </a:r>
            <a:r>
              <a:rPr lang="es-ES_tradnl" altLang="es-ES" sz="6600">
                <a:solidFill>
                  <a:schemeClr val="bg2"/>
                </a:solidFill>
                <a:latin typeface="Tahoma" panose="020B0604030504040204" pitchFamily="34" charset="0"/>
              </a:rPr>
              <a:t>0</a:t>
            </a:r>
          </a:p>
        </p:txBody>
      </p:sp>
      <p:sp>
        <p:nvSpPr>
          <p:cNvPr id="4099" name="Rectangle 3">
            <a:extLst>
              <a:ext uri="{FF2B5EF4-FFF2-40B4-BE49-F238E27FC236}">
                <a16:creationId xmlns:a16="http://schemas.microsoft.com/office/drawing/2014/main" id="{9F411229-1402-447E-9746-58CEA8B01FD6}"/>
              </a:ext>
            </a:extLst>
          </p:cNvPr>
          <p:cNvSpPr>
            <a:spLocks noGrp="1" noChangeArrowheads="1"/>
          </p:cNvSpPr>
          <p:nvPr>
            <p:ph type="subTitle" idx="4294967295"/>
          </p:nvPr>
        </p:nvSpPr>
        <p:spPr>
          <a:xfrm>
            <a:off x="827088" y="2581275"/>
            <a:ext cx="8316912" cy="703263"/>
          </a:xfrm>
        </p:spPr>
        <p:txBody>
          <a:bodyPr/>
          <a:lstStyle/>
          <a:p>
            <a:pPr marL="0" indent="0" algn="ctr" eaLnBrk="1" hangingPunct="1">
              <a:buFontTx/>
              <a:buNone/>
            </a:pPr>
            <a:r>
              <a:rPr lang="en-GB" altLang="es-ES" sz="4000" dirty="0" err="1">
                <a:solidFill>
                  <a:srgbClr val="BA5D00"/>
                </a:solidFill>
                <a:latin typeface="Tahoma" panose="020B0604030504040204" pitchFamily="34" charset="0"/>
              </a:rPr>
              <a:t>Sofware</a:t>
            </a:r>
            <a:r>
              <a:rPr lang="en-GB" altLang="es-ES" sz="4000" dirty="0">
                <a:solidFill>
                  <a:srgbClr val="BA5D00"/>
                </a:solidFill>
                <a:latin typeface="Tahoma" panose="020B0604030504040204" pitchFamily="34" charset="0"/>
              </a:rPr>
              <a:t> Development Frameworks</a:t>
            </a:r>
            <a:endParaRPr lang="es-ES_tradnl" altLang="es-ES" sz="4000" dirty="0">
              <a:solidFill>
                <a:srgbClr val="BA5D00"/>
              </a:solidFill>
              <a:latin typeface="Tahoma" panose="020B0604030504040204" pitchFamily="34" charset="0"/>
            </a:endParaRPr>
          </a:p>
        </p:txBody>
      </p:sp>
      <p:pic>
        <p:nvPicPr>
          <p:cNvPr id="4100" name="Picture 4" descr="logo">
            <a:extLst>
              <a:ext uri="{FF2B5EF4-FFF2-40B4-BE49-F238E27FC236}">
                <a16:creationId xmlns:a16="http://schemas.microsoft.com/office/drawing/2014/main" id="{012870C7-D8BC-45FD-A778-A363323D94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76863"/>
            <a:ext cx="3097213"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descr="dsic">
            <a:extLst>
              <a:ext uri="{FF2B5EF4-FFF2-40B4-BE49-F238E27FC236}">
                <a16:creationId xmlns:a16="http://schemas.microsoft.com/office/drawing/2014/main" id="{58FE701B-C266-4A49-9723-DA91E0DC00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5300663"/>
            <a:ext cx="2389187"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6">
            <a:extLst>
              <a:ext uri="{FF2B5EF4-FFF2-40B4-BE49-F238E27FC236}">
                <a16:creationId xmlns:a16="http://schemas.microsoft.com/office/drawing/2014/main" id="{AEFB08FB-AE7B-441E-9BFB-05197D47BC2E}"/>
              </a:ext>
            </a:extLst>
          </p:cNvPr>
          <p:cNvSpPr>
            <a:spLocks noChangeArrowheads="1"/>
          </p:cNvSpPr>
          <p:nvPr/>
        </p:nvSpPr>
        <p:spPr bwMode="auto">
          <a:xfrm>
            <a:off x="900113" y="3478213"/>
            <a:ext cx="806450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SzPct val="70000"/>
              <a:buBlip>
                <a:blip r:embed="rId5"/>
              </a:buBlip>
              <a:defRPr sz="3200" b="1">
                <a:solidFill>
                  <a:srgbClr val="582C00"/>
                </a:solidFill>
                <a:latin typeface="Arial Narrow" panose="020B0606020202030204" pitchFamily="34" charset="0"/>
              </a:defRPr>
            </a:lvl1pPr>
            <a:lvl2pPr marL="742950" indent="-285750">
              <a:spcBef>
                <a:spcPct val="20000"/>
              </a:spcBef>
              <a:buSzPct val="70000"/>
              <a:buBlip>
                <a:blip r:embed="rId6"/>
              </a:buBlip>
              <a:defRPr sz="2400">
                <a:solidFill>
                  <a:srgbClr val="582C00"/>
                </a:solidFill>
                <a:latin typeface="Arial Narrow" panose="020B0606020202030204" pitchFamily="34" charset="0"/>
              </a:defRPr>
            </a:lvl2pPr>
            <a:lvl3pPr marL="1143000" indent="-228600">
              <a:spcBef>
                <a:spcPct val="20000"/>
              </a:spcBef>
              <a:buSzPct val="70000"/>
              <a:buBlip>
                <a:blip r:embed="rId7"/>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lnSpc>
                <a:spcPct val="80000"/>
              </a:lnSpc>
              <a:buFontTx/>
              <a:buNone/>
            </a:pPr>
            <a:r>
              <a:rPr lang="es-ES_tradnl" altLang="es-ES_tradnl" sz="2000" dirty="0">
                <a:solidFill>
                  <a:srgbClr val="BA5D00"/>
                </a:solidFill>
                <a:latin typeface="Tahoma" panose="020B0604030504040204" pitchFamily="34" charset="0"/>
              </a:rPr>
              <a:t>ETSID</a:t>
            </a:r>
          </a:p>
          <a:p>
            <a:pPr algn="ctr" eaLnBrk="1" hangingPunct="1">
              <a:lnSpc>
                <a:spcPct val="80000"/>
              </a:lnSpc>
              <a:buFontTx/>
              <a:buNone/>
            </a:pPr>
            <a:r>
              <a:rPr lang="es-ES_tradnl" altLang="es-ES_tradnl" sz="2000" dirty="0">
                <a:solidFill>
                  <a:srgbClr val="BA5D00"/>
                </a:solidFill>
                <a:latin typeface="Tahoma" panose="020B0604030504040204" pitchFamily="34" charset="0"/>
              </a:rPr>
              <a:t>Título de Grado en Electrónica Industrial y Automática</a:t>
            </a:r>
          </a:p>
          <a:p>
            <a:pPr algn="ctr" eaLnBrk="1" hangingPunct="1">
              <a:lnSpc>
                <a:spcPct val="80000"/>
              </a:lnSpc>
              <a:buFontTx/>
              <a:buNone/>
            </a:pPr>
            <a:endParaRPr lang="es-ES_tradnl" altLang="es-ES_tradnl" sz="2000" dirty="0">
              <a:solidFill>
                <a:srgbClr val="BA5D00"/>
              </a:solidFill>
              <a:latin typeface="Tahoma" panose="020B0604030504040204"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ACEF45F-9B39-4C6F-ABEB-29ECD3D94D8F}"/>
              </a:ext>
            </a:extLst>
          </p:cNvPr>
          <p:cNvSpPr>
            <a:spLocks noGrp="1" noChangeArrowheads="1"/>
          </p:cNvSpPr>
          <p:nvPr>
            <p:ph type="title"/>
          </p:nvPr>
        </p:nvSpPr>
        <p:spPr/>
        <p:txBody>
          <a:bodyPr/>
          <a:lstStyle/>
          <a:p>
            <a:pPr eaLnBrk="1" hangingPunct="1"/>
            <a:r>
              <a:rPr lang="en-GB" altLang="es-ES"/>
              <a:t>Version Control system</a:t>
            </a:r>
            <a:br>
              <a:rPr lang="en-GB" altLang="es-ES"/>
            </a:br>
            <a:r>
              <a:rPr lang="en-GB" altLang="es-ES" sz="2400"/>
              <a:t>GitHub - Registration</a:t>
            </a:r>
            <a:endParaRPr lang="en-GB" altLang="es-ES"/>
          </a:p>
        </p:txBody>
      </p:sp>
      <p:sp>
        <p:nvSpPr>
          <p:cNvPr id="15363" name="Rectangle 3">
            <a:extLst>
              <a:ext uri="{FF2B5EF4-FFF2-40B4-BE49-F238E27FC236}">
                <a16:creationId xmlns:a16="http://schemas.microsoft.com/office/drawing/2014/main" id="{31E790B5-D9A4-419E-82C2-3A7883304BFC}"/>
              </a:ext>
            </a:extLst>
          </p:cNvPr>
          <p:cNvSpPr>
            <a:spLocks noGrp="1" noChangeArrowheads="1"/>
          </p:cNvSpPr>
          <p:nvPr>
            <p:ph type="body" idx="1"/>
          </p:nvPr>
        </p:nvSpPr>
        <p:spPr>
          <a:xfrm>
            <a:off x="914400" y="1076325"/>
            <a:ext cx="8001000" cy="4872955"/>
          </a:xfrm>
        </p:spPr>
        <p:txBody>
          <a:bodyPr/>
          <a:lstStyle/>
          <a:p>
            <a:pPr marL="457200" lvl="1" indent="0" algn="just" eaLnBrk="1" hangingPunct="1">
              <a:buFontTx/>
              <a:buNone/>
            </a:pPr>
            <a:r>
              <a:rPr lang="en-GB" altLang="es-ES" sz="2800" b="1" dirty="0"/>
              <a:t>Step 3.</a:t>
            </a:r>
            <a:r>
              <a:rPr lang="en-GB" altLang="es-ES" sz="2800" dirty="0"/>
              <a:t> Introduce your user data as follows:</a:t>
            </a:r>
          </a:p>
          <a:p>
            <a:pPr marL="457200" lvl="1" indent="0" algn="just" eaLnBrk="1" hangingPunct="1">
              <a:buFontTx/>
              <a:buNone/>
            </a:pPr>
            <a:endParaRPr lang="en-GB" altLang="es-ES" sz="2800" b="1" dirty="0"/>
          </a:p>
          <a:p>
            <a:pPr marL="457200" lvl="1" indent="0" algn="just" eaLnBrk="1" hangingPunct="1">
              <a:buFontTx/>
              <a:buNone/>
            </a:pPr>
            <a:r>
              <a:rPr lang="en-GB" altLang="es-ES" sz="2800" b="1" dirty="0" err="1" smtClean="0"/>
              <a:t>Userdata</a:t>
            </a:r>
            <a:r>
              <a:rPr lang="en-GB" altLang="es-ES" sz="2800" b="1" dirty="0" smtClean="0"/>
              <a:t>: </a:t>
            </a:r>
            <a:r>
              <a:rPr lang="en-GB" altLang="es-ES" sz="2000" dirty="0"/>
              <a:t>&lt;</a:t>
            </a:r>
            <a:r>
              <a:rPr lang="en-GB" altLang="es-ES" sz="2000" dirty="0" err="1"/>
              <a:t>ARA”your</a:t>
            </a:r>
            <a:r>
              <a:rPr lang="en-GB" altLang="es-ES" sz="2000" dirty="0"/>
              <a:t> UPV user”&gt; ex. </a:t>
            </a:r>
            <a:r>
              <a:rPr lang="en-GB" altLang="es-ES" sz="2000" dirty="0" err="1"/>
              <a:t>ARAjosegqui</a:t>
            </a:r>
            <a:endParaRPr lang="en-GB" altLang="es-ES" sz="2000" dirty="0"/>
          </a:p>
          <a:p>
            <a:pPr marL="457200" lvl="1" indent="0" algn="just" eaLnBrk="1" hangingPunct="1">
              <a:buFontTx/>
              <a:buNone/>
            </a:pPr>
            <a:r>
              <a:rPr lang="en-GB" altLang="es-ES" sz="2800" b="1" dirty="0"/>
              <a:t>Email address: </a:t>
            </a:r>
            <a:r>
              <a:rPr lang="en-GB" altLang="es-ES" sz="2000" dirty="0"/>
              <a:t>&lt;your ETSID </a:t>
            </a:r>
            <a:r>
              <a:rPr lang="en-GB" altLang="es-ES" sz="2000" dirty="0" smtClean="0"/>
              <a:t>email</a:t>
            </a:r>
            <a:r>
              <a:rPr lang="en-GB" altLang="es-ES" sz="2000" dirty="0"/>
              <a:t>&gt; ex. josegqui@etsid.upv.es&gt;</a:t>
            </a:r>
            <a:endParaRPr lang="en-GB" altLang="es-ES" sz="2800" dirty="0"/>
          </a:p>
          <a:p>
            <a:pPr marL="457200" lvl="1" indent="0" algn="just" eaLnBrk="1" hangingPunct="1">
              <a:buFontTx/>
              <a:buNone/>
            </a:pPr>
            <a:r>
              <a:rPr lang="en-GB" altLang="es-ES" sz="2800" b="1" dirty="0"/>
              <a:t>Password: </a:t>
            </a:r>
            <a:r>
              <a:rPr lang="en-GB" altLang="es-ES" sz="2800" dirty="0"/>
              <a:t>&lt;any&gt; </a:t>
            </a:r>
            <a:r>
              <a:rPr lang="en-GB" altLang="es-ES" sz="2800" b="1" u="sng" dirty="0"/>
              <a:t>Don’t forget the password</a:t>
            </a:r>
          </a:p>
          <a:p>
            <a:pPr marL="457200" lvl="1" indent="0" algn="just" eaLnBrk="1" hangingPunct="1">
              <a:buFontTx/>
              <a:buNone/>
            </a:pPr>
            <a:endParaRPr lang="en-GB" altLang="es-ES" sz="2800" dirty="0" smtClean="0"/>
          </a:p>
          <a:p>
            <a:pPr marL="457200" lvl="1" indent="0" algn="just" eaLnBrk="1" hangingPunct="1">
              <a:buFontTx/>
              <a:buNone/>
            </a:pPr>
            <a:r>
              <a:rPr lang="en-GB" altLang="es-ES" sz="2800" b="1" dirty="0"/>
              <a:t>Step 4</a:t>
            </a:r>
            <a:r>
              <a:rPr lang="en-GB" altLang="es-ES" sz="2800" b="1" dirty="0" smtClean="0"/>
              <a:t>. Verify your account</a:t>
            </a:r>
            <a:endParaRPr lang="en-GB" altLang="es-ES" sz="2800" dirty="0"/>
          </a:p>
          <a:p>
            <a:pPr marL="457200" lvl="1" indent="0" algn="just" eaLnBrk="1" hangingPunct="1">
              <a:buFontTx/>
              <a:buNone/>
            </a:pPr>
            <a:endParaRPr lang="en-GB" altLang="es-ES" sz="2800" dirty="0" smtClean="0"/>
          </a:p>
          <a:p>
            <a:pPr marL="457200" lvl="1" indent="0" algn="just" eaLnBrk="1" hangingPunct="1">
              <a:buNone/>
            </a:pPr>
            <a:r>
              <a:rPr lang="en-GB" altLang="es-ES" sz="2800" b="1" dirty="0"/>
              <a:t>Step </a:t>
            </a:r>
            <a:r>
              <a:rPr lang="en-GB" altLang="es-ES" sz="2800" b="1" dirty="0" smtClean="0"/>
              <a:t>5. Press “Create account”</a:t>
            </a:r>
            <a:endParaRPr lang="en-GB" altLang="es-E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ACEF45F-9B39-4C6F-ABEB-29ECD3D94D8F}"/>
              </a:ext>
            </a:extLst>
          </p:cNvPr>
          <p:cNvSpPr>
            <a:spLocks noGrp="1" noChangeArrowheads="1"/>
          </p:cNvSpPr>
          <p:nvPr>
            <p:ph type="title"/>
          </p:nvPr>
        </p:nvSpPr>
        <p:spPr/>
        <p:txBody>
          <a:bodyPr/>
          <a:lstStyle/>
          <a:p>
            <a:pPr eaLnBrk="1" hangingPunct="1"/>
            <a:r>
              <a:rPr lang="en-GB" altLang="es-ES"/>
              <a:t>Version Control system</a:t>
            </a:r>
            <a:br>
              <a:rPr lang="en-GB" altLang="es-ES"/>
            </a:br>
            <a:r>
              <a:rPr lang="en-GB" altLang="es-ES" sz="2400"/>
              <a:t>GitHub - Registration</a:t>
            </a:r>
            <a:endParaRPr lang="en-GB" altLang="es-ES"/>
          </a:p>
        </p:txBody>
      </p:sp>
      <p:pic>
        <p:nvPicPr>
          <p:cNvPr id="4" name="Imagen 3"/>
          <p:cNvPicPr>
            <a:picLocks noChangeAspect="1"/>
          </p:cNvPicPr>
          <p:nvPr/>
        </p:nvPicPr>
        <p:blipFill>
          <a:blip r:embed="rId2"/>
          <a:stretch>
            <a:fillRect/>
          </a:stretch>
        </p:blipFill>
        <p:spPr>
          <a:xfrm>
            <a:off x="1115615" y="1196752"/>
            <a:ext cx="7661991" cy="5256584"/>
          </a:xfrm>
          <a:prstGeom prst="rect">
            <a:avLst/>
          </a:prstGeom>
        </p:spPr>
      </p:pic>
    </p:spTree>
    <p:extLst>
      <p:ext uri="{BB962C8B-B14F-4D97-AF65-F5344CB8AC3E}">
        <p14:creationId xmlns:p14="http://schemas.microsoft.com/office/powerpoint/2010/main" val="368830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ACEF45F-9B39-4C6F-ABEB-29ECD3D94D8F}"/>
              </a:ext>
            </a:extLst>
          </p:cNvPr>
          <p:cNvSpPr>
            <a:spLocks noGrp="1" noChangeArrowheads="1"/>
          </p:cNvSpPr>
          <p:nvPr>
            <p:ph type="title"/>
          </p:nvPr>
        </p:nvSpPr>
        <p:spPr/>
        <p:txBody>
          <a:bodyPr/>
          <a:lstStyle/>
          <a:p>
            <a:pPr eaLnBrk="1" hangingPunct="1"/>
            <a:r>
              <a:rPr lang="en-GB" altLang="es-ES"/>
              <a:t>Version Control system</a:t>
            </a:r>
            <a:br>
              <a:rPr lang="en-GB" altLang="es-ES"/>
            </a:br>
            <a:r>
              <a:rPr lang="en-GB" altLang="es-ES" sz="2400"/>
              <a:t>GitHub - Registration</a:t>
            </a:r>
            <a:endParaRPr lang="en-GB" altLang="es-ES"/>
          </a:p>
        </p:txBody>
      </p:sp>
      <p:pic>
        <p:nvPicPr>
          <p:cNvPr id="2" name="Imagen 1"/>
          <p:cNvPicPr>
            <a:picLocks noChangeAspect="1"/>
          </p:cNvPicPr>
          <p:nvPr/>
        </p:nvPicPr>
        <p:blipFill>
          <a:blip r:embed="rId2"/>
          <a:stretch>
            <a:fillRect/>
          </a:stretch>
        </p:blipFill>
        <p:spPr>
          <a:xfrm>
            <a:off x="1259632" y="1988840"/>
            <a:ext cx="7265330" cy="2952328"/>
          </a:xfrm>
          <a:prstGeom prst="rect">
            <a:avLst/>
          </a:prstGeom>
        </p:spPr>
      </p:pic>
    </p:spTree>
    <p:extLst>
      <p:ext uri="{BB962C8B-B14F-4D97-AF65-F5344CB8AC3E}">
        <p14:creationId xmlns:p14="http://schemas.microsoft.com/office/powerpoint/2010/main" val="2129101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ACEF45F-9B39-4C6F-ABEB-29ECD3D94D8F}"/>
              </a:ext>
            </a:extLst>
          </p:cNvPr>
          <p:cNvSpPr>
            <a:spLocks noGrp="1" noChangeArrowheads="1"/>
          </p:cNvSpPr>
          <p:nvPr>
            <p:ph type="title"/>
          </p:nvPr>
        </p:nvSpPr>
        <p:spPr/>
        <p:txBody>
          <a:bodyPr/>
          <a:lstStyle/>
          <a:p>
            <a:pPr eaLnBrk="1" hangingPunct="1"/>
            <a:r>
              <a:rPr lang="en-GB" altLang="es-ES"/>
              <a:t>Version Control system</a:t>
            </a:r>
            <a:br>
              <a:rPr lang="en-GB" altLang="es-ES"/>
            </a:br>
            <a:r>
              <a:rPr lang="en-GB" altLang="es-ES" sz="2400"/>
              <a:t>GitHub - Registration</a:t>
            </a:r>
            <a:endParaRPr lang="en-GB" altLang="es-ES"/>
          </a:p>
        </p:txBody>
      </p:sp>
      <p:pic>
        <p:nvPicPr>
          <p:cNvPr id="2" name="Imagen 1"/>
          <p:cNvPicPr>
            <a:picLocks noChangeAspect="1"/>
          </p:cNvPicPr>
          <p:nvPr/>
        </p:nvPicPr>
        <p:blipFill>
          <a:blip r:embed="rId2"/>
          <a:stretch>
            <a:fillRect/>
          </a:stretch>
        </p:blipFill>
        <p:spPr>
          <a:xfrm>
            <a:off x="1259632" y="1988840"/>
            <a:ext cx="7265330" cy="2952328"/>
          </a:xfrm>
          <a:prstGeom prst="rect">
            <a:avLst/>
          </a:prstGeom>
        </p:spPr>
      </p:pic>
    </p:spTree>
    <p:extLst>
      <p:ext uri="{BB962C8B-B14F-4D97-AF65-F5344CB8AC3E}">
        <p14:creationId xmlns:p14="http://schemas.microsoft.com/office/powerpoint/2010/main" val="675081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Rectangle 2">
            <a:extLst>
              <a:ext uri="{FF2B5EF4-FFF2-40B4-BE49-F238E27FC236}">
                <a16:creationId xmlns:a16="http://schemas.microsoft.com/office/drawing/2014/main" id="{FB773CD2-7F49-4D8C-9619-D5652A36D7B2}"/>
              </a:ext>
            </a:extLst>
          </p:cNvPr>
          <p:cNvSpPr>
            <a:spLocks noGrp="1" noChangeArrowheads="1"/>
          </p:cNvSpPr>
          <p:nvPr>
            <p:ph type="title"/>
          </p:nvPr>
        </p:nvSpPr>
        <p:spPr/>
        <p:txBody>
          <a:bodyPr/>
          <a:lstStyle/>
          <a:p>
            <a:pPr eaLnBrk="1" hangingPunct="1"/>
            <a:r>
              <a:rPr lang="en-GB" altLang="es-ES"/>
              <a:t>Version Control system</a:t>
            </a:r>
            <a:br>
              <a:rPr lang="en-GB" altLang="es-ES"/>
            </a:br>
            <a:r>
              <a:rPr lang="en-GB" altLang="es-ES" sz="2400"/>
              <a:t>GitHub - Registration</a:t>
            </a:r>
            <a:endParaRPr lang="en-GB" altLang="es-ES"/>
          </a:p>
        </p:txBody>
      </p:sp>
      <p:pic>
        <p:nvPicPr>
          <p:cNvPr id="4" name="Imagen 3"/>
          <p:cNvPicPr>
            <a:picLocks noChangeAspect="1"/>
          </p:cNvPicPr>
          <p:nvPr/>
        </p:nvPicPr>
        <p:blipFill>
          <a:blip r:embed="rId2"/>
          <a:stretch>
            <a:fillRect/>
          </a:stretch>
        </p:blipFill>
        <p:spPr>
          <a:xfrm>
            <a:off x="2627784" y="1124744"/>
            <a:ext cx="5199931" cy="5400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DED1CA11-D3E2-48E4-B793-C91ED86A1EDF}"/>
              </a:ext>
            </a:extLst>
          </p:cNvPr>
          <p:cNvSpPr>
            <a:spLocks noGrp="1" noChangeArrowheads="1"/>
          </p:cNvSpPr>
          <p:nvPr>
            <p:ph type="body" idx="1"/>
          </p:nvPr>
        </p:nvSpPr>
        <p:spPr>
          <a:xfrm>
            <a:off x="914400" y="1076325"/>
            <a:ext cx="8001000" cy="623888"/>
          </a:xfrm>
        </p:spPr>
        <p:txBody>
          <a:bodyPr/>
          <a:lstStyle/>
          <a:p>
            <a:pPr marL="457200" lvl="1" indent="0" algn="just" eaLnBrk="1" hangingPunct="1">
              <a:buFontTx/>
              <a:buNone/>
            </a:pPr>
            <a:r>
              <a:rPr lang="en-GB" altLang="es-ES" sz="2800" b="1"/>
              <a:t>Step 6.</a:t>
            </a:r>
            <a:r>
              <a:rPr lang="en-GB" altLang="es-ES" sz="2800"/>
              <a:t> You will receive an email to verify the GitHub account. Press to the “verify email address”.</a:t>
            </a:r>
            <a:endParaRPr lang="en-GB" altLang="es-ES" sz="2800" b="1"/>
          </a:p>
        </p:txBody>
      </p:sp>
      <p:sp>
        <p:nvSpPr>
          <p:cNvPr id="17412" name="Rectangle 2">
            <a:extLst>
              <a:ext uri="{FF2B5EF4-FFF2-40B4-BE49-F238E27FC236}">
                <a16:creationId xmlns:a16="http://schemas.microsoft.com/office/drawing/2014/main" id="{AA2576F6-10D5-4315-B6C3-2C763021BF37}"/>
              </a:ext>
            </a:extLst>
          </p:cNvPr>
          <p:cNvSpPr>
            <a:spLocks noGrp="1" noChangeArrowheads="1"/>
          </p:cNvSpPr>
          <p:nvPr>
            <p:ph type="title"/>
          </p:nvPr>
        </p:nvSpPr>
        <p:spPr/>
        <p:txBody>
          <a:bodyPr/>
          <a:lstStyle/>
          <a:p>
            <a:pPr eaLnBrk="1" hangingPunct="1"/>
            <a:r>
              <a:rPr lang="en-GB" altLang="es-ES"/>
              <a:t>Version Control system</a:t>
            </a:r>
            <a:br>
              <a:rPr lang="en-GB" altLang="es-ES"/>
            </a:br>
            <a:r>
              <a:rPr lang="en-GB" altLang="es-ES" sz="2400"/>
              <a:t>GitHub - Registration</a:t>
            </a:r>
            <a:endParaRPr lang="en-GB" altLang="es-ES"/>
          </a:p>
        </p:txBody>
      </p:sp>
      <p:pic>
        <p:nvPicPr>
          <p:cNvPr id="2" name="Imagen 1"/>
          <p:cNvPicPr>
            <a:picLocks noChangeAspect="1"/>
          </p:cNvPicPr>
          <p:nvPr/>
        </p:nvPicPr>
        <p:blipFill>
          <a:blip r:embed="rId2"/>
          <a:stretch>
            <a:fillRect/>
          </a:stretch>
        </p:blipFill>
        <p:spPr>
          <a:xfrm>
            <a:off x="1475656" y="2060848"/>
            <a:ext cx="6314840" cy="328491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1549F808-D53F-49A9-B3D8-7AFDA6A7DFDA}"/>
              </a:ext>
            </a:extLst>
          </p:cNvPr>
          <p:cNvSpPr>
            <a:spLocks noGrp="1" noChangeArrowheads="1"/>
          </p:cNvSpPr>
          <p:nvPr>
            <p:ph type="body" idx="1"/>
          </p:nvPr>
        </p:nvSpPr>
        <p:spPr>
          <a:xfrm>
            <a:off x="914400" y="1076325"/>
            <a:ext cx="8001000" cy="623888"/>
          </a:xfrm>
        </p:spPr>
        <p:txBody>
          <a:bodyPr/>
          <a:lstStyle/>
          <a:p>
            <a:pPr marL="457200" lvl="1" indent="0" algn="just" eaLnBrk="1" hangingPunct="1">
              <a:buFontTx/>
              <a:buNone/>
            </a:pPr>
            <a:r>
              <a:rPr lang="en-GB" altLang="es-ES" sz="2800" b="1" dirty="0"/>
              <a:t>Step 7</a:t>
            </a:r>
            <a:r>
              <a:rPr lang="en-GB" altLang="es-ES" sz="2800" dirty="0"/>
              <a:t>. You don’t create any repository.</a:t>
            </a:r>
            <a:endParaRPr lang="en-GB" altLang="es-ES" sz="2800" b="1" dirty="0"/>
          </a:p>
        </p:txBody>
      </p:sp>
      <p:pic>
        <p:nvPicPr>
          <p:cNvPr id="18435" name="Imagen 2">
            <a:extLst>
              <a:ext uri="{FF2B5EF4-FFF2-40B4-BE49-F238E27FC236}">
                <a16:creationId xmlns:a16="http://schemas.microsoft.com/office/drawing/2014/main" id="{D3A230D0-70E3-470A-AEB2-1D64475BF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0239" r="22826" b="11255"/>
          <a:stretch>
            <a:fillRect/>
          </a:stretch>
        </p:blipFill>
        <p:spPr bwMode="auto">
          <a:xfrm>
            <a:off x="1398588" y="2330450"/>
            <a:ext cx="7350125"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Conector recto de flecha 8">
            <a:extLst>
              <a:ext uri="{FF2B5EF4-FFF2-40B4-BE49-F238E27FC236}">
                <a16:creationId xmlns:a16="http://schemas.microsoft.com/office/drawing/2014/main" id="{A8F0CA30-4339-495C-89F3-C86471C238CE}"/>
              </a:ext>
            </a:extLst>
          </p:cNvPr>
          <p:cNvCxnSpPr>
            <a:cxnSpLocks/>
            <a:stCxn id="18437" idx="1"/>
          </p:cNvCxnSpPr>
          <p:nvPr/>
        </p:nvCxnSpPr>
        <p:spPr>
          <a:xfrm flipH="1">
            <a:off x="1619250" y="1901825"/>
            <a:ext cx="633413" cy="5191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437" name="CuadroTexto 11">
            <a:extLst>
              <a:ext uri="{FF2B5EF4-FFF2-40B4-BE49-F238E27FC236}">
                <a16:creationId xmlns:a16="http://schemas.microsoft.com/office/drawing/2014/main" id="{41D4A1E4-4594-4A3B-AEDD-D860C3C8099C}"/>
              </a:ext>
            </a:extLst>
          </p:cNvPr>
          <p:cNvSpPr txBox="1">
            <a:spLocks noChangeArrowheads="1"/>
          </p:cNvSpPr>
          <p:nvPr/>
        </p:nvSpPr>
        <p:spPr bwMode="auto">
          <a:xfrm>
            <a:off x="2252663" y="1671638"/>
            <a:ext cx="6280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3"/>
              </a:buBlip>
              <a:defRPr sz="3200" b="1">
                <a:solidFill>
                  <a:srgbClr val="582C00"/>
                </a:solidFill>
                <a:latin typeface="Arial Narrow" panose="020B0606020202030204" pitchFamily="34" charset="0"/>
              </a:defRPr>
            </a:lvl1pPr>
            <a:lvl2pPr marL="742950" indent="-285750">
              <a:spcBef>
                <a:spcPct val="20000"/>
              </a:spcBef>
              <a:buSzPct val="70000"/>
              <a:buBlip>
                <a:blip r:embed="rId4"/>
              </a:buBlip>
              <a:defRPr sz="2400">
                <a:solidFill>
                  <a:srgbClr val="582C00"/>
                </a:solidFill>
                <a:latin typeface="Arial Narrow" panose="020B0606020202030204" pitchFamily="34" charset="0"/>
              </a:defRPr>
            </a:lvl2pPr>
            <a:lvl3pPr marL="1143000" indent="-228600">
              <a:spcBef>
                <a:spcPct val="20000"/>
              </a:spcBef>
              <a:buSzPct val="70000"/>
              <a:buBlip>
                <a:blip r:embed="rId5"/>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spcBef>
                <a:spcPct val="0"/>
              </a:spcBef>
              <a:buSzTx/>
              <a:buFontTx/>
              <a:buNone/>
            </a:pPr>
            <a:r>
              <a:rPr lang="en-US" altLang="es-ES" sz="2400" b="0">
                <a:solidFill>
                  <a:schemeClr val="tx1"/>
                </a:solidFill>
                <a:latin typeface="Times New Roman" panose="02020603050405020304" pitchFamily="18" charset="0"/>
              </a:rPr>
              <a:t>Click on the GtitHub picture to go to the home</a:t>
            </a:r>
            <a:endParaRPr lang="es-ES" altLang="es-ES" sz="2400" b="0">
              <a:solidFill>
                <a:schemeClr val="tx1"/>
              </a:solidFill>
              <a:latin typeface="Times New Roman" panose="02020603050405020304" pitchFamily="18" charset="0"/>
            </a:endParaRPr>
          </a:p>
        </p:txBody>
      </p:sp>
      <p:sp>
        <p:nvSpPr>
          <p:cNvPr id="18438" name="Rectangle 2">
            <a:extLst>
              <a:ext uri="{FF2B5EF4-FFF2-40B4-BE49-F238E27FC236}">
                <a16:creationId xmlns:a16="http://schemas.microsoft.com/office/drawing/2014/main" id="{8E262E59-0C29-4456-8D06-B66087AF2117}"/>
              </a:ext>
            </a:extLst>
          </p:cNvPr>
          <p:cNvSpPr>
            <a:spLocks noGrp="1" noChangeArrowheads="1"/>
          </p:cNvSpPr>
          <p:nvPr>
            <p:ph type="title"/>
          </p:nvPr>
        </p:nvSpPr>
        <p:spPr/>
        <p:txBody>
          <a:bodyPr/>
          <a:lstStyle/>
          <a:p>
            <a:pPr eaLnBrk="1" hangingPunct="1"/>
            <a:r>
              <a:rPr lang="en-GB" altLang="es-ES"/>
              <a:t>Version Control system</a:t>
            </a:r>
            <a:br>
              <a:rPr lang="en-GB" altLang="es-ES"/>
            </a:br>
            <a:r>
              <a:rPr lang="en-GB" altLang="es-ES" sz="2400"/>
              <a:t>GitHub - Registration</a:t>
            </a:r>
            <a:endParaRPr lang="en-GB" altLang="es-E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5B1B562A-8037-4AA1-A558-F35C7F555592}"/>
              </a:ext>
            </a:extLst>
          </p:cNvPr>
          <p:cNvSpPr>
            <a:spLocks noGrp="1" noChangeArrowheads="1"/>
          </p:cNvSpPr>
          <p:nvPr>
            <p:ph type="body" idx="1"/>
          </p:nvPr>
        </p:nvSpPr>
        <p:spPr>
          <a:xfrm>
            <a:off x="914400" y="1076325"/>
            <a:ext cx="7905750" cy="623888"/>
          </a:xfrm>
        </p:spPr>
        <p:txBody>
          <a:bodyPr/>
          <a:lstStyle/>
          <a:p>
            <a:pPr marL="457200" lvl="1" indent="0" algn="just" eaLnBrk="1" hangingPunct="1">
              <a:buFontTx/>
              <a:buNone/>
            </a:pPr>
            <a:r>
              <a:rPr lang="en-GB" altLang="es-ES" sz="2800" b="1"/>
              <a:t>Step 8.</a:t>
            </a:r>
            <a:r>
              <a:rPr lang="en-GB" altLang="es-ES" sz="2800"/>
              <a:t> In this moment you have an account in GitHub.</a:t>
            </a:r>
            <a:endParaRPr lang="en-GB" altLang="es-ES" sz="2800" b="1"/>
          </a:p>
        </p:txBody>
      </p:sp>
      <p:pic>
        <p:nvPicPr>
          <p:cNvPr id="19459" name="Imagen 11">
            <a:extLst>
              <a:ext uri="{FF2B5EF4-FFF2-40B4-BE49-F238E27FC236}">
                <a16:creationId xmlns:a16="http://schemas.microsoft.com/office/drawing/2014/main" id="{54BA8EAA-CABE-4D7A-B34C-2331FCD2D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0178"/>
          <a:stretch>
            <a:fillRect/>
          </a:stretch>
        </p:blipFill>
        <p:spPr bwMode="auto">
          <a:xfrm>
            <a:off x="1692275" y="1700213"/>
            <a:ext cx="6408738"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CuadroTexto 12">
            <a:extLst>
              <a:ext uri="{FF2B5EF4-FFF2-40B4-BE49-F238E27FC236}">
                <a16:creationId xmlns:a16="http://schemas.microsoft.com/office/drawing/2014/main" id="{C99EC1EB-59F8-4BE9-903F-7526A845270B}"/>
              </a:ext>
            </a:extLst>
          </p:cNvPr>
          <p:cNvSpPr txBox="1">
            <a:spLocks noChangeArrowheads="1"/>
          </p:cNvSpPr>
          <p:nvPr/>
        </p:nvSpPr>
        <p:spPr bwMode="auto">
          <a:xfrm>
            <a:off x="1187450" y="5013325"/>
            <a:ext cx="73802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3"/>
              </a:buBlip>
              <a:defRPr sz="3200" b="1">
                <a:solidFill>
                  <a:srgbClr val="582C00"/>
                </a:solidFill>
                <a:latin typeface="Arial Narrow" panose="020B0606020202030204" pitchFamily="34" charset="0"/>
              </a:defRPr>
            </a:lvl1pPr>
            <a:lvl2pPr marL="742950" indent="-285750">
              <a:spcBef>
                <a:spcPct val="20000"/>
              </a:spcBef>
              <a:buSzPct val="70000"/>
              <a:buBlip>
                <a:blip r:embed="rId4"/>
              </a:buBlip>
              <a:defRPr sz="2400">
                <a:solidFill>
                  <a:srgbClr val="582C00"/>
                </a:solidFill>
                <a:latin typeface="Arial Narrow" panose="020B0606020202030204" pitchFamily="34" charset="0"/>
              </a:defRPr>
            </a:lvl2pPr>
            <a:lvl3pPr marL="1143000" indent="-228600">
              <a:spcBef>
                <a:spcPct val="20000"/>
              </a:spcBef>
              <a:buSzPct val="70000"/>
              <a:buBlip>
                <a:blip r:embed="rId5"/>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3600" b="0">
                <a:solidFill>
                  <a:schemeClr val="tx1"/>
                </a:solidFill>
                <a:latin typeface="Times New Roman" panose="02020603050405020304" pitchFamily="18" charset="0"/>
              </a:rPr>
              <a:t>Congratulations !!!! </a:t>
            </a:r>
          </a:p>
          <a:p>
            <a:pPr algn="ctr">
              <a:spcBef>
                <a:spcPct val="0"/>
              </a:spcBef>
              <a:buSzTx/>
              <a:buFontTx/>
              <a:buNone/>
            </a:pPr>
            <a:r>
              <a:rPr lang="es-ES" altLang="es-ES" sz="3600" b="0">
                <a:solidFill>
                  <a:schemeClr val="tx1"/>
                </a:solidFill>
                <a:latin typeface="Times New Roman" panose="02020603050405020304" pitchFamily="18" charset="0"/>
              </a:rPr>
              <a:t>You are already a GitHub User !!!</a:t>
            </a:r>
          </a:p>
        </p:txBody>
      </p:sp>
      <p:sp>
        <p:nvSpPr>
          <p:cNvPr id="19461" name="Rectangle 2">
            <a:extLst>
              <a:ext uri="{FF2B5EF4-FFF2-40B4-BE49-F238E27FC236}">
                <a16:creationId xmlns:a16="http://schemas.microsoft.com/office/drawing/2014/main" id="{127842A0-0D18-4675-B56B-E319C8EE4468}"/>
              </a:ext>
            </a:extLst>
          </p:cNvPr>
          <p:cNvSpPr>
            <a:spLocks noGrp="1" noChangeArrowheads="1"/>
          </p:cNvSpPr>
          <p:nvPr>
            <p:ph type="title"/>
          </p:nvPr>
        </p:nvSpPr>
        <p:spPr/>
        <p:txBody>
          <a:bodyPr/>
          <a:lstStyle/>
          <a:p>
            <a:pPr eaLnBrk="1" hangingPunct="1"/>
            <a:r>
              <a:rPr lang="en-GB" altLang="es-ES"/>
              <a:t>Version Control system</a:t>
            </a:r>
            <a:br>
              <a:rPr lang="en-GB" altLang="es-ES"/>
            </a:br>
            <a:r>
              <a:rPr lang="en-GB" altLang="es-ES" sz="2400"/>
              <a:t>GitHub - Registration</a:t>
            </a:r>
            <a:endParaRPr lang="en-GB" altLang="es-E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1BC2C83-969C-4ADE-9E26-96C236450B2E}"/>
              </a:ext>
            </a:extLst>
          </p:cNvPr>
          <p:cNvSpPr>
            <a:spLocks noGrp="1" noChangeArrowheads="1"/>
          </p:cNvSpPr>
          <p:nvPr>
            <p:ph type="title"/>
          </p:nvPr>
        </p:nvSpPr>
        <p:spPr/>
        <p:txBody>
          <a:bodyPr/>
          <a:lstStyle/>
          <a:p>
            <a:pPr eaLnBrk="1" hangingPunct="1"/>
            <a:r>
              <a:rPr lang="en-GB" altLang="es-ES" dirty="0"/>
              <a:t>Version Control System</a:t>
            </a:r>
            <a:br>
              <a:rPr lang="en-GB" altLang="es-ES" dirty="0"/>
            </a:br>
            <a:r>
              <a:rPr lang="en-GB" altLang="es-ES" sz="2400" dirty="0"/>
              <a:t>GitHub - Your</a:t>
            </a:r>
            <a:r>
              <a:rPr lang="es-ES_tradnl" altLang="es-ES" sz="2400" dirty="0"/>
              <a:t> </a:t>
            </a:r>
            <a:r>
              <a:rPr lang="en-GB" altLang="es-ES" sz="2400" dirty="0"/>
              <a:t>first repository (</a:t>
            </a:r>
            <a:r>
              <a:rPr lang="en-US" sz="2400" dirty="0"/>
              <a:t>arapractice00face)</a:t>
            </a:r>
            <a:endParaRPr lang="en-GB" altLang="es-ES" sz="2400" dirty="0"/>
          </a:p>
        </p:txBody>
      </p:sp>
      <p:sp>
        <p:nvSpPr>
          <p:cNvPr id="8" name="Rectangle 3">
            <a:extLst>
              <a:ext uri="{FF2B5EF4-FFF2-40B4-BE49-F238E27FC236}">
                <a16:creationId xmlns:a16="http://schemas.microsoft.com/office/drawing/2014/main" id="{A31AB39A-D4F8-4ED0-904B-BCF2E82D9FE5}"/>
              </a:ext>
            </a:extLst>
          </p:cNvPr>
          <p:cNvSpPr txBox="1">
            <a:spLocks noChangeArrowheads="1"/>
          </p:cNvSpPr>
          <p:nvPr/>
        </p:nvSpPr>
        <p:spPr bwMode="auto">
          <a:xfrm>
            <a:off x="900113" y="1076325"/>
            <a:ext cx="8015287" cy="559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gn="l" rtl="0" eaLnBrk="0" fontAlgn="base" hangingPunct="0">
              <a:spcBef>
                <a:spcPct val="20000"/>
              </a:spcBef>
              <a:spcAft>
                <a:spcPct val="0"/>
              </a:spcAft>
              <a:buSzPct val="70000"/>
              <a:buBlip>
                <a:blip r:embed="rId2"/>
              </a:buBlip>
              <a:defRPr sz="3200" b="1">
                <a:solidFill>
                  <a:srgbClr val="582C00"/>
                </a:solidFill>
                <a:latin typeface="+mn-lt"/>
                <a:ea typeface="+mn-ea"/>
                <a:cs typeface="+mn-cs"/>
              </a:defRPr>
            </a:lvl1pPr>
            <a:lvl2pPr marL="742950" indent="-285750" algn="l" rtl="0" eaLnBrk="0" fontAlgn="base" hangingPunct="0">
              <a:spcBef>
                <a:spcPct val="20000"/>
              </a:spcBef>
              <a:spcAft>
                <a:spcPct val="0"/>
              </a:spcAft>
              <a:buSzPct val="70000"/>
              <a:buBlip>
                <a:blip r:embed="rId3"/>
              </a:buBlip>
              <a:defRPr sz="2400">
                <a:solidFill>
                  <a:srgbClr val="582C00"/>
                </a:solidFill>
                <a:latin typeface="+mn-lt"/>
              </a:defRPr>
            </a:lvl2pPr>
            <a:lvl3pPr marL="1143000" indent="-228600" algn="l" rtl="0" eaLnBrk="0" fontAlgn="base" hangingPunct="0">
              <a:spcBef>
                <a:spcPct val="20000"/>
              </a:spcBef>
              <a:spcAft>
                <a:spcPct val="0"/>
              </a:spcAft>
              <a:buSzPct val="70000"/>
              <a:buBlip>
                <a:blip r:embed="rId4"/>
              </a:buBlip>
              <a:defRPr sz="2000">
                <a:solidFill>
                  <a:srgbClr val="582C00"/>
                </a:solidFill>
                <a:latin typeface="+mn-lt"/>
              </a:defRPr>
            </a:lvl3pPr>
            <a:lvl4pPr marL="1600200" indent="-228600" algn="l" rtl="0" eaLnBrk="0" fontAlgn="base" hangingPunct="0">
              <a:spcBef>
                <a:spcPct val="20000"/>
              </a:spcBef>
              <a:spcAft>
                <a:spcPct val="0"/>
              </a:spcAft>
              <a:buChar char="•"/>
              <a:defRPr>
                <a:solidFill>
                  <a:srgbClr val="582C00"/>
                </a:solidFill>
                <a:latin typeface="+mn-lt"/>
              </a:defRPr>
            </a:lvl4pPr>
            <a:lvl5pPr marL="2057400" indent="-228600" algn="l" rtl="0" eaLnBrk="0" fontAlgn="base" hangingPunct="0">
              <a:spcBef>
                <a:spcPct val="20000"/>
              </a:spcBef>
              <a:spcAft>
                <a:spcPct val="0"/>
              </a:spcAft>
              <a:buChar char="–"/>
              <a:defRPr sz="1600">
                <a:solidFill>
                  <a:srgbClr val="582C00"/>
                </a:solidFill>
                <a:latin typeface="+mn-lt"/>
              </a:defRPr>
            </a:lvl5pPr>
            <a:lvl6pPr marL="2514600" indent="-228600" algn="l" rtl="0" fontAlgn="base">
              <a:spcBef>
                <a:spcPct val="20000"/>
              </a:spcBef>
              <a:spcAft>
                <a:spcPct val="0"/>
              </a:spcAft>
              <a:buChar char="–"/>
              <a:defRPr sz="1600">
                <a:solidFill>
                  <a:srgbClr val="582C00"/>
                </a:solidFill>
                <a:latin typeface="+mn-lt"/>
              </a:defRPr>
            </a:lvl6pPr>
            <a:lvl7pPr marL="2971800" indent="-228600" algn="l" rtl="0" fontAlgn="base">
              <a:spcBef>
                <a:spcPct val="20000"/>
              </a:spcBef>
              <a:spcAft>
                <a:spcPct val="0"/>
              </a:spcAft>
              <a:buChar char="–"/>
              <a:defRPr sz="1600">
                <a:solidFill>
                  <a:srgbClr val="582C00"/>
                </a:solidFill>
                <a:latin typeface="+mn-lt"/>
              </a:defRPr>
            </a:lvl7pPr>
            <a:lvl8pPr marL="3429000" indent="-228600" algn="l" rtl="0" fontAlgn="base">
              <a:spcBef>
                <a:spcPct val="20000"/>
              </a:spcBef>
              <a:spcAft>
                <a:spcPct val="0"/>
              </a:spcAft>
              <a:buChar char="–"/>
              <a:defRPr sz="1600">
                <a:solidFill>
                  <a:srgbClr val="582C00"/>
                </a:solidFill>
                <a:latin typeface="+mn-lt"/>
              </a:defRPr>
            </a:lvl8pPr>
            <a:lvl9pPr marL="3886200" indent="-228600" algn="l" rtl="0" fontAlgn="base">
              <a:spcBef>
                <a:spcPct val="20000"/>
              </a:spcBef>
              <a:spcAft>
                <a:spcPct val="0"/>
              </a:spcAft>
              <a:buChar char="–"/>
              <a:defRPr sz="1600">
                <a:solidFill>
                  <a:srgbClr val="582C00"/>
                </a:solidFill>
                <a:latin typeface="+mn-lt"/>
              </a:defRPr>
            </a:lvl9pPr>
          </a:lstStyle>
          <a:p>
            <a:pPr marL="342900" lvl="1" indent="-342900" algn="just">
              <a:buFontTx/>
              <a:buBlip>
                <a:blip r:embed="rId2"/>
              </a:buBlip>
              <a:defRPr/>
            </a:pPr>
            <a:r>
              <a:rPr lang="en-GB" altLang="es-ES" kern="0" dirty="0"/>
              <a:t>We are going to create your first repository which corresponds to the </a:t>
            </a:r>
            <a:r>
              <a:rPr lang="en-GB" altLang="es-ES" kern="0" dirty="0" smtClean="0"/>
              <a:t>practice 00 Face. </a:t>
            </a:r>
            <a:r>
              <a:rPr lang="en-GB" altLang="es-ES" kern="0" dirty="0"/>
              <a:t>The steps to perform are the follows:</a:t>
            </a:r>
          </a:p>
          <a:p>
            <a:pPr marL="357188" lvl="1" indent="0" algn="just">
              <a:buNone/>
              <a:defRPr/>
            </a:pPr>
            <a:endParaRPr lang="en-US" altLang="es-ES" sz="2000" b="1" kern="0" dirty="0" smtClean="0"/>
          </a:p>
          <a:p>
            <a:pPr marL="357188" lvl="1" indent="0" algn="just">
              <a:buNone/>
              <a:defRPr/>
            </a:pPr>
            <a:r>
              <a:rPr lang="en-US" altLang="es-ES" sz="2000" b="1" kern="0" dirty="0" smtClean="0"/>
              <a:t>Step </a:t>
            </a:r>
            <a:r>
              <a:rPr lang="en-US" altLang="es-ES" sz="2000" b="1" kern="0" dirty="0"/>
              <a:t>1.</a:t>
            </a:r>
            <a:r>
              <a:rPr lang="en-US" altLang="es-ES" sz="2000" kern="0" dirty="0"/>
              <a:t> </a:t>
            </a:r>
            <a:r>
              <a:rPr lang="en-US" altLang="es-ES" sz="2000" kern="0" dirty="0" smtClean="0"/>
              <a:t>Open </a:t>
            </a:r>
            <a:r>
              <a:rPr lang="en-US" altLang="es-ES" sz="2000" kern="0" dirty="0"/>
              <a:t>the URL (Chrome, Internet Explorer …) </a:t>
            </a:r>
            <a:r>
              <a:rPr lang="en-US" altLang="es-ES" sz="2000" kern="0" dirty="0" smtClean="0"/>
              <a:t>which corresponds the </a:t>
            </a:r>
            <a:r>
              <a:rPr lang="en-US" altLang="es-ES" sz="2000" kern="0" dirty="0"/>
              <a:t>task </a:t>
            </a:r>
            <a:r>
              <a:rPr lang="en-US" altLang="es-ES" sz="2000" kern="0" dirty="0" smtClean="0"/>
              <a:t>of </a:t>
            </a:r>
            <a:r>
              <a:rPr lang="en-US" altLang="es-ES" sz="2000" kern="0" dirty="0"/>
              <a:t>practice </a:t>
            </a:r>
            <a:r>
              <a:rPr lang="en-US" altLang="es-ES" sz="2000" kern="0" dirty="0" smtClean="0"/>
              <a:t>00 </a:t>
            </a:r>
            <a:r>
              <a:rPr lang="en-US" altLang="es-ES" sz="2000" kern="0" dirty="0"/>
              <a:t>(face</a:t>
            </a:r>
            <a:r>
              <a:rPr lang="en-US" altLang="es-ES" sz="2000" kern="0" dirty="0" smtClean="0"/>
              <a:t>). The </a:t>
            </a:r>
            <a:r>
              <a:rPr lang="en-US" altLang="es-ES" sz="2000" kern="0" dirty="0"/>
              <a:t>URL will be similar to this:        </a:t>
            </a:r>
            <a:endParaRPr lang="en-US" altLang="es-ES" sz="2000" kern="0" dirty="0" smtClean="0"/>
          </a:p>
          <a:p>
            <a:pPr marL="357188" lvl="1" indent="0" algn="ctr">
              <a:buNone/>
              <a:defRPr/>
            </a:pPr>
            <a:endParaRPr lang="en-US" altLang="es-ES" sz="3600" kern="0" dirty="0" smtClean="0">
              <a:solidFill>
                <a:schemeClr val="tx1"/>
              </a:solidFill>
            </a:endParaRPr>
          </a:p>
          <a:p>
            <a:pPr marL="357188" lvl="1" indent="0" algn="ctr">
              <a:buNone/>
              <a:defRPr/>
            </a:pPr>
            <a:r>
              <a:rPr lang="en-US" altLang="es-ES" sz="3600" kern="0" dirty="0" smtClean="0">
                <a:solidFill>
                  <a:schemeClr val="tx1"/>
                </a:solidFill>
              </a:rPr>
              <a:t>https</a:t>
            </a:r>
            <a:r>
              <a:rPr lang="en-US" altLang="es-ES" sz="3600" kern="0" dirty="0">
                <a:solidFill>
                  <a:schemeClr val="tx1"/>
                </a:solidFill>
              </a:rPr>
              <a:t>://classroom.github.com/a/DKgtt3tD</a:t>
            </a:r>
            <a:endParaRPr lang="en-US" altLang="es-ES" sz="3600" kern="0" dirty="0" smtClean="0">
              <a:solidFill>
                <a:schemeClr val="tx1"/>
              </a:solidFill>
            </a:endParaRPr>
          </a:p>
          <a:p>
            <a:pPr marL="357188" lvl="1" indent="0" algn="just">
              <a:buNone/>
              <a:defRPr/>
            </a:pPr>
            <a:endParaRPr lang="en-US" altLang="es-ES" sz="2000" kern="0" dirty="0"/>
          </a:p>
          <a:p>
            <a:pPr marL="712788" lvl="1" indent="-355600" algn="just">
              <a:buFont typeface="+mj-lt"/>
              <a:buAutoNum type="arabicPeriod"/>
              <a:defRPr/>
            </a:pPr>
            <a:endParaRPr lang="en-US" altLang="es-ES" sz="2000" kern="0" dirty="0"/>
          </a:p>
          <a:p>
            <a:pPr marL="357188" lvl="1" indent="0" algn="just">
              <a:buNone/>
              <a:defRPr/>
            </a:pPr>
            <a:endParaRPr lang="en-US" altLang="es-ES" sz="2000" kern="0" dirty="0"/>
          </a:p>
          <a:p>
            <a:pPr marL="357188" lvl="1" indent="0" algn="just">
              <a:buNone/>
              <a:defRPr/>
            </a:pPr>
            <a:endParaRPr lang="en-US" altLang="es-ES" sz="2000" kern="0" dirty="0"/>
          </a:p>
          <a:p>
            <a:pPr marL="357188" lvl="1" indent="0" algn="just">
              <a:buNone/>
              <a:defRPr/>
            </a:pPr>
            <a:r>
              <a:rPr lang="en-GB" altLang="es-ES" sz="2000" kern="0" dirty="0"/>
              <a:t>                        Choose your name from the list and click on it.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9662E94-B724-4BC8-A8EA-FE0CD628D5D3}"/>
              </a:ext>
            </a:extLst>
          </p:cNvPr>
          <p:cNvSpPr>
            <a:spLocks noGrp="1" noChangeArrowheads="1"/>
          </p:cNvSpPr>
          <p:nvPr>
            <p:ph type="title"/>
          </p:nvPr>
        </p:nvSpPr>
        <p:spPr/>
        <p:txBody>
          <a:bodyPr/>
          <a:lstStyle/>
          <a:p>
            <a:pPr eaLnBrk="1" hangingPunct="1"/>
            <a:r>
              <a:rPr lang="en-GB" altLang="es-ES" dirty="0"/>
              <a:t>Version Control System</a:t>
            </a:r>
            <a:br>
              <a:rPr lang="en-GB" altLang="es-ES" dirty="0"/>
            </a:br>
            <a:r>
              <a:rPr lang="en-GB" altLang="es-ES" sz="2400" dirty="0"/>
              <a:t>GitHub - Your</a:t>
            </a:r>
            <a:r>
              <a:rPr lang="es-ES_tradnl" altLang="es-ES" sz="2400" dirty="0"/>
              <a:t> </a:t>
            </a:r>
            <a:r>
              <a:rPr lang="en-GB" altLang="es-ES" sz="2400" dirty="0"/>
              <a:t>first repository (</a:t>
            </a:r>
            <a:r>
              <a:rPr lang="en-US" sz="2400" dirty="0"/>
              <a:t>arapractice00face)</a:t>
            </a:r>
            <a:endParaRPr lang="en-GB" altLang="es-ES" sz="2400" dirty="0"/>
          </a:p>
        </p:txBody>
      </p:sp>
      <p:pic>
        <p:nvPicPr>
          <p:cNvPr id="4" name="Imagen 3"/>
          <p:cNvPicPr>
            <a:picLocks noChangeAspect="1"/>
          </p:cNvPicPr>
          <p:nvPr/>
        </p:nvPicPr>
        <p:blipFill>
          <a:blip r:embed="rId2"/>
          <a:stretch>
            <a:fillRect/>
          </a:stretch>
        </p:blipFill>
        <p:spPr>
          <a:xfrm>
            <a:off x="2627784" y="1988840"/>
            <a:ext cx="4293575" cy="4466511"/>
          </a:xfrm>
          <a:prstGeom prst="rect">
            <a:avLst/>
          </a:prstGeom>
        </p:spPr>
      </p:pic>
      <p:sp>
        <p:nvSpPr>
          <p:cNvPr id="3" name="Rectángulo 2"/>
          <p:cNvSpPr/>
          <p:nvPr/>
        </p:nvSpPr>
        <p:spPr>
          <a:xfrm>
            <a:off x="1115616" y="1052736"/>
            <a:ext cx="3674404" cy="461665"/>
          </a:xfrm>
          <a:prstGeom prst="rect">
            <a:avLst/>
          </a:prstGeom>
        </p:spPr>
        <p:txBody>
          <a:bodyPr wrap="none">
            <a:spAutoFit/>
          </a:bodyPr>
          <a:lstStyle/>
          <a:p>
            <a:r>
              <a:rPr lang="en-US" altLang="es-ES" b="1" kern="0" dirty="0"/>
              <a:t>Step </a:t>
            </a:r>
            <a:r>
              <a:rPr lang="en-US" altLang="es-ES" b="1" kern="0" dirty="0" smtClean="0"/>
              <a:t>2. </a:t>
            </a:r>
            <a:r>
              <a:rPr lang="en-US" altLang="es-ES" kern="0" dirty="0" smtClean="0"/>
              <a:t>Choose your name.</a:t>
            </a:r>
            <a:endParaRPr lang="es-ES" dirty="0"/>
          </a:p>
        </p:txBody>
      </p:sp>
    </p:spTree>
    <p:extLst>
      <p:ext uri="{BB962C8B-B14F-4D97-AF65-F5344CB8AC3E}">
        <p14:creationId xmlns:p14="http://schemas.microsoft.com/office/powerpoint/2010/main" val="3315691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D8A246D-4F0E-48BB-9C60-5432A85B484C}"/>
              </a:ext>
            </a:extLst>
          </p:cNvPr>
          <p:cNvSpPr>
            <a:spLocks noGrp="1" noChangeArrowheads="1"/>
          </p:cNvSpPr>
          <p:nvPr>
            <p:ph type="title"/>
          </p:nvPr>
        </p:nvSpPr>
        <p:spPr/>
        <p:txBody>
          <a:bodyPr/>
          <a:lstStyle/>
          <a:p>
            <a:pPr eaLnBrk="1" hangingPunct="1"/>
            <a:r>
              <a:rPr lang="es-ES_tradnl" altLang="es-ES"/>
              <a:t>Objetives</a:t>
            </a:r>
            <a:endParaRPr lang="es-ES" altLang="es-ES"/>
          </a:p>
        </p:txBody>
      </p:sp>
      <p:sp>
        <p:nvSpPr>
          <p:cNvPr id="6147" name="Rectangle 3">
            <a:extLst>
              <a:ext uri="{FF2B5EF4-FFF2-40B4-BE49-F238E27FC236}">
                <a16:creationId xmlns:a16="http://schemas.microsoft.com/office/drawing/2014/main" id="{467551B2-4B77-4B80-8B76-8CF051719895}"/>
              </a:ext>
            </a:extLst>
          </p:cNvPr>
          <p:cNvSpPr>
            <a:spLocks noGrp="1" noChangeArrowheads="1"/>
          </p:cNvSpPr>
          <p:nvPr>
            <p:ph type="body" idx="1"/>
          </p:nvPr>
        </p:nvSpPr>
        <p:spPr>
          <a:xfrm>
            <a:off x="914400" y="1076325"/>
            <a:ext cx="8001000" cy="4408488"/>
          </a:xfrm>
        </p:spPr>
        <p:txBody>
          <a:bodyPr/>
          <a:lstStyle/>
          <a:p>
            <a:pPr algn="just" eaLnBrk="1" hangingPunct="1"/>
            <a:endParaRPr lang="es-ES_tradnl" altLang="es-ES" sz="3600"/>
          </a:p>
          <a:p>
            <a:pPr eaLnBrk="1" hangingPunct="1">
              <a:buFontTx/>
              <a:buNone/>
            </a:pPr>
            <a:endParaRPr lang="es-ES" altLang="es-ES"/>
          </a:p>
        </p:txBody>
      </p:sp>
      <p:sp>
        <p:nvSpPr>
          <p:cNvPr id="4" name="3 Rectángulo">
            <a:extLst>
              <a:ext uri="{FF2B5EF4-FFF2-40B4-BE49-F238E27FC236}">
                <a16:creationId xmlns:a16="http://schemas.microsoft.com/office/drawing/2014/main" id="{C0361D77-860E-442F-9A90-81F1F2F39CF2}"/>
              </a:ext>
            </a:extLst>
          </p:cNvPr>
          <p:cNvSpPr/>
          <p:nvPr/>
        </p:nvSpPr>
        <p:spPr>
          <a:xfrm>
            <a:off x="914400" y="923925"/>
            <a:ext cx="7978775" cy="5533823"/>
          </a:xfrm>
          <a:prstGeom prst="rect">
            <a:avLst/>
          </a:prstGeom>
        </p:spPr>
        <p:txBody>
          <a:bodyPr>
            <a:spAutoFit/>
          </a:bodyPr>
          <a:lstStyle/>
          <a:p>
            <a:pPr marL="342900" indent="-342900" algn="just">
              <a:spcBef>
                <a:spcPct val="20000"/>
              </a:spcBef>
              <a:buSzPct val="70000"/>
              <a:buFontTx/>
              <a:buBlip>
                <a:blip r:embed="rId2"/>
              </a:buBlip>
              <a:defRPr/>
            </a:pPr>
            <a:r>
              <a:rPr lang="en-GB" sz="3600" dirty="0">
                <a:latin typeface="Arial Narrow (Cuerpo)"/>
              </a:rPr>
              <a:t>At the end of this lesson, students should be able to properly:</a:t>
            </a:r>
          </a:p>
          <a:p>
            <a:pPr marL="342900" indent="-342900" algn="just">
              <a:spcBef>
                <a:spcPct val="20000"/>
              </a:spcBef>
              <a:buSzPct val="70000"/>
              <a:buFontTx/>
              <a:buAutoNum type="arabicPeriod"/>
              <a:defRPr/>
            </a:pPr>
            <a:r>
              <a:rPr lang="en-US" sz="3200" dirty="0">
                <a:solidFill>
                  <a:srgbClr val="582C00"/>
                </a:solidFill>
                <a:latin typeface="+mn-lt"/>
              </a:rPr>
              <a:t>Define Version Control System (VCS) concept.</a:t>
            </a:r>
          </a:p>
          <a:p>
            <a:pPr marL="342900" indent="-342900" algn="just">
              <a:spcBef>
                <a:spcPct val="20000"/>
              </a:spcBef>
              <a:buSzPct val="70000"/>
              <a:buFontTx/>
              <a:buAutoNum type="arabicPeriod"/>
              <a:defRPr/>
            </a:pPr>
            <a:r>
              <a:rPr lang="en-US" sz="3200" dirty="0">
                <a:solidFill>
                  <a:srgbClr val="582C00"/>
                </a:solidFill>
                <a:latin typeface="+mn-lt"/>
              </a:rPr>
              <a:t>Manage (ex. create, commit, push, issues </a:t>
            </a:r>
            <a:r>
              <a:rPr lang="en-US" sz="3200" dirty="0" err="1">
                <a:solidFill>
                  <a:srgbClr val="582C00"/>
                </a:solidFill>
                <a:latin typeface="+mn-lt"/>
              </a:rPr>
              <a:t>etc</a:t>
            </a:r>
            <a:r>
              <a:rPr lang="en-US" sz="3200" dirty="0">
                <a:solidFill>
                  <a:srgbClr val="582C00"/>
                </a:solidFill>
                <a:latin typeface="+mn-lt"/>
              </a:rPr>
              <a:t>…) software repositories using VCS </a:t>
            </a:r>
            <a:r>
              <a:rPr lang="en-US" sz="3200" dirty="0" err="1">
                <a:solidFill>
                  <a:srgbClr val="582C00"/>
                </a:solidFill>
                <a:latin typeface="+mn-lt"/>
              </a:rPr>
              <a:t>Github</a:t>
            </a:r>
            <a:r>
              <a:rPr lang="en-US" sz="3200" dirty="0">
                <a:solidFill>
                  <a:srgbClr val="582C00"/>
                </a:solidFill>
                <a:latin typeface="+mn-lt"/>
              </a:rPr>
              <a:t>.</a:t>
            </a:r>
          </a:p>
          <a:p>
            <a:pPr marL="342900" indent="-342900" algn="just">
              <a:spcBef>
                <a:spcPct val="20000"/>
              </a:spcBef>
              <a:buSzPct val="70000"/>
              <a:buFontTx/>
              <a:buAutoNum type="arabicPeriod"/>
              <a:defRPr/>
            </a:pPr>
            <a:r>
              <a:rPr lang="en-US" sz="3200" dirty="0">
                <a:solidFill>
                  <a:srgbClr val="582C00"/>
                </a:solidFill>
                <a:latin typeface="+mn-lt"/>
              </a:rPr>
              <a:t>Define Interface Development Enterprise (IDE) concept.</a:t>
            </a:r>
          </a:p>
          <a:p>
            <a:pPr marL="342900" indent="-342900" algn="just">
              <a:spcBef>
                <a:spcPct val="20000"/>
              </a:spcBef>
              <a:buSzPct val="70000"/>
              <a:buFontTx/>
              <a:buAutoNum type="arabicPeriod"/>
              <a:defRPr/>
            </a:pPr>
            <a:r>
              <a:rPr lang="en-US" sz="3200" dirty="0">
                <a:solidFill>
                  <a:srgbClr val="582C00"/>
                </a:solidFill>
                <a:latin typeface="+mn-lt"/>
              </a:rPr>
              <a:t>Manage (write source code, compile, debug and execute </a:t>
            </a:r>
            <a:r>
              <a:rPr lang="en-US" sz="3200" dirty="0" err="1">
                <a:solidFill>
                  <a:srgbClr val="582C00"/>
                </a:solidFill>
                <a:latin typeface="+mn-lt"/>
              </a:rPr>
              <a:t>etc</a:t>
            </a:r>
            <a:r>
              <a:rPr lang="en-US" sz="3200" dirty="0">
                <a:solidFill>
                  <a:srgbClr val="582C00"/>
                </a:solidFill>
                <a:latin typeface="+mn-lt"/>
              </a:rPr>
              <a:t>…) implementation process using IDE </a:t>
            </a:r>
            <a:r>
              <a:rPr lang="en-US" sz="3200" dirty="0" err="1">
                <a:solidFill>
                  <a:srgbClr val="582C00"/>
                </a:solidFill>
                <a:latin typeface="+mn-lt"/>
              </a:rPr>
              <a:t>DevC</a:t>
            </a:r>
            <a:r>
              <a:rPr lang="en-US" sz="3200" dirty="0">
                <a:solidFill>
                  <a:srgbClr val="582C00"/>
                </a:solidFill>
                <a:latin typeface="+mn-lt"/>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9662E94-B724-4BC8-A8EA-FE0CD628D5D3}"/>
              </a:ext>
            </a:extLst>
          </p:cNvPr>
          <p:cNvSpPr>
            <a:spLocks noGrp="1" noChangeArrowheads="1"/>
          </p:cNvSpPr>
          <p:nvPr>
            <p:ph type="title"/>
          </p:nvPr>
        </p:nvSpPr>
        <p:spPr/>
        <p:txBody>
          <a:bodyPr/>
          <a:lstStyle/>
          <a:p>
            <a:pPr eaLnBrk="1" hangingPunct="1"/>
            <a:r>
              <a:rPr lang="en-GB" altLang="es-ES" dirty="0"/>
              <a:t>Version Control System</a:t>
            </a:r>
            <a:br>
              <a:rPr lang="en-GB" altLang="es-ES" dirty="0"/>
            </a:br>
            <a:r>
              <a:rPr lang="en-GB" altLang="es-ES" sz="2400" dirty="0"/>
              <a:t>GitHub - Your</a:t>
            </a:r>
            <a:r>
              <a:rPr lang="es-ES_tradnl" altLang="es-ES" sz="2400" dirty="0"/>
              <a:t> </a:t>
            </a:r>
            <a:r>
              <a:rPr lang="en-GB" altLang="es-ES" sz="2400" dirty="0"/>
              <a:t>first repository (</a:t>
            </a:r>
            <a:r>
              <a:rPr lang="en-US" sz="2400" dirty="0"/>
              <a:t>arapractice00face)</a:t>
            </a:r>
            <a:endParaRPr lang="en-GB" altLang="es-ES" sz="2400" dirty="0"/>
          </a:p>
        </p:txBody>
      </p:sp>
      <p:pic>
        <p:nvPicPr>
          <p:cNvPr id="2" name="Imagen 1"/>
          <p:cNvPicPr>
            <a:picLocks noChangeAspect="1"/>
          </p:cNvPicPr>
          <p:nvPr/>
        </p:nvPicPr>
        <p:blipFill>
          <a:blip r:embed="rId2"/>
          <a:stretch>
            <a:fillRect/>
          </a:stretch>
        </p:blipFill>
        <p:spPr>
          <a:xfrm>
            <a:off x="1835696" y="1988840"/>
            <a:ext cx="6854763" cy="3810535"/>
          </a:xfrm>
          <a:prstGeom prst="rect">
            <a:avLst/>
          </a:prstGeom>
        </p:spPr>
      </p:pic>
      <p:sp>
        <p:nvSpPr>
          <p:cNvPr id="7" name="Rectángulo 6"/>
          <p:cNvSpPr/>
          <p:nvPr/>
        </p:nvSpPr>
        <p:spPr>
          <a:xfrm>
            <a:off x="1115616" y="1052736"/>
            <a:ext cx="4147289" cy="461665"/>
          </a:xfrm>
          <a:prstGeom prst="rect">
            <a:avLst/>
          </a:prstGeom>
        </p:spPr>
        <p:txBody>
          <a:bodyPr wrap="none">
            <a:spAutoFit/>
          </a:bodyPr>
          <a:lstStyle/>
          <a:p>
            <a:r>
              <a:rPr lang="en-US" altLang="es-ES" b="1" kern="0" dirty="0"/>
              <a:t>Step </a:t>
            </a:r>
            <a:r>
              <a:rPr lang="en-US" altLang="es-ES" b="1" kern="0" dirty="0" smtClean="0"/>
              <a:t>3. </a:t>
            </a:r>
            <a:r>
              <a:rPr lang="en-US" altLang="es-ES" kern="0" dirty="0" smtClean="0"/>
              <a:t>Accept the </a:t>
            </a:r>
            <a:r>
              <a:rPr lang="en-US" altLang="es-ES" kern="0" dirty="0" err="1" smtClean="0"/>
              <a:t>assignement</a:t>
            </a:r>
            <a:r>
              <a:rPr lang="en-US" altLang="es-ES" kern="0" dirty="0" smtClean="0"/>
              <a:t>.</a:t>
            </a:r>
            <a:endParaRPr lang="es-ES" dirty="0"/>
          </a:p>
        </p:txBody>
      </p:sp>
    </p:spTree>
    <p:extLst>
      <p:ext uri="{BB962C8B-B14F-4D97-AF65-F5344CB8AC3E}">
        <p14:creationId xmlns:p14="http://schemas.microsoft.com/office/powerpoint/2010/main" val="247970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9662E94-B724-4BC8-A8EA-FE0CD628D5D3}"/>
              </a:ext>
            </a:extLst>
          </p:cNvPr>
          <p:cNvSpPr>
            <a:spLocks noGrp="1" noChangeArrowheads="1"/>
          </p:cNvSpPr>
          <p:nvPr>
            <p:ph type="title"/>
          </p:nvPr>
        </p:nvSpPr>
        <p:spPr/>
        <p:txBody>
          <a:bodyPr/>
          <a:lstStyle/>
          <a:p>
            <a:pPr eaLnBrk="1" hangingPunct="1"/>
            <a:r>
              <a:rPr lang="en-GB" altLang="es-ES" dirty="0"/>
              <a:t>Version Control System</a:t>
            </a:r>
            <a:br>
              <a:rPr lang="en-GB" altLang="es-ES" dirty="0"/>
            </a:br>
            <a:r>
              <a:rPr lang="en-GB" altLang="es-ES" sz="2400" dirty="0"/>
              <a:t>GitHub - Your</a:t>
            </a:r>
            <a:r>
              <a:rPr lang="es-ES_tradnl" altLang="es-ES" sz="2400" dirty="0"/>
              <a:t> </a:t>
            </a:r>
            <a:r>
              <a:rPr lang="en-GB" altLang="es-ES" sz="2400" dirty="0"/>
              <a:t>first repository (</a:t>
            </a:r>
            <a:r>
              <a:rPr lang="en-US" sz="2400" dirty="0"/>
              <a:t>arapractice00face)</a:t>
            </a:r>
            <a:endParaRPr lang="en-GB" altLang="es-ES" sz="2400" dirty="0"/>
          </a:p>
        </p:txBody>
      </p:sp>
      <p:pic>
        <p:nvPicPr>
          <p:cNvPr id="3" name="Imagen 2"/>
          <p:cNvPicPr>
            <a:picLocks noChangeAspect="1"/>
          </p:cNvPicPr>
          <p:nvPr/>
        </p:nvPicPr>
        <p:blipFill>
          <a:blip r:embed="rId2"/>
          <a:stretch>
            <a:fillRect/>
          </a:stretch>
        </p:blipFill>
        <p:spPr>
          <a:xfrm>
            <a:off x="1619672" y="2276872"/>
            <a:ext cx="6573167" cy="3305636"/>
          </a:xfrm>
          <a:prstGeom prst="rect">
            <a:avLst/>
          </a:prstGeom>
        </p:spPr>
      </p:pic>
      <p:sp>
        <p:nvSpPr>
          <p:cNvPr id="5" name="Rectángulo 4"/>
          <p:cNvSpPr/>
          <p:nvPr/>
        </p:nvSpPr>
        <p:spPr>
          <a:xfrm>
            <a:off x="1115616" y="1052736"/>
            <a:ext cx="7344816" cy="830997"/>
          </a:xfrm>
          <a:prstGeom prst="rect">
            <a:avLst/>
          </a:prstGeom>
        </p:spPr>
        <p:txBody>
          <a:bodyPr wrap="square">
            <a:spAutoFit/>
          </a:bodyPr>
          <a:lstStyle/>
          <a:p>
            <a:r>
              <a:rPr lang="en-US" altLang="es-ES" b="1" kern="0" dirty="0"/>
              <a:t>Step 4</a:t>
            </a:r>
            <a:r>
              <a:rPr lang="en-US" altLang="es-ES" b="1" kern="0" dirty="0" smtClean="0"/>
              <a:t>. </a:t>
            </a:r>
            <a:r>
              <a:rPr lang="en-US" altLang="es-ES" kern="0" dirty="0" smtClean="0"/>
              <a:t>Wait until you receive an email confirming that your repository has been clone.</a:t>
            </a:r>
            <a:endParaRPr lang="es-ES" dirty="0"/>
          </a:p>
        </p:txBody>
      </p:sp>
    </p:spTree>
    <p:extLst>
      <p:ext uri="{BB962C8B-B14F-4D97-AF65-F5344CB8AC3E}">
        <p14:creationId xmlns:p14="http://schemas.microsoft.com/office/powerpoint/2010/main" val="424931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9662E94-B724-4BC8-A8EA-FE0CD628D5D3}"/>
              </a:ext>
            </a:extLst>
          </p:cNvPr>
          <p:cNvSpPr>
            <a:spLocks noGrp="1" noChangeArrowheads="1"/>
          </p:cNvSpPr>
          <p:nvPr>
            <p:ph type="title"/>
          </p:nvPr>
        </p:nvSpPr>
        <p:spPr/>
        <p:txBody>
          <a:bodyPr/>
          <a:lstStyle/>
          <a:p>
            <a:pPr eaLnBrk="1" hangingPunct="1"/>
            <a:r>
              <a:rPr lang="en-GB" altLang="es-ES" dirty="0"/>
              <a:t>Version Control System</a:t>
            </a:r>
            <a:br>
              <a:rPr lang="en-GB" altLang="es-ES" dirty="0"/>
            </a:br>
            <a:r>
              <a:rPr lang="en-GB" altLang="es-ES" sz="2400" dirty="0"/>
              <a:t>GitHub - Your</a:t>
            </a:r>
            <a:r>
              <a:rPr lang="es-ES_tradnl" altLang="es-ES" sz="2400" dirty="0"/>
              <a:t> </a:t>
            </a:r>
            <a:r>
              <a:rPr lang="en-GB" altLang="es-ES" sz="2400" dirty="0"/>
              <a:t>first repository (</a:t>
            </a:r>
            <a:r>
              <a:rPr lang="en-US" sz="2400" dirty="0"/>
              <a:t>arapractice00face)</a:t>
            </a:r>
            <a:endParaRPr lang="en-GB" altLang="es-ES" sz="2400" dirty="0"/>
          </a:p>
        </p:txBody>
      </p:sp>
      <p:sp>
        <p:nvSpPr>
          <p:cNvPr id="8" name="Rectangle 3">
            <a:extLst>
              <a:ext uri="{FF2B5EF4-FFF2-40B4-BE49-F238E27FC236}">
                <a16:creationId xmlns:a16="http://schemas.microsoft.com/office/drawing/2014/main" id="{A31AB39A-D4F8-4ED0-904B-BCF2E82D9FE5}"/>
              </a:ext>
            </a:extLst>
          </p:cNvPr>
          <p:cNvSpPr txBox="1">
            <a:spLocks noChangeArrowheads="1"/>
          </p:cNvSpPr>
          <p:nvPr/>
        </p:nvSpPr>
        <p:spPr bwMode="auto">
          <a:xfrm>
            <a:off x="914400" y="1076325"/>
            <a:ext cx="7905750"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gn="l" rtl="0" eaLnBrk="0" fontAlgn="base" hangingPunct="0">
              <a:spcBef>
                <a:spcPct val="20000"/>
              </a:spcBef>
              <a:spcAft>
                <a:spcPct val="0"/>
              </a:spcAft>
              <a:buSzPct val="70000"/>
              <a:buBlip>
                <a:blip r:embed="rId2"/>
              </a:buBlip>
              <a:defRPr sz="3200" b="1">
                <a:solidFill>
                  <a:srgbClr val="582C00"/>
                </a:solidFill>
                <a:latin typeface="+mn-lt"/>
                <a:ea typeface="+mn-ea"/>
                <a:cs typeface="+mn-cs"/>
              </a:defRPr>
            </a:lvl1pPr>
            <a:lvl2pPr marL="742950" indent="-285750" algn="l" rtl="0" eaLnBrk="0" fontAlgn="base" hangingPunct="0">
              <a:spcBef>
                <a:spcPct val="20000"/>
              </a:spcBef>
              <a:spcAft>
                <a:spcPct val="0"/>
              </a:spcAft>
              <a:buSzPct val="70000"/>
              <a:buBlip>
                <a:blip r:embed="rId3"/>
              </a:buBlip>
              <a:defRPr sz="2400">
                <a:solidFill>
                  <a:srgbClr val="582C00"/>
                </a:solidFill>
                <a:latin typeface="+mn-lt"/>
              </a:defRPr>
            </a:lvl2pPr>
            <a:lvl3pPr marL="1143000" indent="-228600" algn="l" rtl="0" eaLnBrk="0" fontAlgn="base" hangingPunct="0">
              <a:spcBef>
                <a:spcPct val="20000"/>
              </a:spcBef>
              <a:spcAft>
                <a:spcPct val="0"/>
              </a:spcAft>
              <a:buSzPct val="70000"/>
              <a:buBlip>
                <a:blip r:embed="rId4"/>
              </a:buBlip>
              <a:defRPr sz="2000">
                <a:solidFill>
                  <a:srgbClr val="582C00"/>
                </a:solidFill>
                <a:latin typeface="+mn-lt"/>
              </a:defRPr>
            </a:lvl3pPr>
            <a:lvl4pPr marL="1600200" indent="-228600" algn="l" rtl="0" eaLnBrk="0" fontAlgn="base" hangingPunct="0">
              <a:spcBef>
                <a:spcPct val="20000"/>
              </a:spcBef>
              <a:spcAft>
                <a:spcPct val="0"/>
              </a:spcAft>
              <a:buChar char="•"/>
              <a:defRPr>
                <a:solidFill>
                  <a:srgbClr val="582C00"/>
                </a:solidFill>
                <a:latin typeface="+mn-lt"/>
              </a:defRPr>
            </a:lvl4pPr>
            <a:lvl5pPr marL="2057400" indent="-228600" algn="l" rtl="0" eaLnBrk="0" fontAlgn="base" hangingPunct="0">
              <a:spcBef>
                <a:spcPct val="20000"/>
              </a:spcBef>
              <a:spcAft>
                <a:spcPct val="0"/>
              </a:spcAft>
              <a:buChar char="–"/>
              <a:defRPr sz="1600">
                <a:solidFill>
                  <a:srgbClr val="582C00"/>
                </a:solidFill>
                <a:latin typeface="+mn-lt"/>
              </a:defRPr>
            </a:lvl5pPr>
            <a:lvl6pPr marL="2514600" indent="-228600" algn="l" rtl="0" fontAlgn="base">
              <a:spcBef>
                <a:spcPct val="20000"/>
              </a:spcBef>
              <a:spcAft>
                <a:spcPct val="0"/>
              </a:spcAft>
              <a:buChar char="–"/>
              <a:defRPr sz="1600">
                <a:solidFill>
                  <a:srgbClr val="582C00"/>
                </a:solidFill>
                <a:latin typeface="+mn-lt"/>
              </a:defRPr>
            </a:lvl6pPr>
            <a:lvl7pPr marL="2971800" indent="-228600" algn="l" rtl="0" fontAlgn="base">
              <a:spcBef>
                <a:spcPct val="20000"/>
              </a:spcBef>
              <a:spcAft>
                <a:spcPct val="0"/>
              </a:spcAft>
              <a:buChar char="–"/>
              <a:defRPr sz="1600">
                <a:solidFill>
                  <a:srgbClr val="582C00"/>
                </a:solidFill>
                <a:latin typeface="+mn-lt"/>
              </a:defRPr>
            </a:lvl7pPr>
            <a:lvl8pPr marL="3429000" indent="-228600" algn="l" rtl="0" fontAlgn="base">
              <a:spcBef>
                <a:spcPct val="20000"/>
              </a:spcBef>
              <a:spcAft>
                <a:spcPct val="0"/>
              </a:spcAft>
              <a:buChar char="–"/>
              <a:defRPr sz="1600">
                <a:solidFill>
                  <a:srgbClr val="582C00"/>
                </a:solidFill>
                <a:latin typeface="+mn-lt"/>
              </a:defRPr>
            </a:lvl8pPr>
            <a:lvl9pPr marL="3886200" indent="-228600" algn="l" rtl="0" fontAlgn="base">
              <a:spcBef>
                <a:spcPct val="20000"/>
              </a:spcBef>
              <a:spcAft>
                <a:spcPct val="0"/>
              </a:spcAft>
              <a:buChar char="–"/>
              <a:defRPr sz="1600">
                <a:solidFill>
                  <a:srgbClr val="582C00"/>
                </a:solidFill>
                <a:latin typeface="+mn-lt"/>
              </a:defRPr>
            </a:lvl9pPr>
          </a:lstStyle>
          <a:p>
            <a:pPr marL="712788" lvl="1" indent="-355600" algn="just">
              <a:buFont typeface="+mj-lt"/>
              <a:buAutoNum type="arabicPeriod"/>
              <a:defRPr/>
            </a:pPr>
            <a:endParaRPr lang="en-GB" altLang="es-ES" sz="2000" kern="0" dirty="0"/>
          </a:p>
        </p:txBody>
      </p:sp>
      <p:pic>
        <p:nvPicPr>
          <p:cNvPr id="2" name="Imagen 1"/>
          <p:cNvPicPr>
            <a:picLocks noChangeAspect="1"/>
          </p:cNvPicPr>
          <p:nvPr/>
        </p:nvPicPr>
        <p:blipFill>
          <a:blip r:embed="rId5"/>
          <a:stretch>
            <a:fillRect/>
          </a:stretch>
        </p:blipFill>
        <p:spPr>
          <a:xfrm>
            <a:off x="2411760" y="2349167"/>
            <a:ext cx="5420481" cy="3096057"/>
          </a:xfrm>
          <a:prstGeom prst="rect">
            <a:avLst/>
          </a:prstGeom>
        </p:spPr>
      </p:pic>
      <p:sp>
        <p:nvSpPr>
          <p:cNvPr id="9" name="Rectángulo 8"/>
          <p:cNvSpPr/>
          <p:nvPr/>
        </p:nvSpPr>
        <p:spPr>
          <a:xfrm>
            <a:off x="1115616" y="1052736"/>
            <a:ext cx="7344816" cy="461665"/>
          </a:xfrm>
          <a:prstGeom prst="rect">
            <a:avLst/>
          </a:prstGeom>
        </p:spPr>
        <p:txBody>
          <a:bodyPr wrap="square">
            <a:spAutoFit/>
          </a:bodyPr>
          <a:lstStyle/>
          <a:p>
            <a:r>
              <a:rPr lang="en-US" altLang="es-ES" b="1" kern="0" dirty="0"/>
              <a:t>Step </a:t>
            </a:r>
            <a:r>
              <a:rPr lang="en-US" altLang="es-ES" b="1" kern="0" dirty="0" smtClean="0"/>
              <a:t>5. </a:t>
            </a:r>
            <a:r>
              <a:rPr lang="en-US" altLang="es-ES" kern="0" dirty="0" smtClean="0"/>
              <a:t>Consult your e-mail. </a:t>
            </a:r>
            <a:endParaRPr lang="es-E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752A3CE-F820-47DB-AE31-970BD0956E17}"/>
              </a:ext>
            </a:extLst>
          </p:cNvPr>
          <p:cNvSpPr>
            <a:spLocks noGrp="1" noChangeArrowheads="1"/>
          </p:cNvSpPr>
          <p:nvPr>
            <p:ph type="title"/>
          </p:nvPr>
        </p:nvSpPr>
        <p:spPr/>
        <p:txBody>
          <a:bodyPr/>
          <a:lstStyle/>
          <a:p>
            <a:pPr eaLnBrk="1" hangingPunct="1"/>
            <a:r>
              <a:rPr lang="en-GB" altLang="es-ES"/>
              <a:t>Version Control System</a:t>
            </a:r>
            <a:br>
              <a:rPr lang="en-GB" altLang="es-ES"/>
            </a:br>
            <a:r>
              <a:rPr lang="en-GB" altLang="es-ES" sz="2400"/>
              <a:t>GitHub - Your</a:t>
            </a:r>
            <a:r>
              <a:rPr lang="es-ES_tradnl" altLang="es-ES" sz="2400"/>
              <a:t> </a:t>
            </a:r>
            <a:r>
              <a:rPr lang="en-GB" altLang="es-ES" sz="2400"/>
              <a:t>first repository</a:t>
            </a:r>
          </a:p>
        </p:txBody>
      </p:sp>
      <p:sp>
        <p:nvSpPr>
          <p:cNvPr id="3" name="Rectángulo 2">
            <a:extLst>
              <a:ext uri="{FF2B5EF4-FFF2-40B4-BE49-F238E27FC236}">
                <a16:creationId xmlns:a16="http://schemas.microsoft.com/office/drawing/2014/main" id="{13828058-8752-475F-8DC0-F46445D56E82}"/>
              </a:ext>
            </a:extLst>
          </p:cNvPr>
          <p:cNvSpPr/>
          <p:nvPr/>
        </p:nvSpPr>
        <p:spPr>
          <a:xfrm>
            <a:off x="683568" y="1136952"/>
            <a:ext cx="8069107" cy="707886"/>
          </a:xfrm>
          <a:prstGeom prst="rect">
            <a:avLst/>
          </a:prstGeom>
        </p:spPr>
        <p:txBody>
          <a:bodyPr wrap="square">
            <a:spAutoFit/>
          </a:bodyPr>
          <a:lstStyle/>
          <a:p>
            <a:pPr marL="357188" lvl="1" algn="just">
              <a:defRPr/>
            </a:pPr>
            <a:r>
              <a:rPr lang="en-US" altLang="es-ES" sz="2000" b="1" kern="0" dirty="0"/>
              <a:t>Step </a:t>
            </a:r>
            <a:r>
              <a:rPr lang="en-US" altLang="es-ES" sz="2000" b="1" kern="0" dirty="0" smtClean="0"/>
              <a:t>6.</a:t>
            </a:r>
            <a:r>
              <a:rPr lang="en-US" altLang="es-ES" sz="2000" kern="0" dirty="0" smtClean="0"/>
              <a:t> </a:t>
            </a:r>
            <a:r>
              <a:rPr lang="en-US" altLang="es-ES" sz="2000" kern="0" dirty="0"/>
              <a:t>You can access to the repository using your GitHub account or clicking in the URL that it is showed in the </a:t>
            </a:r>
            <a:r>
              <a:rPr lang="en-US" altLang="es-ES" sz="2000" kern="0" dirty="0" smtClean="0"/>
              <a:t>received e-mail</a:t>
            </a:r>
            <a:r>
              <a:rPr lang="es-ES" sz="2000" kern="0" dirty="0" smtClean="0"/>
              <a:t>.</a:t>
            </a:r>
            <a:endParaRPr lang="en-US" altLang="es-ES" sz="2000" kern="0" dirty="0"/>
          </a:p>
        </p:txBody>
      </p:sp>
      <p:pic>
        <p:nvPicPr>
          <p:cNvPr id="4" name="Imagen 3"/>
          <p:cNvPicPr>
            <a:picLocks noChangeAspect="1"/>
          </p:cNvPicPr>
          <p:nvPr/>
        </p:nvPicPr>
        <p:blipFill>
          <a:blip r:embed="rId2"/>
          <a:stretch>
            <a:fillRect/>
          </a:stretch>
        </p:blipFill>
        <p:spPr>
          <a:xfrm>
            <a:off x="1578074" y="2636912"/>
            <a:ext cx="6280093" cy="2266425"/>
          </a:xfrm>
          <a:prstGeom prst="rect">
            <a:avLst/>
          </a:prstGeom>
        </p:spPr>
      </p:pic>
    </p:spTree>
    <p:extLst>
      <p:ext uri="{BB962C8B-B14F-4D97-AF65-F5344CB8AC3E}">
        <p14:creationId xmlns:p14="http://schemas.microsoft.com/office/powerpoint/2010/main" val="94846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46565E7-A95B-4DB7-975C-1DB425AB7FA5}"/>
              </a:ext>
            </a:extLst>
          </p:cNvPr>
          <p:cNvSpPr/>
          <p:nvPr/>
        </p:nvSpPr>
        <p:spPr>
          <a:xfrm>
            <a:off x="896116" y="1012826"/>
            <a:ext cx="4949059" cy="575769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8" name="Rectángulo 47">
            <a:extLst>
              <a:ext uri="{FF2B5EF4-FFF2-40B4-BE49-F238E27FC236}">
                <a16:creationId xmlns:a16="http://schemas.microsoft.com/office/drawing/2014/main" id="{CBE8DB84-5400-417A-9AC6-35CCDC3FED68}"/>
              </a:ext>
            </a:extLst>
          </p:cNvPr>
          <p:cNvSpPr/>
          <p:nvPr/>
        </p:nvSpPr>
        <p:spPr>
          <a:xfrm>
            <a:off x="971550" y="1844824"/>
            <a:ext cx="3722688" cy="25558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12291" name="Rectangle 2">
            <a:extLst>
              <a:ext uri="{FF2B5EF4-FFF2-40B4-BE49-F238E27FC236}">
                <a16:creationId xmlns:a16="http://schemas.microsoft.com/office/drawing/2014/main" id="{AA00C83F-0356-4AEE-9CBF-0DF0670F1231}"/>
              </a:ext>
            </a:extLst>
          </p:cNvPr>
          <p:cNvSpPr>
            <a:spLocks noGrp="1" noChangeArrowheads="1"/>
          </p:cNvSpPr>
          <p:nvPr>
            <p:ph type="title"/>
          </p:nvPr>
        </p:nvSpPr>
        <p:spPr/>
        <p:txBody>
          <a:bodyPr/>
          <a:lstStyle/>
          <a:p>
            <a:pPr eaLnBrk="1" hangingPunct="1"/>
            <a:r>
              <a:rPr lang="en-GB" altLang="es-ES"/>
              <a:t>Version Control S</a:t>
            </a:r>
            <a:r>
              <a:rPr lang="es-ES_tradnl" altLang="es-ES"/>
              <a:t>ystem</a:t>
            </a:r>
            <a:br>
              <a:rPr lang="es-ES_tradnl" altLang="es-ES"/>
            </a:br>
            <a:r>
              <a:rPr lang="es-ES_tradnl" altLang="es-ES" sz="2400"/>
              <a:t>GitHub</a:t>
            </a:r>
            <a:endParaRPr lang="es-ES" altLang="es-ES" sz="2400"/>
          </a:p>
        </p:txBody>
      </p:sp>
      <p:sp>
        <p:nvSpPr>
          <p:cNvPr id="12292" name="CuadroTexto 4">
            <a:extLst>
              <a:ext uri="{FF2B5EF4-FFF2-40B4-BE49-F238E27FC236}">
                <a16:creationId xmlns:a16="http://schemas.microsoft.com/office/drawing/2014/main" id="{D5E95F40-B5F6-4B93-B59D-C791B7AFA76E}"/>
              </a:ext>
            </a:extLst>
          </p:cNvPr>
          <p:cNvSpPr txBox="1">
            <a:spLocks noChangeArrowheads="1"/>
          </p:cNvSpPr>
          <p:nvPr/>
        </p:nvSpPr>
        <p:spPr bwMode="auto">
          <a:xfrm>
            <a:off x="6773863" y="1487488"/>
            <a:ext cx="2132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2400" b="0">
                <a:solidFill>
                  <a:schemeClr val="tx1"/>
                </a:solidFill>
                <a:latin typeface="Times New Roman" panose="02020603050405020304" pitchFamily="18" charset="0"/>
              </a:rPr>
              <a:t>GitHub Server</a:t>
            </a:r>
          </a:p>
        </p:txBody>
      </p:sp>
      <p:sp>
        <p:nvSpPr>
          <p:cNvPr id="6" name="Rectángulo: esquinas redondeadas 5">
            <a:extLst>
              <a:ext uri="{FF2B5EF4-FFF2-40B4-BE49-F238E27FC236}">
                <a16:creationId xmlns:a16="http://schemas.microsoft.com/office/drawing/2014/main" id="{FA06C5F9-F808-4427-872E-772BF3982A90}"/>
              </a:ext>
            </a:extLst>
          </p:cNvPr>
          <p:cNvSpPr/>
          <p:nvPr/>
        </p:nvSpPr>
        <p:spPr>
          <a:xfrm>
            <a:off x="1042988" y="2546499"/>
            <a:ext cx="1209675" cy="555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dirty="0" err="1"/>
              <a:t>Source</a:t>
            </a:r>
            <a:r>
              <a:rPr lang="es-ES" sz="1600" dirty="0"/>
              <a:t> </a:t>
            </a:r>
            <a:r>
              <a:rPr lang="es-ES" sz="1600" dirty="0" err="1"/>
              <a:t>Code</a:t>
            </a:r>
            <a:endParaRPr lang="es-ES" sz="1600" dirty="0"/>
          </a:p>
          <a:p>
            <a:pPr algn="ctr">
              <a:defRPr/>
            </a:pPr>
            <a:r>
              <a:rPr lang="es-ES" sz="1600" dirty="0"/>
              <a:t>Files .c</a:t>
            </a:r>
          </a:p>
        </p:txBody>
      </p:sp>
      <p:pic>
        <p:nvPicPr>
          <p:cNvPr id="12294" name="Picture 4" descr="Resultado de imagen de GitHub picture">
            <a:extLst>
              <a:ext uri="{FF2B5EF4-FFF2-40B4-BE49-F238E27FC236}">
                <a16:creationId xmlns:a16="http://schemas.microsoft.com/office/drawing/2014/main" id="{DA0C875A-1B1A-4D2F-97CE-05ED09C5A5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9200" y="1084263"/>
            <a:ext cx="8699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CuadroTexto 11">
            <a:extLst>
              <a:ext uri="{FF2B5EF4-FFF2-40B4-BE49-F238E27FC236}">
                <a16:creationId xmlns:a16="http://schemas.microsoft.com/office/drawing/2014/main" id="{FFFDAEBF-9135-43E8-B3FC-66FE668DBF19}"/>
              </a:ext>
            </a:extLst>
          </p:cNvPr>
          <p:cNvSpPr txBox="1">
            <a:spLocks noChangeArrowheads="1"/>
          </p:cNvSpPr>
          <p:nvPr/>
        </p:nvSpPr>
        <p:spPr bwMode="auto">
          <a:xfrm>
            <a:off x="1302543" y="1450329"/>
            <a:ext cx="3243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spcBef>
                <a:spcPct val="0"/>
              </a:spcBef>
              <a:buSzTx/>
              <a:buFontTx/>
              <a:buNone/>
            </a:pPr>
            <a:r>
              <a:rPr lang="es-ES" altLang="es-ES" sz="2400" b="0" dirty="0">
                <a:solidFill>
                  <a:schemeClr val="tx1"/>
                </a:solidFill>
                <a:latin typeface="Times New Roman" panose="02020603050405020304" pitchFamily="18" charset="0"/>
              </a:rPr>
              <a:t>GitHub Desktop (Client)</a:t>
            </a:r>
          </a:p>
        </p:txBody>
      </p:sp>
      <p:pic>
        <p:nvPicPr>
          <p:cNvPr id="12296" name="Picture 4" descr="Resultado de imagen de GitHub picture">
            <a:extLst>
              <a:ext uri="{FF2B5EF4-FFF2-40B4-BE49-F238E27FC236}">
                <a16:creationId xmlns:a16="http://schemas.microsoft.com/office/drawing/2014/main" id="{CA588A36-B839-4363-940B-ABE2749A1F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8400" y="1052513"/>
            <a:ext cx="86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6">
            <a:extLst>
              <a:ext uri="{FF2B5EF4-FFF2-40B4-BE49-F238E27FC236}">
                <a16:creationId xmlns:a16="http://schemas.microsoft.com/office/drawing/2014/main" id="{F7B49FDA-1569-4144-B888-F90E5A1652C0}"/>
              </a:ext>
            </a:extLst>
          </p:cNvPr>
          <p:cNvSpPr/>
          <p:nvPr/>
        </p:nvSpPr>
        <p:spPr>
          <a:xfrm>
            <a:off x="6789738" y="1928814"/>
            <a:ext cx="2132012" cy="327968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cxnSp>
        <p:nvCxnSpPr>
          <p:cNvPr id="9" name="Conector recto 8">
            <a:extLst>
              <a:ext uri="{FF2B5EF4-FFF2-40B4-BE49-F238E27FC236}">
                <a16:creationId xmlns:a16="http://schemas.microsoft.com/office/drawing/2014/main" id="{903FF7C6-D39B-4A4F-B4FF-E165DFFE6E1C}"/>
              </a:ext>
            </a:extLst>
          </p:cNvPr>
          <p:cNvCxnSpPr/>
          <p:nvPr/>
        </p:nvCxnSpPr>
        <p:spPr>
          <a:xfrm>
            <a:off x="6011863" y="1012825"/>
            <a:ext cx="0" cy="5732463"/>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12299" name="CuadroTexto 9">
            <a:extLst>
              <a:ext uri="{FF2B5EF4-FFF2-40B4-BE49-F238E27FC236}">
                <a16:creationId xmlns:a16="http://schemas.microsoft.com/office/drawing/2014/main" id="{A28772FE-5CAC-428D-9647-89C33BB0757D}"/>
              </a:ext>
            </a:extLst>
          </p:cNvPr>
          <p:cNvSpPr txBox="1">
            <a:spLocks noChangeArrowheads="1"/>
          </p:cNvSpPr>
          <p:nvPr/>
        </p:nvSpPr>
        <p:spPr bwMode="auto">
          <a:xfrm>
            <a:off x="6560436" y="4287986"/>
            <a:ext cx="25304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2400" b="0" dirty="0">
                <a:solidFill>
                  <a:schemeClr val="tx1"/>
                </a:solidFill>
                <a:latin typeface="Times New Roman" panose="02020603050405020304" pitchFamily="18" charset="0"/>
              </a:rPr>
              <a:t>THE CLOUD (INTERNET)</a:t>
            </a:r>
          </a:p>
        </p:txBody>
      </p:sp>
      <p:grpSp>
        <p:nvGrpSpPr>
          <p:cNvPr id="12300" name="Grupo 26">
            <a:extLst>
              <a:ext uri="{FF2B5EF4-FFF2-40B4-BE49-F238E27FC236}">
                <a16:creationId xmlns:a16="http://schemas.microsoft.com/office/drawing/2014/main" id="{98129B8A-CBB8-44D0-8A92-BEB0F1A1B65C}"/>
              </a:ext>
            </a:extLst>
          </p:cNvPr>
          <p:cNvGrpSpPr>
            <a:grpSpLocks/>
          </p:cNvGrpSpPr>
          <p:nvPr/>
        </p:nvGrpSpPr>
        <p:grpSpPr bwMode="auto">
          <a:xfrm>
            <a:off x="7027863" y="2143274"/>
            <a:ext cx="1727200" cy="1884362"/>
            <a:chOff x="6660232" y="2913441"/>
            <a:chExt cx="1728192" cy="1883711"/>
          </a:xfrm>
        </p:grpSpPr>
        <p:sp>
          <p:nvSpPr>
            <p:cNvPr id="14" name="Rectángulo 13">
              <a:extLst>
                <a:ext uri="{FF2B5EF4-FFF2-40B4-BE49-F238E27FC236}">
                  <a16:creationId xmlns:a16="http://schemas.microsoft.com/office/drawing/2014/main" id="{EA312BC4-EE85-4789-85F9-A39E3BD569F4}"/>
                </a:ext>
              </a:extLst>
            </p:cNvPr>
            <p:cNvSpPr/>
            <p:nvPr/>
          </p:nvSpPr>
          <p:spPr>
            <a:xfrm>
              <a:off x="6660232" y="2913441"/>
              <a:ext cx="1728192" cy="1883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Ver</a:t>
              </a:r>
            </a:p>
          </p:txBody>
        </p:sp>
        <p:sp>
          <p:nvSpPr>
            <p:cNvPr id="12323" name="CuadroTexto 14">
              <a:extLst>
                <a:ext uri="{FF2B5EF4-FFF2-40B4-BE49-F238E27FC236}">
                  <a16:creationId xmlns:a16="http://schemas.microsoft.com/office/drawing/2014/main" id="{742BDC7F-F549-4694-9DFB-61324D78AE35}"/>
                </a:ext>
              </a:extLst>
            </p:cNvPr>
            <p:cNvSpPr txBox="1">
              <a:spLocks noChangeArrowheads="1"/>
            </p:cNvSpPr>
            <p:nvPr/>
          </p:nvSpPr>
          <p:spPr bwMode="auto">
            <a:xfrm>
              <a:off x="6660232" y="2913441"/>
              <a:ext cx="1728192" cy="52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1400" b="0" dirty="0" err="1">
                  <a:solidFill>
                    <a:schemeClr val="tx1"/>
                  </a:solidFill>
                  <a:latin typeface="Times New Roman" panose="02020603050405020304" pitchFamily="18" charset="0"/>
                </a:rPr>
                <a:t>Repository</a:t>
              </a:r>
              <a:endParaRPr lang="es-ES" altLang="es-ES" sz="1400" b="0" dirty="0">
                <a:solidFill>
                  <a:schemeClr val="tx1"/>
                </a:solidFill>
                <a:latin typeface="Times New Roman" panose="02020603050405020304" pitchFamily="18" charset="0"/>
              </a:endParaRPr>
            </a:p>
            <a:p>
              <a:pPr algn="ctr">
                <a:spcBef>
                  <a:spcPct val="0"/>
                </a:spcBef>
                <a:buSzTx/>
                <a:buFontTx/>
                <a:buNone/>
              </a:pPr>
              <a:r>
                <a:rPr lang="es-ES" altLang="es-ES" sz="1400" b="0" dirty="0">
                  <a:solidFill>
                    <a:schemeClr val="tx1"/>
                  </a:solidFill>
                  <a:latin typeface="Times New Roman" panose="02020603050405020304" pitchFamily="18" charset="0"/>
                </a:rPr>
                <a:t>arapractice00face</a:t>
              </a:r>
            </a:p>
          </p:txBody>
        </p:sp>
        <p:sp>
          <p:nvSpPr>
            <p:cNvPr id="23" name="Rectángulo: esquinas redondeadas 22">
              <a:extLst>
                <a:ext uri="{FF2B5EF4-FFF2-40B4-BE49-F238E27FC236}">
                  <a16:creationId xmlns:a16="http://schemas.microsoft.com/office/drawing/2014/main" id="{AEA0179D-4D2A-41E9-9AE2-B1A4600806FE}"/>
                </a:ext>
              </a:extLst>
            </p:cNvPr>
            <p:cNvSpPr/>
            <p:nvPr/>
          </p:nvSpPr>
          <p:spPr>
            <a:xfrm>
              <a:off x="6876256" y="4346458"/>
              <a:ext cx="1302498" cy="307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dirty="0" err="1"/>
                <a:t>Version</a:t>
              </a:r>
              <a:r>
                <a:rPr lang="es-ES" sz="1600" dirty="0"/>
                <a:t> 0</a:t>
              </a:r>
            </a:p>
          </p:txBody>
        </p:sp>
      </p:grpSp>
      <p:grpSp>
        <p:nvGrpSpPr>
          <p:cNvPr id="12301" name="Grupo 32">
            <a:extLst>
              <a:ext uri="{FF2B5EF4-FFF2-40B4-BE49-F238E27FC236}">
                <a16:creationId xmlns:a16="http://schemas.microsoft.com/office/drawing/2014/main" id="{BD70442F-1BB2-44D5-8420-0209714FA0F4}"/>
              </a:ext>
            </a:extLst>
          </p:cNvPr>
          <p:cNvGrpSpPr>
            <a:grpSpLocks/>
          </p:cNvGrpSpPr>
          <p:nvPr/>
        </p:nvGrpSpPr>
        <p:grpSpPr bwMode="auto">
          <a:xfrm>
            <a:off x="2740025" y="2281386"/>
            <a:ext cx="1728788" cy="1884363"/>
            <a:chOff x="6660232" y="2913441"/>
            <a:chExt cx="1728192" cy="1883711"/>
          </a:xfrm>
        </p:grpSpPr>
        <p:sp>
          <p:nvSpPr>
            <p:cNvPr id="34" name="Rectángulo 33">
              <a:extLst>
                <a:ext uri="{FF2B5EF4-FFF2-40B4-BE49-F238E27FC236}">
                  <a16:creationId xmlns:a16="http://schemas.microsoft.com/office/drawing/2014/main" id="{84312DDE-2D93-4664-AA89-03763BB78790}"/>
                </a:ext>
              </a:extLst>
            </p:cNvPr>
            <p:cNvSpPr/>
            <p:nvPr/>
          </p:nvSpPr>
          <p:spPr>
            <a:xfrm>
              <a:off x="6660232" y="2913441"/>
              <a:ext cx="1728192" cy="1883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Ver</a:t>
              </a:r>
            </a:p>
          </p:txBody>
        </p:sp>
        <p:sp>
          <p:nvSpPr>
            <p:cNvPr id="12316" name="CuadroTexto 34">
              <a:extLst>
                <a:ext uri="{FF2B5EF4-FFF2-40B4-BE49-F238E27FC236}">
                  <a16:creationId xmlns:a16="http://schemas.microsoft.com/office/drawing/2014/main" id="{8CA1A684-72CD-4CC1-AC39-9294002DF4AD}"/>
                </a:ext>
              </a:extLst>
            </p:cNvPr>
            <p:cNvSpPr txBox="1">
              <a:spLocks noChangeArrowheads="1"/>
            </p:cNvSpPr>
            <p:nvPr/>
          </p:nvSpPr>
          <p:spPr bwMode="auto">
            <a:xfrm>
              <a:off x="6660232" y="2913441"/>
              <a:ext cx="17281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1400" b="0" dirty="0" err="1">
                  <a:solidFill>
                    <a:schemeClr val="tx1"/>
                  </a:solidFill>
                  <a:latin typeface="Times New Roman" panose="02020603050405020304" pitchFamily="18" charset="0"/>
                </a:rPr>
                <a:t>Repository</a:t>
              </a:r>
              <a:endParaRPr lang="es-ES" altLang="es-ES" sz="1400" b="0" dirty="0">
                <a:solidFill>
                  <a:schemeClr val="tx1"/>
                </a:solidFill>
                <a:latin typeface="Times New Roman" panose="02020603050405020304" pitchFamily="18" charset="0"/>
              </a:endParaRPr>
            </a:p>
          </p:txBody>
        </p:sp>
        <p:sp>
          <p:nvSpPr>
            <p:cNvPr id="36" name="Rectángulo: esquinas redondeadas 35">
              <a:extLst>
                <a:ext uri="{FF2B5EF4-FFF2-40B4-BE49-F238E27FC236}">
                  <a16:creationId xmlns:a16="http://schemas.microsoft.com/office/drawing/2014/main" id="{34563CFA-BDD7-4F58-AD59-3B7F5D25118D}"/>
                </a:ext>
              </a:extLst>
            </p:cNvPr>
            <p:cNvSpPr/>
            <p:nvPr/>
          </p:nvSpPr>
          <p:spPr>
            <a:xfrm>
              <a:off x="6876058" y="3303831"/>
              <a:ext cx="1302889" cy="3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dirty="0" err="1"/>
                <a:t>Version</a:t>
              </a:r>
              <a:r>
                <a:rPr lang="es-ES" sz="1600" dirty="0"/>
                <a:t> 3</a:t>
              </a:r>
            </a:p>
          </p:txBody>
        </p:sp>
        <p:sp>
          <p:nvSpPr>
            <p:cNvPr id="37" name="Rectángulo: esquinas redondeadas 36">
              <a:extLst>
                <a:ext uri="{FF2B5EF4-FFF2-40B4-BE49-F238E27FC236}">
                  <a16:creationId xmlns:a16="http://schemas.microsoft.com/office/drawing/2014/main" id="{EB80C0FC-FFDA-4EF5-8075-1FF99650D8F2}"/>
                </a:ext>
              </a:extLst>
            </p:cNvPr>
            <p:cNvSpPr/>
            <p:nvPr/>
          </p:nvSpPr>
          <p:spPr>
            <a:xfrm>
              <a:off x="6876058" y="3827525"/>
              <a:ext cx="1302889" cy="3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dirty="0" err="1"/>
                <a:t>Version</a:t>
              </a:r>
              <a:r>
                <a:rPr lang="es-ES" sz="1600" dirty="0"/>
                <a:t> 2</a:t>
              </a:r>
            </a:p>
          </p:txBody>
        </p:sp>
        <p:sp>
          <p:nvSpPr>
            <p:cNvPr id="38" name="Rectángulo: esquinas redondeadas 37">
              <a:extLst>
                <a:ext uri="{FF2B5EF4-FFF2-40B4-BE49-F238E27FC236}">
                  <a16:creationId xmlns:a16="http://schemas.microsoft.com/office/drawing/2014/main" id="{8EACB372-351D-4505-81D8-1A6E9E104F08}"/>
                </a:ext>
              </a:extLst>
            </p:cNvPr>
            <p:cNvSpPr/>
            <p:nvPr/>
          </p:nvSpPr>
          <p:spPr>
            <a:xfrm>
              <a:off x="6876058" y="4346458"/>
              <a:ext cx="1302889" cy="3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dirty="0" err="1"/>
                <a:t>Version</a:t>
              </a:r>
              <a:r>
                <a:rPr lang="es-ES" sz="1600" dirty="0"/>
                <a:t> 1</a:t>
              </a:r>
            </a:p>
          </p:txBody>
        </p:sp>
        <p:cxnSp>
          <p:nvCxnSpPr>
            <p:cNvPr id="39" name="Conector recto 38">
              <a:extLst>
                <a:ext uri="{FF2B5EF4-FFF2-40B4-BE49-F238E27FC236}">
                  <a16:creationId xmlns:a16="http://schemas.microsoft.com/office/drawing/2014/main" id="{773F632D-B9A2-4D0A-95F2-3C4613D4A306}"/>
                </a:ext>
              </a:extLst>
            </p:cNvPr>
            <p:cNvCxnSpPr>
              <a:cxnSpLocks/>
              <a:stCxn id="36" idx="2"/>
              <a:endCxn id="37" idx="0"/>
            </p:cNvCxnSpPr>
            <p:nvPr/>
          </p:nvCxnSpPr>
          <p:spPr>
            <a:xfrm>
              <a:off x="7528296" y="3611699"/>
              <a:ext cx="0" cy="21582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177453D-6319-429C-8386-DD5E1D0CFCE1}"/>
                </a:ext>
              </a:extLst>
            </p:cNvPr>
            <p:cNvCxnSpPr>
              <a:cxnSpLocks/>
              <a:stCxn id="37" idx="2"/>
            </p:cNvCxnSpPr>
            <p:nvPr/>
          </p:nvCxnSpPr>
          <p:spPr>
            <a:xfrm>
              <a:off x="7528296" y="4135393"/>
              <a:ext cx="0" cy="211065"/>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30" name="Conector recto 29">
            <a:extLst>
              <a:ext uri="{FF2B5EF4-FFF2-40B4-BE49-F238E27FC236}">
                <a16:creationId xmlns:a16="http://schemas.microsoft.com/office/drawing/2014/main" id="{2488D560-0A12-4B37-B978-E523E954016E}"/>
              </a:ext>
            </a:extLst>
          </p:cNvPr>
          <p:cNvCxnSpPr>
            <a:cxnSpLocks/>
            <a:stCxn id="36" idx="1"/>
            <a:endCxn id="6" idx="3"/>
          </p:cNvCxnSpPr>
          <p:nvPr/>
        </p:nvCxnSpPr>
        <p:spPr>
          <a:xfrm flipH="1" flipV="1">
            <a:off x="2252663" y="2824311"/>
            <a:ext cx="703262" cy="3175"/>
          </a:xfrm>
          <a:prstGeom prst="line">
            <a:avLst/>
          </a:prstGeom>
        </p:spPr>
        <p:style>
          <a:lnRef idx="1">
            <a:schemeClr val="accent1"/>
          </a:lnRef>
          <a:fillRef idx="0">
            <a:schemeClr val="accent1"/>
          </a:fillRef>
          <a:effectRef idx="0">
            <a:schemeClr val="accent1"/>
          </a:effectRef>
          <a:fontRef idx="minor">
            <a:schemeClr val="tx1"/>
          </a:fontRef>
        </p:style>
      </p:cxnSp>
      <p:sp>
        <p:nvSpPr>
          <p:cNvPr id="12303" name="CuadroTexto 42">
            <a:extLst>
              <a:ext uri="{FF2B5EF4-FFF2-40B4-BE49-F238E27FC236}">
                <a16:creationId xmlns:a16="http://schemas.microsoft.com/office/drawing/2014/main" id="{5930EB4A-E858-467E-824B-87669DC8E72C}"/>
              </a:ext>
            </a:extLst>
          </p:cNvPr>
          <p:cNvSpPr txBox="1">
            <a:spLocks noChangeArrowheads="1"/>
          </p:cNvSpPr>
          <p:nvPr/>
        </p:nvSpPr>
        <p:spPr bwMode="auto">
          <a:xfrm>
            <a:off x="896116" y="6341097"/>
            <a:ext cx="4949059"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2000" b="0" dirty="0">
                <a:solidFill>
                  <a:schemeClr val="tx1"/>
                </a:solidFill>
                <a:latin typeface="Times New Roman" panose="02020603050405020304" pitchFamily="18" charset="0"/>
              </a:rPr>
              <a:t>Local </a:t>
            </a:r>
            <a:r>
              <a:rPr lang="es-ES" altLang="es-ES" sz="2000" b="0" dirty="0" err="1">
                <a:solidFill>
                  <a:schemeClr val="tx1"/>
                </a:solidFill>
                <a:latin typeface="Times New Roman" panose="02020603050405020304" pitchFamily="18" charset="0"/>
              </a:rPr>
              <a:t>Computer</a:t>
            </a:r>
            <a:r>
              <a:rPr lang="es-ES" altLang="es-ES" sz="2000" b="0" dirty="0">
                <a:solidFill>
                  <a:schemeClr val="tx1"/>
                </a:solidFill>
                <a:latin typeface="Times New Roman" panose="02020603050405020304" pitchFamily="18" charset="0"/>
              </a:rPr>
              <a:t> (Laptop, PC…)</a:t>
            </a:r>
          </a:p>
        </p:txBody>
      </p:sp>
      <p:pic>
        <p:nvPicPr>
          <p:cNvPr id="12304" name="Picture 6" descr="Imagen relacionada">
            <a:extLst>
              <a:ext uri="{FF2B5EF4-FFF2-40B4-BE49-F238E27FC236}">
                <a16:creationId xmlns:a16="http://schemas.microsoft.com/office/drawing/2014/main" id="{E06C0D9B-18B3-456E-A549-F4FBCC06B2B1}"/>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2082800" y="4951462"/>
            <a:ext cx="5588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5" name="Picture 2">
            <a:extLst>
              <a:ext uri="{FF2B5EF4-FFF2-40B4-BE49-F238E27FC236}">
                <a16:creationId xmlns:a16="http://schemas.microsoft.com/office/drawing/2014/main" id="{8DD1D3DD-B864-43E6-9A53-66C5FF605B6B}"/>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2201863" y="4603899"/>
            <a:ext cx="93662"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6" name="Picture 8" descr="Resultado de imagen de screen of computer">
            <a:extLst>
              <a:ext uri="{FF2B5EF4-FFF2-40B4-BE49-F238E27FC236}">
                <a16:creationId xmlns:a16="http://schemas.microsoft.com/office/drawing/2014/main" id="{64BF5E08-0BEC-444A-A09B-A19B9968EE17}"/>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1212850" y="4437112"/>
            <a:ext cx="84455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7" name="Picture 2">
            <a:extLst>
              <a:ext uri="{FF2B5EF4-FFF2-40B4-BE49-F238E27FC236}">
                <a16:creationId xmlns:a16="http://schemas.microsoft.com/office/drawing/2014/main" id="{100792E5-9070-4B98-BCE3-0DCF1E44D813}"/>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b="9451"/>
          <a:stretch>
            <a:fillRect/>
          </a:stretch>
        </p:blipFill>
        <p:spPr bwMode="auto">
          <a:xfrm>
            <a:off x="1212850" y="4494262"/>
            <a:ext cx="844550" cy="62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5" name="Conector recto de flecha 44">
            <a:extLst>
              <a:ext uri="{FF2B5EF4-FFF2-40B4-BE49-F238E27FC236}">
                <a16:creationId xmlns:a16="http://schemas.microsoft.com/office/drawing/2014/main" id="{B2CF4B37-6A48-4872-A9EA-B784D6D17ABD}"/>
              </a:ext>
            </a:extLst>
          </p:cNvPr>
          <p:cNvCxnSpPr>
            <a:cxnSpLocks/>
          </p:cNvCxnSpPr>
          <p:nvPr/>
        </p:nvCxnSpPr>
        <p:spPr>
          <a:xfrm flipH="1" flipV="1">
            <a:off x="1635125" y="3102124"/>
            <a:ext cx="0" cy="1477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a:extLst>
              <a:ext uri="{FF2B5EF4-FFF2-40B4-BE49-F238E27FC236}">
                <a16:creationId xmlns:a16="http://schemas.microsoft.com/office/drawing/2014/main" id="{8E9AE0E1-96C7-4C25-BF4D-54249F90AD25}"/>
              </a:ext>
            </a:extLst>
          </p:cNvPr>
          <p:cNvCxnSpPr>
            <a:cxnSpLocks/>
          </p:cNvCxnSpPr>
          <p:nvPr/>
        </p:nvCxnSpPr>
        <p:spPr>
          <a:xfrm>
            <a:off x="4468813" y="2671911"/>
            <a:ext cx="255905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a:extLst>
              <a:ext uri="{FF2B5EF4-FFF2-40B4-BE49-F238E27FC236}">
                <a16:creationId xmlns:a16="http://schemas.microsoft.com/office/drawing/2014/main" id="{2B6CA7BE-120C-4847-B55E-428BA9F6ED30}"/>
              </a:ext>
            </a:extLst>
          </p:cNvPr>
          <p:cNvCxnSpPr>
            <a:cxnSpLocks/>
          </p:cNvCxnSpPr>
          <p:nvPr/>
        </p:nvCxnSpPr>
        <p:spPr>
          <a:xfrm flipH="1">
            <a:off x="4468813" y="3594249"/>
            <a:ext cx="255905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11" name="CuadroTexto 55">
            <a:extLst>
              <a:ext uri="{FF2B5EF4-FFF2-40B4-BE49-F238E27FC236}">
                <a16:creationId xmlns:a16="http://schemas.microsoft.com/office/drawing/2014/main" id="{8322DD7F-C8E2-44E2-8B63-F6B5672AEF5E}"/>
              </a:ext>
            </a:extLst>
          </p:cNvPr>
          <p:cNvSpPr txBox="1">
            <a:spLocks noChangeArrowheads="1"/>
          </p:cNvSpPr>
          <p:nvPr/>
        </p:nvSpPr>
        <p:spPr bwMode="auto">
          <a:xfrm>
            <a:off x="4684713" y="2251224"/>
            <a:ext cx="1282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2400" b="0">
                <a:solidFill>
                  <a:schemeClr val="tx1"/>
                </a:solidFill>
                <a:latin typeface="Times New Roman" panose="02020603050405020304" pitchFamily="18" charset="0"/>
              </a:rPr>
              <a:t>Push</a:t>
            </a:r>
          </a:p>
        </p:txBody>
      </p:sp>
      <p:sp>
        <p:nvSpPr>
          <p:cNvPr id="12312" name="CuadroTexto 63">
            <a:extLst>
              <a:ext uri="{FF2B5EF4-FFF2-40B4-BE49-F238E27FC236}">
                <a16:creationId xmlns:a16="http://schemas.microsoft.com/office/drawing/2014/main" id="{8A0F254D-E746-48D5-8100-9C8B614BC3A7}"/>
              </a:ext>
            </a:extLst>
          </p:cNvPr>
          <p:cNvSpPr txBox="1">
            <a:spLocks noChangeArrowheads="1"/>
          </p:cNvSpPr>
          <p:nvPr/>
        </p:nvSpPr>
        <p:spPr bwMode="auto">
          <a:xfrm>
            <a:off x="4675188" y="3159274"/>
            <a:ext cx="1282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2400" b="0">
                <a:solidFill>
                  <a:schemeClr val="tx1"/>
                </a:solidFill>
                <a:latin typeface="Times New Roman" panose="02020603050405020304" pitchFamily="18" charset="0"/>
              </a:rPr>
              <a:t>Clone</a:t>
            </a:r>
          </a:p>
        </p:txBody>
      </p:sp>
      <p:sp>
        <p:nvSpPr>
          <p:cNvPr id="12313" name="CuadroTexto 66">
            <a:extLst>
              <a:ext uri="{FF2B5EF4-FFF2-40B4-BE49-F238E27FC236}">
                <a16:creationId xmlns:a16="http://schemas.microsoft.com/office/drawing/2014/main" id="{510AF8AF-8619-4269-806D-4A14102267A4}"/>
              </a:ext>
            </a:extLst>
          </p:cNvPr>
          <p:cNvSpPr txBox="1">
            <a:spLocks noChangeArrowheads="1"/>
          </p:cNvSpPr>
          <p:nvPr/>
        </p:nvSpPr>
        <p:spPr bwMode="auto">
          <a:xfrm>
            <a:off x="2225675" y="2548086"/>
            <a:ext cx="7731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spcBef>
                <a:spcPct val="0"/>
              </a:spcBef>
              <a:buSzTx/>
              <a:buFontTx/>
              <a:buNone/>
            </a:pPr>
            <a:r>
              <a:rPr lang="es-ES" altLang="es-ES" sz="1400" b="0">
                <a:solidFill>
                  <a:schemeClr val="tx1"/>
                </a:solidFill>
                <a:latin typeface="Times New Roman" panose="02020603050405020304" pitchFamily="18" charset="0"/>
              </a:rPr>
              <a:t>Commit</a:t>
            </a:r>
          </a:p>
        </p:txBody>
      </p:sp>
      <p:sp>
        <p:nvSpPr>
          <p:cNvPr id="12314" name="CuadroTexto 59">
            <a:extLst>
              <a:ext uri="{FF2B5EF4-FFF2-40B4-BE49-F238E27FC236}">
                <a16:creationId xmlns:a16="http://schemas.microsoft.com/office/drawing/2014/main" id="{2B29FB23-4E88-4720-A37E-BF62F75948C2}"/>
              </a:ext>
            </a:extLst>
          </p:cNvPr>
          <p:cNvSpPr txBox="1">
            <a:spLocks noChangeArrowheads="1"/>
          </p:cNvSpPr>
          <p:nvPr/>
        </p:nvSpPr>
        <p:spPr bwMode="auto">
          <a:xfrm>
            <a:off x="2051050" y="4449812"/>
            <a:ext cx="18399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spcBef>
                <a:spcPct val="0"/>
              </a:spcBef>
              <a:buSzTx/>
              <a:buFontTx/>
              <a:buNone/>
            </a:pPr>
            <a:r>
              <a:rPr lang="es-ES" altLang="es-ES" sz="2400" b="0">
                <a:solidFill>
                  <a:schemeClr val="tx1"/>
                </a:solidFill>
                <a:latin typeface="Times New Roman" panose="02020603050405020304" pitchFamily="18" charset="0"/>
              </a:rPr>
              <a:t>DevC++ IDE</a:t>
            </a:r>
          </a:p>
        </p:txBody>
      </p:sp>
      <p:sp>
        <p:nvSpPr>
          <p:cNvPr id="3" name="CuadroTexto 2">
            <a:extLst>
              <a:ext uri="{FF2B5EF4-FFF2-40B4-BE49-F238E27FC236}">
                <a16:creationId xmlns:a16="http://schemas.microsoft.com/office/drawing/2014/main" id="{ED1014DE-17EE-4AF2-8D9B-B20C56E9A401}"/>
              </a:ext>
            </a:extLst>
          </p:cNvPr>
          <p:cNvSpPr txBox="1"/>
          <p:nvPr/>
        </p:nvSpPr>
        <p:spPr>
          <a:xfrm>
            <a:off x="6789738" y="5208496"/>
            <a:ext cx="1807451" cy="461665"/>
          </a:xfrm>
          <a:prstGeom prst="rect">
            <a:avLst/>
          </a:prstGeom>
          <a:noFill/>
        </p:spPr>
        <p:txBody>
          <a:bodyPr wrap="square" rtlCol="0">
            <a:spAutoFit/>
          </a:bodyPr>
          <a:lstStyle/>
          <a:p>
            <a:pPr algn="ctr"/>
            <a:r>
              <a:rPr lang="es-ES" dirty="0" err="1">
                <a:solidFill>
                  <a:srgbClr val="FF0000"/>
                </a:solidFill>
              </a:rPr>
              <a:t>Ready</a:t>
            </a:r>
            <a:r>
              <a:rPr lang="es-ES" dirty="0">
                <a:solidFill>
                  <a:srgbClr val="FF0000"/>
                </a:solidFill>
              </a:rPr>
              <a:t> </a:t>
            </a:r>
            <a:r>
              <a:rPr lang="es-ES" dirty="0" err="1">
                <a:solidFill>
                  <a:srgbClr val="FF0000"/>
                </a:solidFill>
              </a:rPr>
              <a:t>to</a:t>
            </a:r>
            <a:r>
              <a:rPr lang="es-ES" dirty="0">
                <a:solidFill>
                  <a:srgbClr val="FF0000"/>
                </a:solidFill>
              </a:rPr>
              <a:t> </a:t>
            </a:r>
            <a:r>
              <a:rPr lang="es-ES" dirty="0" err="1">
                <a:solidFill>
                  <a:srgbClr val="FF0000"/>
                </a:solidFill>
              </a:rPr>
              <a:t>Go</a:t>
            </a:r>
            <a:endParaRPr lang="es-ES" dirty="0">
              <a:solidFill>
                <a:srgbClr val="FF0000"/>
              </a:solidFill>
            </a:endParaRPr>
          </a:p>
        </p:txBody>
      </p:sp>
      <p:sp>
        <p:nvSpPr>
          <p:cNvPr id="42" name="CuadroTexto 14">
            <a:extLst>
              <a:ext uri="{FF2B5EF4-FFF2-40B4-BE49-F238E27FC236}">
                <a16:creationId xmlns:a16="http://schemas.microsoft.com/office/drawing/2014/main" id="{1D02F8FE-A407-4438-BDBB-40513E3A66E6}"/>
              </a:ext>
            </a:extLst>
          </p:cNvPr>
          <p:cNvSpPr txBox="1">
            <a:spLocks noChangeArrowheads="1"/>
          </p:cNvSpPr>
          <p:nvPr/>
        </p:nvSpPr>
        <p:spPr bwMode="auto">
          <a:xfrm>
            <a:off x="7027863" y="1859158"/>
            <a:ext cx="1727200" cy="307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1400" b="0" dirty="0" err="1">
                <a:solidFill>
                  <a:schemeClr val="tx1"/>
                </a:solidFill>
                <a:latin typeface="Times New Roman" panose="02020603050405020304" pitchFamily="18" charset="0"/>
              </a:rPr>
              <a:t>Database</a:t>
            </a:r>
            <a:endParaRPr lang="es-ES" altLang="es-ES" sz="1400" b="0" dirty="0">
              <a:solidFill>
                <a:schemeClr val="tx1"/>
              </a:solidFill>
              <a:latin typeface="Times New Roman" panose="02020603050405020304" pitchFamily="18" charset="0"/>
            </a:endParaRPr>
          </a:p>
        </p:txBody>
      </p:sp>
      <p:sp>
        <p:nvSpPr>
          <p:cNvPr id="43" name="CuadroTexto 14">
            <a:extLst>
              <a:ext uri="{FF2B5EF4-FFF2-40B4-BE49-F238E27FC236}">
                <a16:creationId xmlns:a16="http://schemas.microsoft.com/office/drawing/2014/main" id="{54E1AAD7-2E20-4E6A-A9BA-8A4CA65C452C}"/>
              </a:ext>
            </a:extLst>
          </p:cNvPr>
          <p:cNvSpPr txBox="1">
            <a:spLocks noChangeArrowheads="1"/>
          </p:cNvSpPr>
          <p:nvPr/>
        </p:nvSpPr>
        <p:spPr bwMode="auto">
          <a:xfrm>
            <a:off x="2757928" y="1955697"/>
            <a:ext cx="1727200" cy="307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1400" b="0" dirty="0">
                <a:solidFill>
                  <a:schemeClr val="tx1"/>
                </a:solidFill>
                <a:latin typeface="Times New Roman" panose="02020603050405020304" pitchFamily="18" charset="0"/>
              </a:rPr>
              <a:t>Local </a:t>
            </a:r>
            <a:r>
              <a:rPr lang="es-ES" altLang="es-ES" sz="1400" b="0" dirty="0" err="1">
                <a:solidFill>
                  <a:schemeClr val="tx1"/>
                </a:solidFill>
                <a:latin typeface="Times New Roman" panose="02020603050405020304" pitchFamily="18" charset="0"/>
              </a:rPr>
              <a:t>Database</a:t>
            </a:r>
            <a:endParaRPr lang="es-ES" altLang="es-ES" sz="1400" b="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746677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D21A78B-E7D2-4F4F-A4D8-552399A08007}"/>
              </a:ext>
            </a:extLst>
          </p:cNvPr>
          <p:cNvSpPr>
            <a:spLocks noGrp="1" noChangeArrowheads="1"/>
          </p:cNvSpPr>
          <p:nvPr>
            <p:ph type="title"/>
          </p:nvPr>
        </p:nvSpPr>
        <p:spPr/>
        <p:txBody>
          <a:bodyPr/>
          <a:lstStyle/>
          <a:p>
            <a:pPr eaLnBrk="1" hangingPunct="1"/>
            <a:r>
              <a:rPr lang="es-ES_tradnl" altLang="es-ES"/>
              <a:t>Índex</a:t>
            </a:r>
            <a:endParaRPr lang="es-ES" altLang="es-ES"/>
          </a:p>
        </p:txBody>
      </p:sp>
      <p:sp>
        <p:nvSpPr>
          <p:cNvPr id="10243" name="Rectangle 3">
            <a:extLst>
              <a:ext uri="{FF2B5EF4-FFF2-40B4-BE49-F238E27FC236}">
                <a16:creationId xmlns:a16="http://schemas.microsoft.com/office/drawing/2014/main" id="{09E4461E-15B3-4E0C-877F-8F394A012936}"/>
              </a:ext>
            </a:extLst>
          </p:cNvPr>
          <p:cNvSpPr>
            <a:spLocks noGrp="1" noChangeArrowheads="1"/>
          </p:cNvSpPr>
          <p:nvPr>
            <p:ph type="body" idx="1"/>
          </p:nvPr>
        </p:nvSpPr>
        <p:spPr>
          <a:xfrm>
            <a:off x="914400" y="1076325"/>
            <a:ext cx="8001000" cy="4408488"/>
          </a:xfrm>
        </p:spPr>
        <p:txBody>
          <a:bodyPr/>
          <a:lstStyle/>
          <a:p>
            <a:pPr algn="just" eaLnBrk="1" hangingPunct="1"/>
            <a:endParaRPr lang="es-ES_tradnl" altLang="es-ES" sz="3600"/>
          </a:p>
          <a:p>
            <a:pPr eaLnBrk="1" hangingPunct="1">
              <a:buFontTx/>
              <a:buNone/>
            </a:pPr>
            <a:endParaRPr lang="es-ES" altLang="es-ES"/>
          </a:p>
        </p:txBody>
      </p:sp>
      <p:sp>
        <p:nvSpPr>
          <p:cNvPr id="4" name="3 Rectángulo">
            <a:extLst>
              <a:ext uri="{FF2B5EF4-FFF2-40B4-BE49-F238E27FC236}">
                <a16:creationId xmlns:a16="http://schemas.microsoft.com/office/drawing/2014/main" id="{C0361D77-860E-442F-9A90-81F1F2F39CF2}"/>
              </a:ext>
            </a:extLst>
          </p:cNvPr>
          <p:cNvSpPr/>
          <p:nvPr/>
        </p:nvSpPr>
        <p:spPr>
          <a:xfrm>
            <a:off x="1371600" y="1268760"/>
            <a:ext cx="7521575" cy="4462760"/>
          </a:xfrm>
          <a:prstGeom prst="rect">
            <a:avLst/>
          </a:prstGeom>
        </p:spPr>
        <p:txBody>
          <a:bodyPr>
            <a:spAutoFit/>
          </a:bodyPr>
          <a:lstStyle/>
          <a:p>
            <a:pPr marL="342900" indent="-342900" algn="just">
              <a:spcBef>
                <a:spcPct val="20000"/>
              </a:spcBef>
              <a:buSzPct val="70000"/>
              <a:buFontTx/>
              <a:buBlip>
                <a:blip r:embed="rId2"/>
              </a:buBlip>
              <a:defRPr/>
            </a:pPr>
            <a:r>
              <a:rPr lang="en-US" sz="2000" dirty="0">
                <a:solidFill>
                  <a:srgbClr val="582C00"/>
                </a:solidFill>
                <a:latin typeface="+mn-lt"/>
              </a:rPr>
              <a:t>Software development process</a:t>
            </a:r>
          </a:p>
          <a:p>
            <a:pPr marL="342900" indent="-342900" algn="just">
              <a:spcBef>
                <a:spcPct val="20000"/>
              </a:spcBef>
              <a:buSzPct val="70000"/>
              <a:buFontTx/>
              <a:buBlip>
                <a:blip r:embed="rId2"/>
              </a:buBlip>
              <a:defRPr/>
            </a:pPr>
            <a:r>
              <a:rPr lang="en-US" sz="2000" b="1" dirty="0">
                <a:solidFill>
                  <a:srgbClr val="582C00"/>
                </a:solidFill>
                <a:latin typeface="+mn-lt"/>
              </a:rPr>
              <a:t>Version Control system</a:t>
            </a:r>
          </a:p>
          <a:p>
            <a:pPr marL="800100" lvl="1" indent="-342900" algn="just">
              <a:spcBef>
                <a:spcPct val="20000"/>
              </a:spcBef>
              <a:buSzPct val="70000"/>
              <a:buFontTx/>
              <a:buBlip>
                <a:blip r:embed="rId2"/>
              </a:buBlip>
              <a:defRPr/>
            </a:pPr>
            <a:r>
              <a:rPr lang="en-US" sz="2000" dirty="0">
                <a:solidFill>
                  <a:srgbClr val="582C00"/>
                </a:solidFill>
                <a:latin typeface="+mn-lt"/>
              </a:rPr>
              <a:t>GitHub </a:t>
            </a:r>
          </a:p>
          <a:p>
            <a:pPr marL="1257300" lvl="2" indent="-342900" algn="just">
              <a:spcBef>
                <a:spcPct val="20000"/>
              </a:spcBef>
              <a:buSzPct val="70000"/>
              <a:buFontTx/>
              <a:buBlip>
                <a:blip r:embed="rId2"/>
              </a:buBlip>
              <a:defRPr/>
            </a:pPr>
            <a:r>
              <a:rPr lang="en-US" sz="2000" dirty="0">
                <a:solidFill>
                  <a:srgbClr val="582C00"/>
                </a:solidFill>
                <a:latin typeface="+mn-lt"/>
              </a:rPr>
              <a:t>Registration </a:t>
            </a:r>
          </a:p>
          <a:p>
            <a:pPr marL="1257300" lvl="2" indent="-342900" algn="just">
              <a:spcBef>
                <a:spcPct val="20000"/>
              </a:spcBef>
              <a:buSzPct val="70000"/>
              <a:buFontTx/>
              <a:buBlip>
                <a:blip r:embed="rId2"/>
              </a:buBlip>
              <a:defRPr/>
            </a:pPr>
            <a:r>
              <a:rPr lang="en-US" sz="2000" dirty="0">
                <a:solidFill>
                  <a:srgbClr val="582C00"/>
                </a:solidFill>
                <a:latin typeface="+mn-lt"/>
              </a:rPr>
              <a:t>Your first repository (arapractice00face)</a:t>
            </a:r>
            <a:endParaRPr lang="en-US" sz="2000" dirty="0">
              <a:solidFill>
                <a:srgbClr val="582C00"/>
              </a:solidFill>
            </a:endParaRPr>
          </a:p>
          <a:p>
            <a:pPr marL="800100" lvl="1" indent="-342900" algn="just">
              <a:spcBef>
                <a:spcPct val="20000"/>
              </a:spcBef>
              <a:buSzPct val="70000"/>
              <a:buFontTx/>
              <a:buBlip>
                <a:blip r:embed="rId2"/>
              </a:buBlip>
              <a:defRPr/>
            </a:pPr>
            <a:r>
              <a:rPr lang="en-US" sz="2000" b="1" dirty="0">
                <a:solidFill>
                  <a:srgbClr val="582C00"/>
                </a:solidFill>
              </a:rPr>
              <a:t>GitHub Desktop </a:t>
            </a:r>
          </a:p>
          <a:p>
            <a:pPr marL="1257300" lvl="2" indent="-342900" algn="just">
              <a:spcBef>
                <a:spcPct val="20000"/>
              </a:spcBef>
              <a:buSzPct val="70000"/>
              <a:buFontTx/>
              <a:buBlip>
                <a:blip r:embed="rId2"/>
              </a:buBlip>
              <a:defRPr/>
            </a:pPr>
            <a:r>
              <a:rPr lang="en-US" sz="2000" dirty="0">
                <a:solidFill>
                  <a:srgbClr val="582C00"/>
                </a:solidFill>
                <a:latin typeface="+mn-lt"/>
              </a:rPr>
              <a:t>Installation &amp; Configuration</a:t>
            </a:r>
          </a:p>
          <a:p>
            <a:pPr marL="1257300" lvl="2" indent="-342900" algn="just">
              <a:spcBef>
                <a:spcPct val="20000"/>
              </a:spcBef>
              <a:buSzPct val="70000"/>
              <a:buBlip>
                <a:blip r:embed="rId2"/>
              </a:buBlip>
              <a:defRPr/>
            </a:pPr>
            <a:r>
              <a:rPr lang="en-US" sz="2000" dirty="0">
                <a:solidFill>
                  <a:srgbClr val="582C00"/>
                </a:solidFill>
                <a:latin typeface="+mn-lt"/>
              </a:rPr>
              <a:t>Your first local repository (practice00face clone)</a:t>
            </a:r>
          </a:p>
          <a:p>
            <a:pPr marL="342900" indent="-342900" algn="just">
              <a:spcBef>
                <a:spcPct val="20000"/>
              </a:spcBef>
              <a:buSzPct val="70000"/>
              <a:buBlip>
                <a:blip r:embed="rId2"/>
              </a:buBlip>
              <a:defRPr/>
            </a:pPr>
            <a:r>
              <a:rPr lang="en-US" sz="2000" dirty="0">
                <a:solidFill>
                  <a:srgbClr val="582C00"/>
                </a:solidFill>
              </a:rPr>
              <a:t>Integrated Development Environment</a:t>
            </a:r>
          </a:p>
          <a:p>
            <a:pPr marL="800100" lvl="1" indent="-342900" algn="just">
              <a:spcBef>
                <a:spcPct val="20000"/>
              </a:spcBef>
              <a:buSzPct val="70000"/>
              <a:buBlip>
                <a:blip r:embed="rId2"/>
              </a:buBlip>
              <a:defRPr/>
            </a:pPr>
            <a:r>
              <a:rPr lang="en-US" sz="2000" dirty="0" err="1">
                <a:solidFill>
                  <a:srgbClr val="582C00"/>
                </a:solidFill>
              </a:rPr>
              <a:t>Devc</a:t>
            </a:r>
            <a:r>
              <a:rPr lang="en-US" sz="2000" dirty="0">
                <a:solidFill>
                  <a:srgbClr val="582C00"/>
                </a:solidFill>
              </a:rPr>
              <a:t>++ IDE Framework</a:t>
            </a:r>
          </a:p>
          <a:p>
            <a:pPr marL="1257300" lvl="2" indent="-342900" algn="just">
              <a:spcBef>
                <a:spcPct val="20000"/>
              </a:spcBef>
              <a:buSzPct val="70000"/>
              <a:buBlip>
                <a:blip r:embed="rId2"/>
              </a:buBlip>
              <a:defRPr/>
            </a:pPr>
            <a:r>
              <a:rPr lang="en-US" sz="2000" dirty="0" smtClean="0">
                <a:solidFill>
                  <a:srgbClr val="582C00"/>
                </a:solidFill>
              </a:rPr>
              <a:t>Installation</a:t>
            </a:r>
            <a:r>
              <a:rPr lang="en-US" sz="2000" b="1" dirty="0" smtClean="0">
                <a:solidFill>
                  <a:srgbClr val="582C00"/>
                </a:solidFill>
              </a:rPr>
              <a:t> </a:t>
            </a:r>
            <a:r>
              <a:rPr lang="en-US" sz="2000" dirty="0">
                <a:solidFill>
                  <a:srgbClr val="582C00"/>
                </a:solidFill>
              </a:rPr>
              <a:t>&amp; Configuration</a:t>
            </a:r>
          </a:p>
          <a:p>
            <a:pPr marL="342900" indent="-342900" algn="just">
              <a:spcBef>
                <a:spcPct val="20000"/>
              </a:spcBef>
              <a:buSzPct val="70000"/>
              <a:buBlip>
                <a:blip r:embed="rId2"/>
              </a:buBlip>
              <a:defRPr/>
            </a:pPr>
            <a:r>
              <a:rPr lang="en-US" sz="2000" dirty="0">
                <a:solidFill>
                  <a:srgbClr val="582C00"/>
                </a:solidFill>
              </a:rPr>
              <a:t>Practice 00 </a:t>
            </a:r>
            <a:r>
              <a:rPr lang="en-US" sz="2000" dirty="0" smtClean="0">
                <a:solidFill>
                  <a:srgbClr val="582C00"/>
                </a:solidFill>
              </a:rPr>
              <a:t>Face</a:t>
            </a:r>
            <a:endParaRPr lang="en-US" sz="2000" dirty="0">
              <a:solidFill>
                <a:srgbClr val="582C00"/>
              </a:solidFill>
            </a:endParaRPr>
          </a:p>
        </p:txBody>
      </p:sp>
    </p:spTree>
    <p:extLst>
      <p:ext uri="{BB962C8B-B14F-4D97-AF65-F5344CB8AC3E}">
        <p14:creationId xmlns:p14="http://schemas.microsoft.com/office/powerpoint/2010/main" val="1409977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5548946-64AB-44A7-83C2-5DAD60361871}"/>
              </a:ext>
            </a:extLst>
          </p:cNvPr>
          <p:cNvSpPr>
            <a:spLocks noGrp="1" noChangeArrowheads="1"/>
          </p:cNvSpPr>
          <p:nvPr>
            <p:ph type="title"/>
          </p:nvPr>
        </p:nvSpPr>
        <p:spPr/>
        <p:txBody>
          <a:bodyPr/>
          <a:lstStyle/>
          <a:p>
            <a:pPr eaLnBrk="1" hangingPunct="1"/>
            <a:r>
              <a:rPr lang="en-GB" altLang="es-ES" dirty="0"/>
              <a:t>Version Control System</a:t>
            </a:r>
            <a:br>
              <a:rPr lang="en-GB" altLang="es-ES" dirty="0"/>
            </a:br>
            <a:r>
              <a:rPr lang="es-ES_tradnl" altLang="es-ES" sz="2400" dirty="0"/>
              <a:t>GitHub Desktop – </a:t>
            </a:r>
            <a:r>
              <a:rPr lang="es-ES_tradnl" altLang="es-ES" sz="2400" dirty="0" err="1"/>
              <a:t>Installation</a:t>
            </a:r>
            <a:r>
              <a:rPr lang="es-ES_tradnl" altLang="es-ES" sz="2400" dirty="0"/>
              <a:t> &amp; </a:t>
            </a:r>
            <a:r>
              <a:rPr lang="es-ES_tradnl" altLang="es-ES" sz="2400" dirty="0" err="1"/>
              <a:t>Configuration</a:t>
            </a:r>
            <a:endParaRPr lang="es-ES" altLang="es-ES" sz="2400" dirty="0"/>
          </a:p>
        </p:txBody>
      </p:sp>
      <p:sp>
        <p:nvSpPr>
          <p:cNvPr id="8195" name="Rectangle 3">
            <a:extLst>
              <a:ext uri="{FF2B5EF4-FFF2-40B4-BE49-F238E27FC236}">
                <a16:creationId xmlns:a16="http://schemas.microsoft.com/office/drawing/2014/main" id="{EB58AE89-4C27-487A-B74D-B9FA7FD42B90}"/>
              </a:ext>
            </a:extLst>
          </p:cNvPr>
          <p:cNvSpPr>
            <a:spLocks noGrp="1" noChangeArrowheads="1"/>
          </p:cNvSpPr>
          <p:nvPr>
            <p:ph type="body" idx="1"/>
          </p:nvPr>
        </p:nvSpPr>
        <p:spPr>
          <a:xfrm>
            <a:off x="914400" y="1076325"/>
            <a:ext cx="8001000" cy="1560513"/>
          </a:xfrm>
        </p:spPr>
        <p:txBody>
          <a:bodyPr/>
          <a:lstStyle/>
          <a:p>
            <a:pPr algn="just" eaLnBrk="1" hangingPunct="1">
              <a:defRPr/>
            </a:pPr>
            <a:r>
              <a:rPr lang="en-GB" altLang="es-ES" sz="3600" dirty="0"/>
              <a:t>To Install at your personal computer the GitHub Desktop, you should:</a:t>
            </a:r>
          </a:p>
          <a:p>
            <a:pPr marL="457200" lvl="1" indent="0" algn="just" eaLnBrk="1" hangingPunct="1">
              <a:buFontTx/>
              <a:buNone/>
              <a:defRPr/>
            </a:pPr>
            <a:r>
              <a:rPr lang="en-GB" altLang="es-ES" b="1" dirty="0"/>
              <a:t>Step 1.</a:t>
            </a:r>
            <a:r>
              <a:rPr lang="en-GB" altLang="es-ES" dirty="0"/>
              <a:t> Entry to this address:</a:t>
            </a:r>
          </a:p>
          <a:p>
            <a:pPr marL="0" indent="0" algn="ctr" eaLnBrk="1" hangingPunct="1">
              <a:buFontTx/>
              <a:buNone/>
              <a:defRPr/>
            </a:pPr>
            <a:r>
              <a:rPr lang="es-ES" sz="2800" dirty="0">
                <a:solidFill>
                  <a:schemeClr val="tx1"/>
                </a:solidFill>
                <a:hlinkClick r:id="rId2">
                  <a:extLst>
                    <a:ext uri="{A12FA001-AC4F-418D-AE19-62706E023703}">
                      <ahyp:hlinkClr xmlns:ahyp="http://schemas.microsoft.com/office/drawing/2018/hyperlinkcolor" xmlns="" val="tx"/>
                    </a:ext>
                  </a:extLst>
                </a:hlinkClick>
              </a:rPr>
              <a:t>https://desktop.github.com/</a:t>
            </a:r>
            <a:endParaRPr lang="es-ES" sz="2800" dirty="0">
              <a:solidFill>
                <a:schemeClr val="tx1"/>
              </a:solidFill>
            </a:endParaRPr>
          </a:p>
          <a:p>
            <a:pPr eaLnBrk="1" hangingPunct="1">
              <a:buFontTx/>
              <a:buNone/>
              <a:defRPr/>
            </a:pPr>
            <a:endParaRPr lang="es-ES" altLang="es-ES" dirty="0"/>
          </a:p>
        </p:txBody>
      </p:sp>
      <p:pic>
        <p:nvPicPr>
          <p:cNvPr id="23556" name="Imagen 1">
            <a:extLst>
              <a:ext uri="{FF2B5EF4-FFF2-40B4-BE49-F238E27FC236}">
                <a16:creationId xmlns:a16="http://schemas.microsoft.com/office/drawing/2014/main" id="{4B14B4A1-7E01-421F-B47B-64D6A6D6C7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862" t="12201" r="22438" b="34007"/>
          <a:stretch>
            <a:fillRect/>
          </a:stretch>
        </p:blipFill>
        <p:spPr bwMode="auto">
          <a:xfrm>
            <a:off x="1835150" y="3336925"/>
            <a:ext cx="643255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48E06548-0767-447C-84E0-416F0465BCC1}"/>
              </a:ext>
            </a:extLst>
          </p:cNvPr>
          <p:cNvSpPr>
            <a:spLocks noGrp="1" noChangeArrowheads="1"/>
          </p:cNvSpPr>
          <p:nvPr>
            <p:ph type="title"/>
          </p:nvPr>
        </p:nvSpPr>
        <p:spPr/>
        <p:txBody>
          <a:bodyPr/>
          <a:lstStyle/>
          <a:p>
            <a:pPr eaLnBrk="1" hangingPunct="1"/>
            <a:r>
              <a:rPr lang="en-GB" altLang="es-ES" dirty="0"/>
              <a:t>Version Control System</a:t>
            </a:r>
            <a:br>
              <a:rPr lang="en-GB" altLang="es-ES" dirty="0"/>
            </a:br>
            <a:r>
              <a:rPr lang="es-ES_tradnl" altLang="es-ES" sz="2400" dirty="0"/>
              <a:t>GitHub Desktop – </a:t>
            </a:r>
            <a:r>
              <a:rPr lang="es-ES_tradnl" altLang="es-ES" sz="2400" dirty="0" err="1"/>
              <a:t>Installation</a:t>
            </a:r>
            <a:r>
              <a:rPr lang="es-ES_tradnl" altLang="es-ES" sz="2400" dirty="0"/>
              <a:t> &amp; </a:t>
            </a:r>
            <a:r>
              <a:rPr lang="es-ES_tradnl" altLang="es-ES" sz="2400" dirty="0" err="1"/>
              <a:t>Configuration</a:t>
            </a:r>
            <a:endParaRPr lang="es-ES" altLang="es-ES" sz="2400" dirty="0"/>
          </a:p>
        </p:txBody>
      </p:sp>
      <p:pic>
        <p:nvPicPr>
          <p:cNvPr id="24579" name="Imagen 1">
            <a:extLst>
              <a:ext uri="{FF2B5EF4-FFF2-40B4-BE49-F238E27FC236}">
                <a16:creationId xmlns:a16="http://schemas.microsoft.com/office/drawing/2014/main" id="{2BD21F52-3244-447D-8CA3-B2CE7E70E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877616"/>
            <a:ext cx="4785320" cy="478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ángulo 1">
            <a:extLst>
              <a:ext uri="{FF2B5EF4-FFF2-40B4-BE49-F238E27FC236}">
                <a16:creationId xmlns:a16="http://schemas.microsoft.com/office/drawing/2014/main" id="{EC099344-A6D8-41B3-BEA7-6FC5FACC637F}"/>
              </a:ext>
            </a:extLst>
          </p:cNvPr>
          <p:cNvSpPr/>
          <p:nvPr/>
        </p:nvSpPr>
        <p:spPr>
          <a:xfrm>
            <a:off x="899592" y="1274762"/>
            <a:ext cx="7064755" cy="461665"/>
          </a:xfrm>
          <a:prstGeom prst="rect">
            <a:avLst/>
          </a:prstGeom>
        </p:spPr>
        <p:txBody>
          <a:bodyPr wrap="none">
            <a:spAutoFit/>
          </a:bodyPr>
          <a:lstStyle/>
          <a:p>
            <a:pPr lvl="1" algn="just" eaLnBrk="1" hangingPunct="1">
              <a:defRPr/>
            </a:pPr>
            <a:r>
              <a:rPr lang="en-GB" altLang="es-ES" b="1" dirty="0"/>
              <a:t>Step 2.</a:t>
            </a:r>
            <a:r>
              <a:rPr lang="en-GB" altLang="es-ES" dirty="0"/>
              <a:t> Download the installation file and execute it.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27E4293-19ED-47DA-B970-F4B8B9E2DDCF}"/>
              </a:ext>
            </a:extLst>
          </p:cNvPr>
          <p:cNvSpPr>
            <a:spLocks noGrp="1" noChangeArrowheads="1"/>
          </p:cNvSpPr>
          <p:nvPr>
            <p:ph type="title"/>
          </p:nvPr>
        </p:nvSpPr>
        <p:spPr/>
        <p:txBody>
          <a:bodyPr/>
          <a:lstStyle/>
          <a:p>
            <a:pPr eaLnBrk="1" hangingPunct="1"/>
            <a:r>
              <a:rPr lang="en-GB" altLang="es-ES" dirty="0"/>
              <a:t>Version Control System</a:t>
            </a:r>
            <a:br>
              <a:rPr lang="en-GB" altLang="es-ES" dirty="0"/>
            </a:br>
            <a:r>
              <a:rPr lang="es-ES_tradnl" altLang="es-ES" sz="2400" dirty="0"/>
              <a:t>GitHub Desktop – </a:t>
            </a:r>
            <a:r>
              <a:rPr lang="es-ES_tradnl" altLang="es-ES" sz="2400" dirty="0" err="1"/>
              <a:t>Installation</a:t>
            </a:r>
            <a:r>
              <a:rPr lang="es-ES_tradnl" altLang="es-ES" sz="2400" dirty="0"/>
              <a:t> &amp; </a:t>
            </a:r>
            <a:r>
              <a:rPr lang="es-ES_tradnl" altLang="es-ES" sz="2400" dirty="0" err="1"/>
              <a:t>Configuration</a:t>
            </a:r>
            <a:endParaRPr lang="es-ES" altLang="es-ES" sz="2400" dirty="0"/>
          </a:p>
        </p:txBody>
      </p:sp>
      <p:sp>
        <p:nvSpPr>
          <p:cNvPr id="2" name="Rectángulo 1">
            <a:extLst>
              <a:ext uri="{FF2B5EF4-FFF2-40B4-BE49-F238E27FC236}">
                <a16:creationId xmlns:a16="http://schemas.microsoft.com/office/drawing/2014/main" id="{DDAD0B5E-7895-463B-9330-C33DF5ABB950}"/>
              </a:ext>
            </a:extLst>
          </p:cNvPr>
          <p:cNvSpPr/>
          <p:nvPr/>
        </p:nvSpPr>
        <p:spPr>
          <a:xfrm>
            <a:off x="827584" y="1196752"/>
            <a:ext cx="8087816" cy="2308324"/>
          </a:xfrm>
          <a:prstGeom prst="rect">
            <a:avLst/>
          </a:prstGeom>
        </p:spPr>
        <p:txBody>
          <a:bodyPr wrap="square">
            <a:spAutoFit/>
          </a:bodyPr>
          <a:lstStyle/>
          <a:p>
            <a:pPr lvl="1" algn="just" eaLnBrk="1" hangingPunct="1">
              <a:defRPr/>
            </a:pPr>
            <a:r>
              <a:rPr lang="en-GB" altLang="es-ES" b="1" dirty="0"/>
              <a:t>Step 3.</a:t>
            </a:r>
            <a:r>
              <a:rPr lang="en-GB" altLang="es-ES" dirty="0"/>
              <a:t> Configure GitHub Desktop introducing your </a:t>
            </a:r>
            <a:r>
              <a:rPr lang="en-GB" altLang="es-ES" b="1" dirty="0" err="1"/>
              <a:t>Github</a:t>
            </a:r>
            <a:r>
              <a:rPr lang="en-GB" altLang="es-ES" b="1" dirty="0"/>
              <a:t> account </a:t>
            </a:r>
            <a:r>
              <a:rPr lang="en-GB" altLang="es-ES" dirty="0"/>
              <a:t>(User and Password). </a:t>
            </a:r>
          </a:p>
          <a:p>
            <a:pPr lvl="1" algn="just" eaLnBrk="1" hangingPunct="1">
              <a:defRPr/>
            </a:pPr>
            <a:endParaRPr lang="en-GB" altLang="es-ES" dirty="0"/>
          </a:p>
          <a:p>
            <a:pPr lvl="1" algn="just" eaLnBrk="1" hangingPunct="1">
              <a:defRPr/>
            </a:pPr>
            <a:r>
              <a:rPr lang="en-GB" altLang="es-ES" b="1" dirty="0"/>
              <a:t>Step 4.</a:t>
            </a:r>
            <a:r>
              <a:rPr lang="en-GB" altLang="es-ES" dirty="0"/>
              <a:t> Clone </a:t>
            </a:r>
            <a:r>
              <a:rPr lang="en-GB" altLang="es-ES" dirty="0" smtClean="0"/>
              <a:t>the repository of practice 00 </a:t>
            </a:r>
            <a:r>
              <a:rPr lang="en-GB" altLang="es-ES" dirty="0"/>
              <a:t>(</a:t>
            </a:r>
            <a:r>
              <a:rPr lang="en-US" dirty="0"/>
              <a:t>arapractice00face)</a:t>
            </a:r>
            <a:r>
              <a:rPr lang="en-GB" altLang="es-ES" dirty="0"/>
              <a:t> at the local machine. For that, first you choose the option “Clone repository from the internet”.</a:t>
            </a:r>
          </a:p>
        </p:txBody>
      </p:sp>
      <p:pic>
        <p:nvPicPr>
          <p:cNvPr id="3" name="Imagen 2">
            <a:extLst>
              <a:ext uri="{FF2B5EF4-FFF2-40B4-BE49-F238E27FC236}">
                <a16:creationId xmlns:a16="http://schemas.microsoft.com/office/drawing/2014/main" id="{778F5F09-49FE-4B1B-89E3-CC2E3A69786A}"/>
              </a:ext>
            </a:extLst>
          </p:cNvPr>
          <p:cNvPicPr>
            <a:picLocks noChangeAspect="1"/>
          </p:cNvPicPr>
          <p:nvPr/>
        </p:nvPicPr>
        <p:blipFill>
          <a:blip r:embed="rId2"/>
          <a:stretch>
            <a:fillRect/>
          </a:stretch>
        </p:blipFill>
        <p:spPr>
          <a:xfrm>
            <a:off x="2827305" y="3645024"/>
            <a:ext cx="4632390" cy="3077001"/>
          </a:xfrm>
          <a:prstGeom prst="rect">
            <a:avLst/>
          </a:prstGeom>
        </p:spPr>
      </p:pic>
      <p:sp>
        <p:nvSpPr>
          <p:cNvPr id="13" name="Elipse 12">
            <a:extLst>
              <a:ext uri="{FF2B5EF4-FFF2-40B4-BE49-F238E27FC236}">
                <a16:creationId xmlns:a16="http://schemas.microsoft.com/office/drawing/2014/main" id="{6B23EDA1-96F0-4B6A-B6F6-825E58EEE581}"/>
              </a:ext>
            </a:extLst>
          </p:cNvPr>
          <p:cNvSpPr/>
          <p:nvPr/>
        </p:nvSpPr>
        <p:spPr>
          <a:xfrm>
            <a:off x="5143500" y="4293096"/>
            <a:ext cx="1516732"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1DC88EA-8837-400E-BBFE-1F60056361E3}"/>
              </a:ext>
            </a:extLst>
          </p:cNvPr>
          <p:cNvSpPr>
            <a:spLocks noGrp="1" noChangeArrowheads="1"/>
          </p:cNvSpPr>
          <p:nvPr>
            <p:ph type="title"/>
          </p:nvPr>
        </p:nvSpPr>
        <p:spPr/>
        <p:txBody>
          <a:bodyPr/>
          <a:lstStyle/>
          <a:p>
            <a:pPr eaLnBrk="1" hangingPunct="1"/>
            <a:r>
              <a:rPr lang="en-GB" altLang="es-ES" dirty="0"/>
              <a:t>Version Control System</a:t>
            </a:r>
            <a:br>
              <a:rPr lang="en-GB" altLang="es-ES" dirty="0"/>
            </a:br>
            <a:r>
              <a:rPr lang="es-ES_tradnl" altLang="es-ES" sz="2400" dirty="0"/>
              <a:t>GitHub Desktop – </a:t>
            </a:r>
            <a:r>
              <a:rPr lang="es-ES_tradnl" altLang="es-ES" sz="2400" dirty="0" err="1"/>
              <a:t>Installation</a:t>
            </a:r>
            <a:r>
              <a:rPr lang="es-ES_tradnl" altLang="es-ES" sz="2400" dirty="0"/>
              <a:t> &amp; </a:t>
            </a:r>
            <a:r>
              <a:rPr lang="es-ES_tradnl" altLang="es-ES" sz="2400" dirty="0" err="1"/>
              <a:t>Configuration</a:t>
            </a:r>
            <a:endParaRPr lang="es-ES" altLang="es-ES" sz="2400" dirty="0"/>
          </a:p>
        </p:txBody>
      </p:sp>
      <p:pic>
        <p:nvPicPr>
          <p:cNvPr id="3" name="Imagen 2">
            <a:extLst>
              <a:ext uri="{FF2B5EF4-FFF2-40B4-BE49-F238E27FC236}">
                <a16:creationId xmlns:a16="http://schemas.microsoft.com/office/drawing/2014/main" id="{169A003A-13C1-43E1-9075-FB5CF9D3BF25}"/>
              </a:ext>
            </a:extLst>
          </p:cNvPr>
          <p:cNvPicPr>
            <a:picLocks noChangeAspect="1"/>
          </p:cNvPicPr>
          <p:nvPr/>
        </p:nvPicPr>
        <p:blipFill rotWithShape="1">
          <a:blip r:embed="rId2"/>
          <a:srcRect l="24013" t="13247" r="25001" b="9691"/>
          <a:stretch/>
        </p:blipFill>
        <p:spPr>
          <a:xfrm>
            <a:off x="2735796" y="2347587"/>
            <a:ext cx="4212468" cy="4228963"/>
          </a:xfrm>
          <a:prstGeom prst="rect">
            <a:avLst/>
          </a:prstGeom>
        </p:spPr>
      </p:pic>
      <p:sp>
        <p:nvSpPr>
          <p:cNvPr id="5" name="Rectángulo 4">
            <a:extLst>
              <a:ext uri="{FF2B5EF4-FFF2-40B4-BE49-F238E27FC236}">
                <a16:creationId xmlns:a16="http://schemas.microsoft.com/office/drawing/2014/main" id="{F7122279-F7DE-4BBF-BB7F-D9464FD354E4}"/>
              </a:ext>
            </a:extLst>
          </p:cNvPr>
          <p:cNvSpPr/>
          <p:nvPr/>
        </p:nvSpPr>
        <p:spPr>
          <a:xfrm>
            <a:off x="827584" y="1052736"/>
            <a:ext cx="8087816" cy="1200329"/>
          </a:xfrm>
          <a:prstGeom prst="rect">
            <a:avLst/>
          </a:prstGeom>
        </p:spPr>
        <p:txBody>
          <a:bodyPr wrap="square">
            <a:spAutoFit/>
          </a:bodyPr>
          <a:lstStyle/>
          <a:p>
            <a:pPr lvl="1" algn="just" eaLnBrk="1" hangingPunct="1">
              <a:defRPr/>
            </a:pPr>
            <a:r>
              <a:rPr lang="en-GB" altLang="es-ES" b="1" dirty="0"/>
              <a:t>Step 5.</a:t>
            </a:r>
            <a:r>
              <a:rPr lang="en-GB" altLang="es-ES" dirty="0"/>
              <a:t> Choose the repository to clone (in this case “</a:t>
            </a:r>
            <a:r>
              <a:rPr lang="en-GB" altLang="es-ES" dirty="0" err="1"/>
              <a:t>ARAGroupGIA</a:t>
            </a:r>
            <a:r>
              <a:rPr lang="en-GB" altLang="es-ES" dirty="0"/>
              <a:t>/arapractice00face-…”) and the local </a:t>
            </a:r>
            <a:r>
              <a:rPr lang="en-GB" altLang="es-ES" dirty="0" smtClean="0"/>
              <a:t>path (in your computer) </a:t>
            </a:r>
            <a:r>
              <a:rPr lang="en-GB" altLang="es-ES" dirty="0"/>
              <a:t>where the repository will be cloned.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D21A78B-E7D2-4F4F-A4D8-552399A08007}"/>
              </a:ext>
            </a:extLst>
          </p:cNvPr>
          <p:cNvSpPr>
            <a:spLocks noGrp="1" noChangeArrowheads="1"/>
          </p:cNvSpPr>
          <p:nvPr>
            <p:ph type="title"/>
          </p:nvPr>
        </p:nvSpPr>
        <p:spPr/>
        <p:txBody>
          <a:bodyPr/>
          <a:lstStyle/>
          <a:p>
            <a:pPr eaLnBrk="1" hangingPunct="1"/>
            <a:r>
              <a:rPr lang="es-ES_tradnl" altLang="es-ES"/>
              <a:t>Índex</a:t>
            </a:r>
            <a:endParaRPr lang="es-ES" altLang="es-ES"/>
          </a:p>
        </p:txBody>
      </p:sp>
      <p:sp>
        <p:nvSpPr>
          <p:cNvPr id="10243" name="Rectangle 3">
            <a:extLst>
              <a:ext uri="{FF2B5EF4-FFF2-40B4-BE49-F238E27FC236}">
                <a16:creationId xmlns:a16="http://schemas.microsoft.com/office/drawing/2014/main" id="{09E4461E-15B3-4E0C-877F-8F394A012936}"/>
              </a:ext>
            </a:extLst>
          </p:cNvPr>
          <p:cNvSpPr>
            <a:spLocks noGrp="1" noChangeArrowheads="1"/>
          </p:cNvSpPr>
          <p:nvPr>
            <p:ph type="body" idx="1"/>
          </p:nvPr>
        </p:nvSpPr>
        <p:spPr>
          <a:xfrm>
            <a:off x="914400" y="1076325"/>
            <a:ext cx="8001000" cy="4408488"/>
          </a:xfrm>
        </p:spPr>
        <p:txBody>
          <a:bodyPr/>
          <a:lstStyle/>
          <a:p>
            <a:pPr algn="just" eaLnBrk="1" hangingPunct="1"/>
            <a:endParaRPr lang="es-ES_tradnl" altLang="es-ES" sz="3600"/>
          </a:p>
          <a:p>
            <a:pPr eaLnBrk="1" hangingPunct="1">
              <a:buFontTx/>
              <a:buNone/>
            </a:pPr>
            <a:endParaRPr lang="es-ES" altLang="es-ES"/>
          </a:p>
        </p:txBody>
      </p:sp>
      <p:sp>
        <p:nvSpPr>
          <p:cNvPr id="4" name="3 Rectángulo">
            <a:extLst>
              <a:ext uri="{FF2B5EF4-FFF2-40B4-BE49-F238E27FC236}">
                <a16:creationId xmlns:a16="http://schemas.microsoft.com/office/drawing/2014/main" id="{C0361D77-860E-442F-9A90-81F1F2F39CF2}"/>
              </a:ext>
            </a:extLst>
          </p:cNvPr>
          <p:cNvSpPr/>
          <p:nvPr/>
        </p:nvSpPr>
        <p:spPr>
          <a:xfrm>
            <a:off x="1371600" y="1268760"/>
            <a:ext cx="7521575" cy="4462760"/>
          </a:xfrm>
          <a:prstGeom prst="rect">
            <a:avLst/>
          </a:prstGeom>
        </p:spPr>
        <p:txBody>
          <a:bodyPr>
            <a:spAutoFit/>
          </a:bodyPr>
          <a:lstStyle/>
          <a:p>
            <a:pPr marL="342900" indent="-342900" algn="just">
              <a:spcBef>
                <a:spcPct val="20000"/>
              </a:spcBef>
              <a:buSzPct val="70000"/>
              <a:buFontTx/>
              <a:buBlip>
                <a:blip r:embed="rId2"/>
              </a:buBlip>
              <a:defRPr/>
            </a:pPr>
            <a:r>
              <a:rPr lang="en-GB" sz="2000" b="1" dirty="0" smtClean="0">
                <a:solidFill>
                  <a:srgbClr val="582C00"/>
                </a:solidFill>
                <a:latin typeface="+mn-lt"/>
              </a:rPr>
              <a:t>Software development process</a:t>
            </a:r>
          </a:p>
          <a:p>
            <a:pPr marL="342900" indent="-342900" algn="just">
              <a:spcBef>
                <a:spcPct val="20000"/>
              </a:spcBef>
              <a:buSzPct val="70000"/>
              <a:buFontTx/>
              <a:buBlip>
                <a:blip r:embed="rId2"/>
              </a:buBlip>
              <a:defRPr/>
            </a:pPr>
            <a:r>
              <a:rPr lang="en-GB" sz="2000" dirty="0" smtClean="0">
                <a:solidFill>
                  <a:srgbClr val="582C00"/>
                </a:solidFill>
                <a:latin typeface="+mn-lt"/>
              </a:rPr>
              <a:t>Version Control system</a:t>
            </a:r>
          </a:p>
          <a:p>
            <a:pPr marL="800100" lvl="1" indent="-342900" algn="just">
              <a:spcBef>
                <a:spcPct val="20000"/>
              </a:spcBef>
              <a:buSzPct val="70000"/>
              <a:buFontTx/>
              <a:buBlip>
                <a:blip r:embed="rId2"/>
              </a:buBlip>
              <a:defRPr/>
            </a:pPr>
            <a:r>
              <a:rPr lang="en-GB" sz="2000" dirty="0" smtClean="0">
                <a:solidFill>
                  <a:srgbClr val="582C00"/>
                </a:solidFill>
                <a:latin typeface="+mn-lt"/>
              </a:rPr>
              <a:t>GitHub </a:t>
            </a:r>
          </a:p>
          <a:p>
            <a:pPr marL="1257300" lvl="2" indent="-342900" algn="just">
              <a:spcBef>
                <a:spcPct val="20000"/>
              </a:spcBef>
              <a:buSzPct val="70000"/>
              <a:buFontTx/>
              <a:buBlip>
                <a:blip r:embed="rId2"/>
              </a:buBlip>
              <a:defRPr/>
            </a:pPr>
            <a:r>
              <a:rPr lang="en-GB" sz="2000" dirty="0" smtClean="0">
                <a:solidFill>
                  <a:srgbClr val="582C00"/>
                </a:solidFill>
                <a:latin typeface="+mn-lt"/>
              </a:rPr>
              <a:t>Registration </a:t>
            </a:r>
          </a:p>
          <a:p>
            <a:pPr marL="1257300" lvl="2" indent="-342900" algn="just">
              <a:spcBef>
                <a:spcPct val="20000"/>
              </a:spcBef>
              <a:buSzPct val="70000"/>
              <a:buFontTx/>
              <a:buBlip>
                <a:blip r:embed="rId2"/>
              </a:buBlip>
              <a:defRPr/>
            </a:pPr>
            <a:r>
              <a:rPr lang="en-GB" sz="2000" dirty="0" smtClean="0">
                <a:solidFill>
                  <a:srgbClr val="582C00"/>
                </a:solidFill>
                <a:latin typeface="+mn-lt"/>
              </a:rPr>
              <a:t>Your first repository (arapractice00face)</a:t>
            </a:r>
            <a:endParaRPr lang="en-GB" sz="2000" dirty="0" smtClean="0">
              <a:solidFill>
                <a:srgbClr val="582C00"/>
              </a:solidFill>
            </a:endParaRPr>
          </a:p>
          <a:p>
            <a:pPr marL="800100" lvl="1" indent="-342900" algn="just">
              <a:spcBef>
                <a:spcPct val="20000"/>
              </a:spcBef>
              <a:buSzPct val="70000"/>
              <a:buFontTx/>
              <a:buBlip>
                <a:blip r:embed="rId2"/>
              </a:buBlip>
              <a:defRPr/>
            </a:pPr>
            <a:r>
              <a:rPr lang="en-GB" sz="2000" dirty="0" smtClean="0">
                <a:solidFill>
                  <a:srgbClr val="582C00"/>
                </a:solidFill>
              </a:rPr>
              <a:t>GitHub Desktop </a:t>
            </a:r>
          </a:p>
          <a:p>
            <a:pPr marL="1257300" lvl="2" indent="-342900" algn="just">
              <a:spcBef>
                <a:spcPct val="20000"/>
              </a:spcBef>
              <a:buSzPct val="70000"/>
              <a:buFontTx/>
              <a:buBlip>
                <a:blip r:embed="rId2"/>
              </a:buBlip>
              <a:defRPr/>
            </a:pPr>
            <a:r>
              <a:rPr lang="en-GB" sz="2000" dirty="0" smtClean="0">
                <a:solidFill>
                  <a:srgbClr val="582C00"/>
                </a:solidFill>
                <a:latin typeface="+mn-lt"/>
              </a:rPr>
              <a:t>Installation &amp; Configuration</a:t>
            </a:r>
          </a:p>
          <a:p>
            <a:pPr marL="1257300" lvl="2" indent="-342900" algn="just">
              <a:spcBef>
                <a:spcPct val="20000"/>
              </a:spcBef>
              <a:buSzPct val="70000"/>
              <a:buBlip>
                <a:blip r:embed="rId2"/>
              </a:buBlip>
              <a:defRPr/>
            </a:pPr>
            <a:r>
              <a:rPr lang="en-GB" sz="2000" dirty="0" smtClean="0">
                <a:solidFill>
                  <a:srgbClr val="582C00"/>
                </a:solidFill>
                <a:latin typeface="+mn-lt"/>
              </a:rPr>
              <a:t>Your first local repository (practice00face clone)</a:t>
            </a:r>
          </a:p>
          <a:p>
            <a:pPr marL="342900" indent="-342900" algn="just">
              <a:spcBef>
                <a:spcPct val="20000"/>
              </a:spcBef>
              <a:buSzPct val="70000"/>
              <a:buBlip>
                <a:blip r:embed="rId2"/>
              </a:buBlip>
              <a:defRPr/>
            </a:pPr>
            <a:r>
              <a:rPr lang="en-GB" sz="2000" dirty="0" smtClean="0">
                <a:solidFill>
                  <a:srgbClr val="582C00"/>
                </a:solidFill>
              </a:rPr>
              <a:t>Integrated Development Environment</a:t>
            </a:r>
          </a:p>
          <a:p>
            <a:pPr marL="800100" lvl="1" indent="-342900" algn="just">
              <a:spcBef>
                <a:spcPct val="20000"/>
              </a:spcBef>
              <a:buSzPct val="70000"/>
              <a:buBlip>
                <a:blip r:embed="rId2"/>
              </a:buBlip>
              <a:defRPr/>
            </a:pPr>
            <a:r>
              <a:rPr lang="en-GB" sz="2000" dirty="0" err="1" smtClean="0">
                <a:solidFill>
                  <a:srgbClr val="582C00"/>
                </a:solidFill>
              </a:rPr>
              <a:t>Devc</a:t>
            </a:r>
            <a:r>
              <a:rPr lang="en-GB" sz="2000" dirty="0" smtClean="0">
                <a:solidFill>
                  <a:srgbClr val="582C00"/>
                </a:solidFill>
              </a:rPr>
              <a:t>++ IDE Framework</a:t>
            </a:r>
          </a:p>
          <a:p>
            <a:pPr marL="1257300" lvl="2" indent="-342900" algn="just">
              <a:spcBef>
                <a:spcPct val="20000"/>
              </a:spcBef>
              <a:buSzPct val="70000"/>
              <a:buBlip>
                <a:blip r:embed="rId2"/>
              </a:buBlip>
              <a:defRPr/>
            </a:pPr>
            <a:r>
              <a:rPr lang="en-GB" sz="2000" dirty="0" smtClean="0">
                <a:solidFill>
                  <a:srgbClr val="582C00"/>
                </a:solidFill>
              </a:rPr>
              <a:t>Installation</a:t>
            </a:r>
            <a:r>
              <a:rPr lang="en-GB" sz="2000" b="1" dirty="0" smtClean="0">
                <a:solidFill>
                  <a:srgbClr val="582C00"/>
                </a:solidFill>
              </a:rPr>
              <a:t> </a:t>
            </a:r>
            <a:r>
              <a:rPr lang="en-GB" sz="2000" dirty="0" smtClean="0">
                <a:solidFill>
                  <a:srgbClr val="582C00"/>
                </a:solidFill>
              </a:rPr>
              <a:t>&amp; Configuration</a:t>
            </a:r>
          </a:p>
          <a:p>
            <a:pPr marL="342900" indent="-342900" algn="just">
              <a:spcBef>
                <a:spcPct val="20000"/>
              </a:spcBef>
              <a:buSzPct val="70000"/>
              <a:buBlip>
                <a:blip r:embed="rId2"/>
              </a:buBlip>
              <a:defRPr/>
            </a:pPr>
            <a:r>
              <a:rPr lang="en-GB" sz="2000" dirty="0" smtClean="0">
                <a:solidFill>
                  <a:srgbClr val="582C00"/>
                </a:solidFill>
              </a:rPr>
              <a:t>Practice 00 Face</a:t>
            </a:r>
          </a:p>
        </p:txBody>
      </p:sp>
    </p:spTree>
    <p:extLst>
      <p:ext uri="{BB962C8B-B14F-4D97-AF65-F5344CB8AC3E}">
        <p14:creationId xmlns:p14="http://schemas.microsoft.com/office/powerpoint/2010/main" val="3737783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1DC88EA-8837-400E-BBFE-1F60056361E3}"/>
              </a:ext>
            </a:extLst>
          </p:cNvPr>
          <p:cNvSpPr>
            <a:spLocks noGrp="1" noChangeArrowheads="1"/>
          </p:cNvSpPr>
          <p:nvPr>
            <p:ph type="title"/>
          </p:nvPr>
        </p:nvSpPr>
        <p:spPr/>
        <p:txBody>
          <a:bodyPr/>
          <a:lstStyle/>
          <a:p>
            <a:pPr eaLnBrk="1" hangingPunct="1"/>
            <a:r>
              <a:rPr lang="en-GB" altLang="es-ES" dirty="0"/>
              <a:t>Version Control System</a:t>
            </a:r>
            <a:br>
              <a:rPr lang="en-GB" altLang="es-ES" dirty="0"/>
            </a:br>
            <a:r>
              <a:rPr lang="es-ES_tradnl" altLang="es-ES" sz="2400" dirty="0"/>
              <a:t>GitHub Desktop – </a:t>
            </a:r>
            <a:r>
              <a:rPr lang="es-ES_tradnl" altLang="es-ES" sz="2400" dirty="0" err="1"/>
              <a:t>Installation</a:t>
            </a:r>
            <a:r>
              <a:rPr lang="es-ES_tradnl" altLang="es-ES" sz="2400" dirty="0"/>
              <a:t> &amp; </a:t>
            </a:r>
            <a:r>
              <a:rPr lang="es-ES_tradnl" altLang="es-ES" sz="2400" dirty="0" err="1"/>
              <a:t>Configuration</a:t>
            </a:r>
            <a:endParaRPr lang="es-ES" altLang="es-ES" sz="2400" dirty="0"/>
          </a:p>
        </p:txBody>
      </p:sp>
      <p:sp>
        <p:nvSpPr>
          <p:cNvPr id="5" name="Rectángulo 4">
            <a:extLst>
              <a:ext uri="{FF2B5EF4-FFF2-40B4-BE49-F238E27FC236}">
                <a16:creationId xmlns:a16="http://schemas.microsoft.com/office/drawing/2014/main" id="{F7122279-F7DE-4BBF-BB7F-D9464FD354E4}"/>
              </a:ext>
            </a:extLst>
          </p:cNvPr>
          <p:cNvSpPr/>
          <p:nvPr/>
        </p:nvSpPr>
        <p:spPr>
          <a:xfrm>
            <a:off x="827584" y="1052736"/>
            <a:ext cx="8087816" cy="1938992"/>
          </a:xfrm>
          <a:prstGeom prst="rect">
            <a:avLst/>
          </a:prstGeom>
        </p:spPr>
        <p:txBody>
          <a:bodyPr wrap="square">
            <a:spAutoFit/>
          </a:bodyPr>
          <a:lstStyle/>
          <a:p>
            <a:pPr lvl="1" algn="just" eaLnBrk="1" hangingPunct="1">
              <a:defRPr/>
            </a:pPr>
            <a:r>
              <a:rPr lang="en-GB" altLang="es-ES" b="1" dirty="0"/>
              <a:t>Step 6.</a:t>
            </a:r>
            <a:r>
              <a:rPr lang="en-GB" altLang="es-ES" dirty="0"/>
              <a:t> Automatically, in your local machine a new folder will be created with the same files of your GitHub repository. You can explore the local files choosing “show in explorer” and also the GitHub files on the cloud choosing “view on GitHub” </a:t>
            </a:r>
          </a:p>
        </p:txBody>
      </p:sp>
      <p:pic>
        <p:nvPicPr>
          <p:cNvPr id="2" name="Imagen 1">
            <a:extLst>
              <a:ext uri="{FF2B5EF4-FFF2-40B4-BE49-F238E27FC236}">
                <a16:creationId xmlns:a16="http://schemas.microsoft.com/office/drawing/2014/main" id="{5C0DCF5F-01C3-4B0D-B681-A6DB9AFF39D6}"/>
              </a:ext>
            </a:extLst>
          </p:cNvPr>
          <p:cNvPicPr>
            <a:picLocks noChangeAspect="1"/>
          </p:cNvPicPr>
          <p:nvPr/>
        </p:nvPicPr>
        <p:blipFill>
          <a:blip r:embed="rId2"/>
          <a:stretch>
            <a:fillRect/>
          </a:stretch>
        </p:blipFill>
        <p:spPr>
          <a:xfrm>
            <a:off x="2389448" y="2996952"/>
            <a:ext cx="5508104" cy="3658682"/>
          </a:xfrm>
          <a:prstGeom prst="rect">
            <a:avLst/>
          </a:prstGeom>
        </p:spPr>
      </p:pic>
    </p:spTree>
    <p:extLst>
      <p:ext uri="{BB962C8B-B14F-4D97-AF65-F5344CB8AC3E}">
        <p14:creationId xmlns:p14="http://schemas.microsoft.com/office/powerpoint/2010/main" val="708629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1DC88EA-8837-400E-BBFE-1F60056361E3}"/>
              </a:ext>
            </a:extLst>
          </p:cNvPr>
          <p:cNvSpPr>
            <a:spLocks noGrp="1" noChangeArrowheads="1"/>
          </p:cNvSpPr>
          <p:nvPr>
            <p:ph type="title"/>
          </p:nvPr>
        </p:nvSpPr>
        <p:spPr/>
        <p:txBody>
          <a:bodyPr/>
          <a:lstStyle/>
          <a:p>
            <a:pPr eaLnBrk="1" hangingPunct="1"/>
            <a:r>
              <a:rPr lang="en-GB" altLang="es-ES" dirty="0"/>
              <a:t>Version Control System</a:t>
            </a:r>
            <a:br>
              <a:rPr lang="en-GB" altLang="es-ES" dirty="0"/>
            </a:br>
            <a:r>
              <a:rPr lang="es-ES_tradnl" altLang="es-ES" sz="2400" dirty="0"/>
              <a:t>GitHub Desktop – </a:t>
            </a:r>
            <a:r>
              <a:rPr lang="es-ES_tradnl" altLang="es-ES" sz="2400" dirty="0" err="1"/>
              <a:t>Installation</a:t>
            </a:r>
            <a:r>
              <a:rPr lang="es-ES_tradnl" altLang="es-ES" sz="2400" dirty="0"/>
              <a:t> &amp; </a:t>
            </a:r>
            <a:r>
              <a:rPr lang="es-ES_tradnl" altLang="es-ES" sz="2400" dirty="0" err="1"/>
              <a:t>Configuration</a:t>
            </a:r>
            <a:endParaRPr lang="es-ES" altLang="es-ES" sz="2400" dirty="0"/>
          </a:p>
        </p:txBody>
      </p:sp>
      <p:sp>
        <p:nvSpPr>
          <p:cNvPr id="5" name="Rectángulo 4">
            <a:extLst>
              <a:ext uri="{FF2B5EF4-FFF2-40B4-BE49-F238E27FC236}">
                <a16:creationId xmlns:a16="http://schemas.microsoft.com/office/drawing/2014/main" id="{F7122279-F7DE-4BBF-BB7F-D9464FD354E4}"/>
              </a:ext>
            </a:extLst>
          </p:cNvPr>
          <p:cNvSpPr/>
          <p:nvPr/>
        </p:nvSpPr>
        <p:spPr>
          <a:xfrm>
            <a:off x="1799692" y="2132856"/>
            <a:ext cx="5544616" cy="3477875"/>
          </a:xfrm>
          <a:prstGeom prst="rect">
            <a:avLst/>
          </a:prstGeom>
        </p:spPr>
        <p:txBody>
          <a:bodyPr wrap="square">
            <a:spAutoFit/>
          </a:bodyPr>
          <a:lstStyle/>
          <a:p>
            <a:pPr lvl="1" algn="ctr" eaLnBrk="1" hangingPunct="1">
              <a:defRPr/>
            </a:pPr>
            <a:r>
              <a:rPr lang="en-GB" altLang="es-ES" sz="4400" b="1" dirty="0"/>
              <a:t>Congratulations !!! You are ready to start the practice00 and develop your own programs</a:t>
            </a:r>
            <a:endParaRPr lang="en-GB" altLang="es-ES" sz="4400" dirty="0"/>
          </a:p>
        </p:txBody>
      </p:sp>
    </p:spTree>
    <p:extLst>
      <p:ext uri="{BB962C8B-B14F-4D97-AF65-F5344CB8AC3E}">
        <p14:creationId xmlns:p14="http://schemas.microsoft.com/office/powerpoint/2010/main" val="3186497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46565E7-A95B-4DB7-975C-1DB425AB7FA5}"/>
              </a:ext>
            </a:extLst>
          </p:cNvPr>
          <p:cNvSpPr/>
          <p:nvPr/>
        </p:nvSpPr>
        <p:spPr>
          <a:xfrm>
            <a:off x="896116" y="5023450"/>
            <a:ext cx="4949059" cy="1747066"/>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8" name="Rectángulo 47">
            <a:extLst>
              <a:ext uri="{FF2B5EF4-FFF2-40B4-BE49-F238E27FC236}">
                <a16:creationId xmlns:a16="http://schemas.microsoft.com/office/drawing/2014/main" id="{CBE8DB84-5400-417A-9AC6-35CCDC3FED68}"/>
              </a:ext>
            </a:extLst>
          </p:cNvPr>
          <p:cNvSpPr/>
          <p:nvPr/>
        </p:nvSpPr>
        <p:spPr>
          <a:xfrm>
            <a:off x="971550" y="2011363"/>
            <a:ext cx="3722688" cy="253055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dirty="0"/>
          </a:p>
        </p:txBody>
      </p:sp>
      <p:sp>
        <p:nvSpPr>
          <p:cNvPr id="12291" name="Rectangle 2">
            <a:extLst>
              <a:ext uri="{FF2B5EF4-FFF2-40B4-BE49-F238E27FC236}">
                <a16:creationId xmlns:a16="http://schemas.microsoft.com/office/drawing/2014/main" id="{AA00C83F-0356-4AEE-9CBF-0DF0670F1231}"/>
              </a:ext>
            </a:extLst>
          </p:cNvPr>
          <p:cNvSpPr>
            <a:spLocks noGrp="1" noChangeArrowheads="1"/>
          </p:cNvSpPr>
          <p:nvPr>
            <p:ph type="title"/>
          </p:nvPr>
        </p:nvSpPr>
        <p:spPr/>
        <p:txBody>
          <a:bodyPr/>
          <a:lstStyle/>
          <a:p>
            <a:pPr eaLnBrk="1" hangingPunct="1"/>
            <a:r>
              <a:rPr lang="en-GB" altLang="es-ES"/>
              <a:t>Version Control S</a:t>
            </a:r>
            <a:r>
              <a:rPr lang="es-ES_tradnl" altLang="es-ES"/>
              <a:t>ystem</a:t>
            </a:r>
            <a:br>
              <a:rPr lang="es-ES_tradnl" altLang="es-ES"/>
            </a:br>
            <a:r>
              <a:rPr lang="es-ES_tradnl" altLang="es-ES" sz="2400"/>
              <a:t>GitHub</a:t>
            </a:r>
            <a:endParaRPr lang="es-ES" altLang="es-ES" sz="2400"/>
          </a:p>
        </p:txBody>
      </p:sp>
      <p:sp>
        <p:nvSpPr>
          <p:cNvPr id="12292" name="CuadroTexto 4">
            <a:extLst>
              <a:ext uri="{FF2B5EF4-FFF2-40B4-BE49-F238E27FC236}">
                <a16:creationId xmlns:a16="http://schemas.microsoft.com/office/drawing/2014/main" id="{D5E95F40-B5F6-4B93-B59D-C791B7AFA76E}"/>
              </a:ext>
            </a:extLst>
          </p:cNvPr>
          <p:cNvSpPr txBox="1">
            <a:spLocks noChangeArrowheads="1"/>
          </p:cNvSpPr>
          <p:nvPr/>
        </p:nvSpPr>
        <p:spPr bwMode="auto">
          <a:xfrm>
            <a:off x="6773863" y="1487488"/>
            <a:ext cx="2132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2400" b="0">
                <a:solidFill>
                  <a:schemeClr val="tx1"/>
                </a:solidFill>
                <a:latin typeface="Times New Roman" panose="02020603050405020304" pitchFamily="18" charset="0"/>
              </a:rPr>
              <a:t>GitHub Server</a:t>
            </a:r>
          </a:p>
        </p:txBody>
      </p:sp>
      <p:sp>
        <p:nvSpPr>
          <p:cNvPr id="6" name="Rectángulo: esquinas redondeadas 5">
            <a:extLst>
              <a:ext uri="{FF2B5EF4-FFF2-40B4-BE49-F238E27FC236}">
                <a16:creationId xmlns:a16="http://schemas.microsoft.com/office/drawing/2014/main" id="{FA06C5F9-F808-4427-872E-772BF3982A90}"/>
              </a:ext>
            </a:extLst>
          </p:cNvPr>
          <p:cNvSpPr/>
          <p:nvPr/>
        </p:nvSpPr>
        <p:spPr>
          <a:xfrm>
            <a:off x="1042988" y="2546499"/>
            <a:ext cx="1209675" cy="555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dirty="0" err="1"/>
              <a:t>Source</a:t>
            </a:r>
            <a:r>
              <a:rPr lang="es-ES" sz="1600" dirty="0"/>
              <a:t> </a:t>
            </a:r>
            <a:r>
              <a:rPr lang="es-ES" sz="1600" dirty="0" err="1"/>
              <a:t>Code</a:t>
            </a:r>
            <a:endParaRPr lang="es-ES" sz="1600" dirty="0"/>
          </a:p>
          <a:p>
            <a:pPr algn="ctr">
              <a:defRPr/>
            </a:pPr>
            <a:r>
              <a:rPr lang="es-ES" sz="1600" dirty="0"/>
              <a:t>Files .c</a:t>
            </a:r>
          </a:p>
        </p:txBody>
      </p:sp>
      <p:pic>
        <p:nvPicPr>
          <p:cNvPr id="12294" name="Picture 4" descr="Resultado de imagen de GitHub picture">
            <a:extLst>
              <a:ext uri="{FF2B5EF4-FFF2-40B4-BE49-F238E27FC236}">
                <a16:creationId xmlns:a16="http://schemas.microsoft.com/office/drawing/2014/main" id="{DA0C875A-1B1A-4D2F-97CE-05ED09C5A5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9200" y="1084263"/>
            <a:ext cx="8699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CuadroTexto 11">
            <a:extLst>
              <a:ext uri="{FF2B5EF4-FFF2-40B4-BE49-F238E27FC236}">
                <a16:creationId xmlns:a16="http://schemas.microsoft.com/office/drawing/2014/main" id="{FFFDAEBF-9135-43E8-B3FC-66FE668DBF19}"/>
              </a:ext>
            </a:extLst>
          </p:cNvPr>
          <p:cNvSpPr txBox="1">
            <a:spLocks noChangeArrowheads="1"/>
          </p:cNvSpPr>
          <p:nvPr/>
        </p:nvSpPr>
        <p:spPr bwMode="auto">
          <a:xfrm>
            <a:off x="1301750" y="1492250"/>
            <a:ext cx="3243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spcBef>
                <a:spcPct val="0"/>
              </a:spcBef>
              <a:buSzTx/>
              <a:buFontTx/>
              <a:buNone/>
            </a:pPr>
            <a:r>
              <a:rPr lang="es-ES" altLang="es-ES" sz="2400" b="0">
                <a:solidFill>
                  <a:schemeClr val="tx1"/>
                </a:solidFill>
                <a:latin typeface="Times New Roman" panose="02020603050405020304" pitchFamily="18" charset="0"/>
              </a:rPr>
              <a:t>GitHub Desktop (Client)</a:t>
            </a:r>
          </a:p>
        </p:txBody>
      </p:sp>
      <p:pic>
        <p:nvPicPr>
          <p:cNvPr id="12296" name="Picture 4" descr="Resultado de imagen de GitHub picture">
            <a:extLst>
              <a:ext uri="{FF2B5EF4-FFF2-40B4-BE49-F238E27FC236}">
                <a16:creationId xmlns:a16="http://schemas.microsoft.com/office/drawing/2014/main" id="{CA588A36-B839-4363-940B-ABE2749A1F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8400" y="1052513"/>
            <a:ext cx="86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6">
            <a:extLst>
              <a:ext uri="{FF2B5EF4-FFF2-40B4-BE49-F238E27FC236}">
                <a16:creationId xmlns:a16="http://schemas.microsoft.com/office/drawing/2014/main" id="{F7B49FDA-1569-4144-B888-F90E5A1652C0}"/>
              </a:ext>
            </a:extLst>
          </p:cNvPr>
          <p:cNvSpPr/>
          <p:nvPr/>
        </p:nvSpPr>
        <p:spPr>
          <a:xfrm>
            <a:off x="6789738" y="1928814"/>
            <a:ext cx="2132012" cy="327968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cxnSp>
        <p:nvCxnSpPr>
          <p:cNvPr id="9" name="Conector recto 8">
            <a:extLst>
              <a:ext uri="{FF2B5EF4-FFF2-40B4-BE49-F238E27FC236}">
                <a16:creationId xmlns:a16="http://schemas.microsoft.com/office/drawing/2014/main" id="{903FF7C6-D39B-4A4F-B4FF-E165DFFE6E1C}"/>
              </a:ext>
            </a:extLst>
          </p:cNvPr>
          <p:cNvCxnSpPr/>
          <p:nvPr/>
        </p:nvCxnSpPr>
        <p:spPr>
          <a:xfrm>
            <a:off x="6011863" y="1012825"/>
            <a:ext cx="0" cy="5732463"/>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12299" name="CuadroTexto 9">
            <a:extLst>
              <a:ext uri="{FF2B5EF4-FFF2-40B4-BE49-F238E27FC236}">
                <a16:creationId xmlns:a16="http://schemas.microsoft.com/office/drawing/2014/main" id="{A28772FE-5CAC-428D-9647-89C33BB0757D}"/>
              </a:ext>
            </a:extLst>
          </p:cNvPr>
          <p:cNvSpPr txBox="1">
            <a:spLocks noChangeArrowheads="1"/>
          </p:cNvSpPr>
          <p:nvPr/>
        </p:nvSpPr>
        <p:spPr bwMode="auto">
          <a:xfrm>
            <a:off x="6560436" y="4287986"/>
            <a:ext cx="25304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2400" b="0" dirty="0">
                <a:solidFill>
                  <a:schemeClr val="tx1"/>
                </a:solidFill>
                <a:latin typeface="Times New Roman" panose="02020603050405020304" pitchFamily="18" charset="0"/>
              </a:rPr>
              <a:t>THE CLOUD (INTERNET)</a:t>
            </a:r>
          </a:p>
        </p:txBody>
      </p:sp>
      <p:grpSp>
        <p:nvGrpSpPr>
          <p:cNvPr id="12300" name="Grupo 26">
            <a:extLst>
              <a:ext uri="{FF2B5EF4-FFF2-40B4-BE49-F238E27FC236}">
                <a16:creationId xmlns:a16="http://schemas.microsoft.com/office/drawing/2014/main" id="{98129B8A-CBB8-44D0-8A92-BEB0F1A1B65C}"/>
              </a:ext>
            </a:extLst>
          </p:cNvPr>
          <p:cNvGrpSpPr>
            <a:grpSpLocks/>
          </p:cNvGrpSpPr>
          <p:nvPr/>
        </p:nvGrpSpPr>
        <p:grpSpPr bwMode="auto">
          <a:xfrm>
            <a:off x="7027863" y="2143274"/>
            <a:ext cx="1727200" cy="1884362"/>
            <a:chOff x="6660232" y="2913441"/>
            <a:chExt cx="1728192" cy="1883711"/>
          </a:xfrm>
        </p:grpSpPr>
        <p:sp>
          <p:nvSpPr>
            <p:cNvPr id="14" name="Rectángulo 13">
              <a:extLst>
                <a:ext uri="{FF2B5EF4-FFF2-40B4-BE49-F238E27FC236}">
                  <a16:creationId xmlns:a16="http://schemas.microsoft.com/office/drawing/2014/main" id="{EA312BC4-EE85-4789-85F9-A39E3BD569F4}"/>
                </a:ext>
              </a:extLst>
            </p:cNvPr>
            <p:cNvSpPr/>
            <p:nvPr/>
          </p:nvSpPr>
          <p:spPr>
            <a:xfrm>
              <a:off x="6660232" y="2913441"/>
              <a:ext cx="1728192" cy="1883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Ver</a:t>
              </a:r>
            </a:p>
          </p:txBody>
        </p:sp>
        <p:sp>
          <p:nvSpPr>
            <p:cNvPr id="12323" name="CuadroTexto 14">
              <a:extLst>
                <a:ext uri="{FF2B5EF4-FFF2-40B4-BE49-F238E27FC236}">
                  <a16:creationId xmlns:a16="http://schemas.microsoft.com/office/drawing/2014/main" id="{742BDC7F-F549-4694-9DFB-61324D78AE35}"/>
                </a:ext>
              </a:extLst>
            </p:cNvPr>
            <p:cNvSpPr txBox="1">
              <a:spLocks noChangeArrowheads="1"/>
            </p:cNvSpPr>
            <p:nvPr/>
          </p:nvSpPr>
          <p:spPr bwMode="auto">
            <a:xfrm>
              <a:off x="6660232" y="2913441"/>
              <a:ext cx="1728192" cy="52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1400" b="0" dirty="0" err="1">
                  <a:solidFill>
                    <a:schemeClr val="tx1"/>
                  </a:solidFill>
                  <a:latin typeface="Times New Roman" panose="02020603050405020304" pitchFamily="18" charset="0"/>
                </a:rPr>
                <a:t>Repository</a:t>
              </a:r>
              <a:endParaRPr lang="es-ES" altLang="es-ES" sz="1400" b="0" dirty="0">
                <a:solidFill>
                  <a:schemeClr val="tx1"/>
                </a:solidFill>
                <a:latin typeface="Times New Roman" panose="02020603050405020304" pitchFamily="18" charset="0"/>
              </a:endParaRPr>
            </a:p>
            <a:p>
              <a:pPr algn="ctr">
                <a:spcBef>
                  <a:spcPct val="0"/>
                </a:spcBef>
                <a:buSzTx/>
                <a:buFontTx/>
                <a:buNone/>
              </a:pPr>
              <a:r>
                <a:rPr lang="es-ES" altLang="es-ES" sz="1400" b="0" dirty="0">
                  <a:solidFill>
                    <a:schemeClr val="tx1"/>
                  </a:solidFill>
                  <a:latin typeface="Times New Roman" panose="02020603050405020304" pitchFamily="18" charset="0"/>
                </a:rPr>
                <a:t>arapractice00face</a:t>
              </a:r>
            </a:p>
          </p:txBody>
        </p:sp>
        <p:sp>
          <p:nvSpPr>
            <p:cNvPr id="23" name="Rectángulo: esquinas redondeadas 22">
              <a:extLst>
                <a:ext uri="{FF2B5EF4-FFF2-40B4-BE49-F238E27FC236}">
                  <a16:creationId xmlns:a16="http://schemas.microsoft.com/office/drawing/2014/main" id="{AEA0179D-4D2A-41E9-9AE2-B1A4600806FE}"/>
                </a:ext>
              </a:extLst>
            </p:cNvPr>
            <p:cNvSpPr/>
            <p:nvPr/>
          </p:nvSpPr>
          <p:spPr>
            <a:xfrm>
              <a:off x="6876256" y="4346458"/>
              <a:ext cx="1302498" cy="307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dirty="0" err="1"/>
                <a:t>Version</a:t>
              </a:r>
              <a:r>
                <a:rPr lang="es-ES" sz="1600" dirty="0"/>
                <a:t> 0</a:t>
              </a:r>
            </a:p>
          </p:txBody>
        </p:sp>
      </p:grpSp>
      <p:grpSp>
        <p:nvGrpSpPr>
          <p:cNvPr id="12301" name="Grupo 32">
            <a:extLst>
              <a:ext uri="{FF2B5EF4-FFF2-40B4-BE49-F238E27FC236}">
                <a16:creationId xmlns:a16="http://schemas.microsoft.com/office/drawing/2014/main" id="{BD70442F-1BB2-44D5-8420-0209714FA0F4}"/>
              </a:ext>
            </a:extLst>
          </p:cNvPr>
          <p:cNvGrpSpPr>
            <a:grpSpLocks/>
          </p:cNvGrpSpPr>
          <p:nvPr/>
        </p:nvGrpSpPr>
        <p:grpSpPr bwMode="auto">
          <a:xfrm>
            <a:off x="2955927" y="2281386"/>
            <a:ext cx="1512888" cy="1884363"/>
            <a:chOff x="6876058" y="2913441"/>
            <a:chExt cx="1512366" cy="1883711"/>
          </a:xfrm>
        </p:grpSpPr>
        <p:sp>
          <p:nvSpPr>
            <p:cNvPr id="34" name="Rectángulo 33">
              <a:extLst>
                <a:ext uri="{FF2B5EF4-FFF2-40B4-BE49-F238E27FC236}">
                  <a16:creationId xmlns:a16="http://schemas.microsoft.com/office/drawing/2014/main" id="{84312DDE-2D93-4664-AA89-03763BB78790}"/>
                </a:ext>
              </a:extLst>
            </p:cNvPr>
            <p:cNvSpPr/>
            <p:nvPr/>
          </p:nvSpPr>
          <p:spPr>
            <a:xfrm>
              <a:off x="6876058" y="2913441"/>
              <a:ext cx="1512366" cy="1883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Ver</a:t>
              </a:r>
            </a:p>
          </p:txBody>
        </p:sp>
        <p:sp>
          <p:nvSpPr>
            <p:cNvPr id="12316" name="CuadroTexto 34">
              <a:extLst>
                <a:ext uri="{FF2B5EF4-FFF2-40B4-BE49-F238E27FC236}">
                  <a16:creationId xmlns:a16="http://schemas.microsoft.com/office/drawing/2014/main" id="{8CA1A684-72CD-4CC1-AC39-9294002DF4AD}"/>
                </a:ext>
              </a:extLst>
            </p:cNvPr>
            <p:cNvSpPr txBox="1">
              <a:spLocks noChangeArrowheads="1"/>
            </p:cNvSpPr>
            <p:nvPr/>
          </p:nvSpPr>
          <p:spPr bwMode="auto">
            <a:xfrm>
              <a:off x="6876058" y="2913441"/>
              <a:ext cx="1512366" cy="52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1400" b="0" dirty="0">
                  <a:solidFill>
                    <a:schemeClr val="tx1"/>
                  </a:solidFill>
                  <a:latin typeface="Times New Roman" panose="02020603050405020304" pitchFamily="18" charset="0"/>
                </a:rPr>
                <a:t>Clone </a:t>
              </a:r>
              <a:r>
                <a:rPr lang="es-ES" altLang="es-ES" sz="1400" b="0" dirty="0" err="1">
                  <a:solidFill>
                    <a:schemeClr val="tx1"/>
                  </a:solidFill>
                  <a:latin typeface="Times New Roman" panose="02020603050405020304" pitchFamily="18" charset="0"/>
                </a:rPr>
                <a:t>repository</a:t>
              </a:r>
              <a:r>
                <a:rPr lang="es-ES" altLang="es-ES" sz="1400" b="0" dirty="0">
                  <a:solidFill>
                    <a:schemeClr val="tx1"/>
                  </a:solidFill>
                  <a:latin typeface="Times New Roman" panose="02020603050405020304" pitchFamily="18" charset="0"/>
                </a:rPr>
                <a:t> arapractice00face</a:t>
              </a:r>
            </a:p>
          </p:txBody>
        </p:sp>
        <p:sp>
          <p:nvSpPr>
            <p:cNvPr id="38" name="Rectángulo: esquinas redondeadas 37">
              <a:extLst>
                <a:ext uri="{FF2B5EF4-FFF2-40B4-BE49-F238E27FC236}">
                  <a16:creationId xmlns:a16="http://schemas.microsoft.com/office/drawing/2014/main" id="{8EACB372-351D-4505-81D8-1A6E9E104F08}"/>
                </a:ext>
              </a:extLst>
            </p:cNvPr>
            <p:cNvSpPr/>
            <p:nvPr/>
          </p:nvSpPr>
          <p:spPr>
            <a:xfrm>
              <a:off x="6979929" y="4346458"/>
              <a:ext cx="1302889" cy="3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dirty="0" err="1"/>
                <a:t>Version</a:t>
              </a:r>
              <a:r>
                <a:rPr lang="es-ES" sz="1600" dirty="0"/>
                <a:t> 0</a:t>
              </a:r>
            </a:p>
          </p:txBody>
        </p:sp>
      </p:grpSp>
      <p:cxnSp>
        <p:nvCxnSpPr>
          <p:cNvPr id="30" name="Conector recto 29">
            <a:extLst>
              <a:ext uri="{FF2B5EF4-FFF2-40B4-BE49-F238E27FC236}">
                <a16:creationId xmlns:a16="http://schemas.microsoft.com/office/drawing/2014/main" id="{2488D560-0A12-4B37-B978-E523E954016E}"/>
              </a:ext>
            </a:extLst>
          </p:cNvPr>
          <p:cNvCxnSpPr>
            <a:cxnSpLocks/>
            <a:endCxn id="6" idx="3"/>
          </p:cNvCxnSpPr>
          <p:nvPr/>
        </p:nvCxnSpPr>
        <p:spPr>
          <a:xfrm flipH="1" flipV="1">
            <a:off x="2252663" y="2824311"/>
            <a:ext cx="703262" cy="3175"/>
          </a:xfrm>
          <a:prstGeom prst="line">
            <a:avLst/>
          </a:prstGeom>
          <a:ln w="28575">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12303" name="CuadroTexto 42">
            <a:extLst>
              <a:ext uri="{FF2B5EF4-FFF2-40B4-BE49-F238E27FC236}">
                <a16:creationId xmlns:a16="http://schemas.microsoft.com/office/drawing/2014/main" id="{5930EB4A-E858-467E-824B-87669DC8E72C}"/>
              </a:ext>
            </a:extLst>
          </p:cNvPr>
          <p:cNvSpPr txBox="1">
            <a:spLocks noChangeArrowheads="1"/>
          </p:cNvSpPr>
          <p:nvPr/>
        </p:nvSpPr>
        <p:spPr bwMode="auto">
          <a:xfrm>
            <a:off x="899591" y="6364184"/>
            <a:ext cx="494558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2000" b="0" dirty="0">
                <a:solidFill>
                  <a:schemeClr val="tx1"/>
                </a:solidFill>
                <a:latin typeface="Times New Roman" panose="02020603050405020304" pitchFamily="18" charset="0"/>
              </a:rPr>
              <a:t>Local </a:t>
            </a:r>
            <a:r>
              <a:rPr lang="es-ES" altLang="es-ES" sz="2000" b="0" dirty="0" err="1">
                <a:solidFill>
                  <a:schemeClr val="tx1"/>
                </a:solidFill>
                <a:latin typeface="Times New Roman" panose="02020603050405020304" pitchFamily="18" charset="0"/>
              </a:rPr>
              <a:t>Computer</a:t>
            </a:r>
            <a:r>
              <a:rPr lang="es-ES" altLang="es-ES" sz="2000" b="0" dirty="0">
                <a:solidFill>
                  <a:schemeClr val="tx1"/>
                </a:solidFill>
                <a:latin typeface="Times New Roman" panose="02020603050405020304" pitchFamily="18" charset="0"/>
              </a:rPr>
              <a:t> (Laptop, PC…)</a:t>
            </a:r>
          </a:p>
        </p:txBody>
      </p:sp>
      <p:pic>
        <p:nvPicPr>
          <p:cNvPr id="12304" name="Picture 6" descr="Imagen relacionada">
            <a:extLst>
              <a:ext uri="{FF2B5EF4-FFF2-40B4-BE49-F238E27FC236}">
                <a16:creationId xmlns:a16="http://schemas.microsoft.com/office/drawing/2014/main" id="{E06C0D9B-18B3-456E-A549-F4FBCC06B2B1}"/>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2082800" y="5791026"/>
            <a:ext cx="5588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5" name="Picture 2">
            <a:extLst>
              <a:ext uri="{FF2B5EF4-FFF2-40B4-BE49-F238E27FC236}">
                <a16:creationId xmlns:a16="http://schemas.microsoft.com/office/drawing/2014/main" id="{8DD1D3DD-B864-43E6-9A53-66C5FF605B6B}"/>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2201863" y="4603899"/>
            <a:ext cx="93662"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6" name="Picture 8" descr="Resultado de imagen de screen of computer">
            <a:extLst>
              <a:ext uri="{FF2B5EF4-FFF2-40B4-BE49-F238E27FC236}">
                <a16:creationId xmlns:a16="http://schemas.microsoft.com/office/drawing/2014/main" id="{64BF5E08-0BEC-444A-A09B-A19B9968EE17}"/>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1212850" y="5276676"/>
            <a:ext cx="84455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7" name="Picture 2">
            <a:extLst>
              <a:ext uri="{FF2B5EF4-FFF2-40B4-BE49-F238E27FC236}">
                <a16:creationId xmlns:a16="http://schemas.microsoft.com/office/drawing/2014/main" id="{100792E5-9070-4B98-BCE3-0DCF1E44D813}"/>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b="9451"/>
          <a:stretch>
            <a:fillRect/>
          </a:stretch>
        </p:blipFill>
        <p:spPr bwMode="auto">
          <a:xfrm>
            <a:off x="1212850" y="5333826"/>
            <a:ext cx="844550" cy="62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5" name="Conector recto de flecha 44">
            <a:extLst>
              <a:ext uri="{FF2B5EF4-FFF2-40B4-BE49-F238E27FC236}">
                <a16:creationId xmlns:a16="http://schemas.microsoft.com/office/drawing/2014/main" id="{B2CF4B37-6A48-4872-A9EA-B784D6D17ABD}"/>
              </a:ext>
            </a:extLst>
          </p:cNvPr>
          <p:cNvCxnSpPr>
            <a:cxnSpLocks/>
            <a:stCxn id="12306" idx="0"/>
          </p:cNvCxnSpPr>
          <p:nvPr/>
        </p:nvCxnSpPr>
        <p:spPr>
          <a:xfrm flipV="1">
            <a:off x="1635125" y="3102124"/>
            <a:ext cx="0" cy="2174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a:extLst>
              <a:ext uri="{FF2B5EF4-FFF2-40B4-BE49-F238E27FC236}">
                <a16:creationId xmlns:a16="http://schemas.microsoft.com/office/drawing/2014/main" id="{8E9AE0E1-96C7-4C25-BF4D-54249F90AD25}"/>
              </a:ext>
            </a:extLst>
          </p:cNvPr>
          <p:cNvCxnSpPr>
            <a:cxnSpLocks/>
          </p:cNvCxnSpPr>
          <p:nvPr/>
        </p:nvCxnSpPr>
        <p:spPr>
          <a:xfrm>
            <a:off x="4468813" y="2671911"/>
            <a:ext cx="255905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a:extLst>
              <a:ext uri="{FF2B5EF4-FFF2-40B4-BE49-F238E27FC236}">
                <a16:creationId xmlns:a16="http://schemas.microsoft.com/office/drawing/2014/main" id="{2B6CA7BE-120C-4847-B55E-428BA9F6ED30}"/>
              </a:ext>
            </a:extLst>
          </p:cNvPr>
          <p:cNvCxnSpPr>
            <a:cxnSpLocks/>
          </p:cNvCxnSpPr>
          <p:nvPr/>
        </p:nvCxnSpPr>
        <p:spPr>
          <a:xfrm flipH="1">
            <a:off x="4468813" y="3594249"/>
            <a:ext cx="255905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11" name="CuadroTexto 55">
            <a:extLst>
              <a:ext uri="{FF2B5EF4-FFF2-40B4-BE49-F238E27FC236}">
                <a16:creationId xmlns:a16="http://schemas.microsoft.com/office/drawing/2014/main" id="{8322DD7F-C8E2-44E2-8B63-F6B5672AEF5E}"/>
              </a:ext>
            </a:extLst>
          </p:cNvPr>
          <p:cNvSpPr txBox="1">
            <a:spLocks noChangeArrowheads="1"/>
          </p:cNvSpPr>
          <p:nvPr/>
        </p:nvSpPr>
        <p:spPr bwMode="auto">
          <a:xfrm>
            <a:off x="4684713" y="2251224"/>
            <a:ext cx="1282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2400" b="0" dirty="0" err="1">
                <a:solidFill>
                  <a:schemeClr val="tx1"/>
                </a:solidFill>
                <a:latin typeface="Times New Roman" panose="02020603050405020304" pitchFamily="18" charset="0"/>
              </a:rPr>
              <a:t>Push</a:t>
            </a:r>
            <a:endParaRPr lang="es-ES" altLang="es-ES" sz="2400" b="0" dirty="0">
              <a:solidFill>
                <a:schemeClr val="tx1"/>
              </a:solidFill>
              <a:latin typeface="Times New Roman" panose="02020603050405020304" pitchFamily="18" charset="0"/>
            </a:endParaRPr>
          </a:p>
        </p:txBody>
      </p:sp>
      <p:sp>
        <p:nvSpPr>
          <p:cNvPr id="12312" name="CuadroTexto 63">
            <a:extLst>
              <a:ext uri="{FF2B5EF4-FFF2-40B4-BE49-F238E27FC236}">
                <a16:creationId xmlns:a16="http://schemas.microsoft.com/office/drawing/2014/main" id="{8A0F254D-E746-48D5-8100-9C8B614BC3A7}"/>
              </a:ext>
            </a:extLst>
          </p:cNvPr>
          <p:cNvSpPr txBox="1">
            <a:spLocks noChangeArrowheads="1"/>
          </p:cNvSpPr>
          <p:nvPr/>
        </p:nvSpPr>
        <p:spPr bwMode="auto">
          <a:xfrm>
            <a:off x="4675188" y="3159274"/>
            <a:ext cx="1282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2400" dirty="0">
                <a:solidFill>
                  <a:schemeClr val="tx1"/>
                </a:solidFill>
                <a:latin typeface="Times New Roman" panose="02020603050405020304" pitchFamily="18" charset="0"/>
              </a:rPr>
              <a:t>Clone</a:t>
            </a:r>
          </a:p>
        </p:txBody>
      </p:sp>
      <p:sp>
        <p:nvSpPr>
          <p:cNvPr id="12313" name="CuadroTexto 66">
            <a:extLst>
              <a:ext uri="{FF2B5EF4-FFF2-40B4-BE49-F238E27FC236}">
                <a16:creationId xmlns:a16="http://schemas.microsoft.com/office/drawing/2014/main" id="{510AF8AF-8619-4269-806D-4A14102267A4}"/>
              </a:ext>
            </a:extLst>
          </p:cNvPr>
          <p:cNvSpPr txBox="1">
            <a:spLocks noChangeArrowheads="1"/>
          </p:cNvSpPr>
          <p:nvPr/>
        </p:nvSpPr>
        <p:spPr bwMode="auto">
          <a:xfrm>
            <a:off x="2197893" y="2548513"/>
            <a:ext cx="7731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spcBef>
                <a:spcPct val="0"/>
              </a:spcBef>
              <a:buSzTx/>
              <a:buFontTx/>
              <a:buNone/>
            </a:pPr>
            <a:r>
              <a:rPr lang="es-ES" altLang="es-ES" sz="1400" b="0" dirty="0" err="1">
                <a:solidFill>
                  <a:schemeClr val="tx1"/>
                </a:solidFill>
                <a:latin typeface="Times New Roman" panose="02020603050405020304" pitchFamily="18" charset="0"/>
              </a:rPr>
              <a:t>Commit</a:t>
            </a:r>
            <a:endParaRPr lang="es-ES" altLang="es-ES" sz="1400" b="0" dirty="0">
              <a:solidFill>
                <a:schemeClr val="tx1"/>
              </a:solidFill>
              <a:latin typeface="Times New Roman" panose="02020603050405020304" pitchFamily="18" charset="0"/>
            </a:endParaRPr>
          </a:p>
        </p:txBody>
      </p:sp>
      <p:sp>
        <p:nvSpPr>
          <p:cNvPr id="12314" name="CuadroTexto 59">
            <a:extLst>
              <a:ext uri="{FF2B5EF4-FFF2-40B4-BE49-F238E27FC236}">
                <a16:creationId xmlns:a16="http://schemas.microsoft.com/office/drawing/2014/main" id="{2B29FB23-4E88-4720-A37E-BF62F75948C2}"/>
              </a:ext>
            </a:extLst>
          </p:cNvPr>
          <p:cNvSpPr txBox="1">
            <a:spLocks noChangeArrowheads="1"/>
          </p:cNvSpPr>
          <p:nvPr/>
        </p:nvSpPr>
        <p:spPr bwMode="auto">
          <a:xfrm>
            <a:off x="2051050" y="5289376"/>
            <a:ext cx="18399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spcBef>
                <a:spcPct val="0"/>
              </a:spcBef>
              <a:buSzTx/>
              <a:buFontTx/>
              <a:buNone/>
            </a:pPr>
            <a:r>
              <a:rPr lang="es-ES" altLang="es-ES" sz="2400" b="0">
                <a:solidFill>
                  <a:schemeClr val="tx1"/>
                </a:solidFill>
                <a:latin typeface="Times New Roman" panose="02020603050405020304" pitchFamily="18" charset="0"/>
              </a:rPr>
              <a:t>DevC++ IDE</a:t>
            </a:r>
          </a:p>
        </p:txBody>
      </p:sp>
      <p:sp>
        <p:nvSpPr>
          <p:cNvPr id="3" name="CuadroTexto 2">
            <a:extLst>
              <a:ext uri="{FF2B5EF4-FFF2-40B4-BE49-F238E27FC236}">
                <a16:creationId xmlns:a16="http://schemas.microsoft.com/office/drawing/2014/main" id="{ED1014DE-17EE-4AF2-8D9B-B20C56E9A401}"/>
              </a:ext>
            </a:extLst>
          </p:cNvPr>
          <p:cNvSpPr txBox="1"/>
          <p:nvPr/>
        </p:nvSpPr>
        <p:spPr>
          <a:xfrm>
            <a:off x="925826" y="3692386"/>
            <a:ext cx="1807451" cy="461665"/>
          </a:xfrm>
          <a:prstGeom prst="rect">
            <a:avLst/>
          </a:prstGeom>
          <a:noFill/>
        </p:spPr>
        <p:txBody>
          <a:bodyPr wrap="square" rtlCol="0">
            <a:spAutoFit/>
          </a:bodyPr>
          <a:lstStyle/>
          <a:p>
            <a:pPr algn="ctr"/>
            <a:r>
              <a:rPr lang="es-ES" dirty="0" err="1">
                <a:solidFill>
                  <a:srgbClr val="FF0000"/>
                </a:solidFill>
              </a:rPr>
              <a:t>Ready</a:t>
            </a:r>
            <a:r>
              <a:rPr lang="es-ES" dirty="0">
                <a:solidFill>
                  <a:srgbClr val="FF0000"/>
                </a:solidFill>
              </a:rPr>
              <a:t> </a:t>
            </a:r>
            <a:r>
              <a:rPr lang="es-ES" dirty="0" err="1">
                <a:solidFill>
                  <a:srgbClr val="FF0000"/>
                </a:solidFill>
              </a:rPr>
              <a:t>to</a:t>
            </a:r>
            <a:r>
              <a:rPr lang="es-ES" dirty="0">
                <a:solidFill>
                  <a:srgbClr val="FF0000"/>
                </a:solidFill>
              </a:rPr>
              <a:t> </a:t>
            </a:r>
            <a:r>
              <a:rPr lang="es-ES" dirty="0" err="1">
                <a:solidFill>
                  <a:srgbClr val="FF0000"/>
                </a:solidFill>
              </a:rPr>
              <a:t>Go</a:t>
            </a:r>
            <a:endParaRPr lang="es-ES" dirty="0">
              <a:solidFill>
                <a:srgbClr val="FF0000"/>
              </a:solidFill>
            </a:endParaRPr>
          </a:p>
        </p:txBody>
      </p:sp>
      <p:sp>
        <p:nvSpPr>
          <p:cNvPr id="5" name="CuadroTexto 4">
            <a:extLst>
              <a:ext uri="{FF2B5EF4-FFF2-40B4-BE49-F238E27FC236}">
                <a16:creationId xmlns:a16="http://schemas.microsoft.com/office/drawing/2014/main" id="{CBE24A42-E18F-4830-9151-1D69EC2CDC3F}"/>
              </a:ext>
            </a:extLst>
          </p:cNvPr>
          <p:cNvSpPr txBox="1"/>
          <p:nvPr/>
        </p:nvSpPr>
        <p:spPr>
          <a:xfrm>
            <a:off x="1012825" y="2178754"/>
            <a:ext cx="1282700" cy="307777"/>
          </a:xfrm>
          <a:prstGeom prst="rect">
            <a:avLst/>
          </a:prstGeom>
          <a:noFill/>
        </p:spPr>
        <p:txBody>
          <a:bodyPr wrap="square" rtlCol="0">
            <a:spAutoFit/>
          </a:bodyPr>
          <a:lstStyle/>
          <a:p>
            <a:pPr algn="ctr"/>
            <a:r>
              <a:rPr lang="es-ES" sz="1400" dirty="0"/>
              <a:t>Local folder</a:t>
            </a:r>
          </a:p>
        </p:txBody>
      </p:sp>
      <p:sp>
        <p:nvSpPr>
          <p:cNvPr id="36" name="CuadroTexto 35">
            <a:extLst>
              <a:ext uri="{FF2B5EF4-FFF2-40B4-BE49-F238E27FC236}">
                <a16:creationId xmlns:a16="http://schemas.microsoft.com/office/drawing/2014/main" id="{26F411F7-A561-4516-B9FD-7A8CD74EC2F0}"/>
              </a:ext>
            </a:extLst>
          </p:cNvPr>
          <p:cNvSpPr txBox="1"/>
          <p:nvPr/>
        </p:nvSpPr>
        <p:spPr>
          <a:xfrm>
            <a:off x="6987737" y="5171487"/>
            <a:ext cx="1807451" cy="461665"/>
          </a:xfrm>
          <a:prstGeom prst="rect">
            <a:avLst/>
          </a:prstGeom>
          <a:noFill/>
        </p:spPr>
        <p:txBody>
          <a:bodyPr wrap="square" rtlCol="0">
            <a:spAutoFit/>
          </a:bodyPr>
          <a:lstStyle/>
          <a:p>
            <a:pPr algn="ctr"/>
            <a:r>
              <a:rPr lang="es-ES" dirty="0" err="1">
                <a:solidFill>
                  <a:srgbClr val="FF0000"/>
                </a:solidFill>
              </a:rPr>
              <a:t>Ready</a:t>
            </a:r>
            <a:r>
              <a:rPr lang="es-ES" dirty="0">
                <a:solidFill>
                  <a:srgbClr val="FF0000"/>
                </a:solidFill>
              </a:rPr>
              <a:t> </a:t>
            </a:r>
            <a:r>
              <a:rPr lang="es-ES" dirty="0" err="1">
                <a:solidFill>
                  <a:srgbClr val="FF0000"/>
                </a:solidFill>
              </a:rPr>
              <a:t>to</a:t>
            </a:r>
            <a:r>
              <a:rPr lang="es-ES" dirty="0">
                <a:solidFill>
                  <a:srgbClr val="FF0000"/>
                </a:solidFill>
              </a:rPr>
              <a:t> </a:t>
            </a:r>
            <a:r>
              <a:rPr lang="es-ES" dirty="0" err="1">
                <a:solidFill>
                  <a:srgbClr val="FF0000"/>
                </a:solidFill>
              </a:rPr>
              <a:t>Go</a:t>
            </a:r>
            <a:endParaRPr lang="es-ES" dirty="0">
              <a:solidFill>
                <a:srgbClr val="FF0000"/>
              </a:solidFill>
            </a:endParaRPr>
          </a:p>
        </p:txBody>
      </p:sp>
    </p:spTree>
    <p:extLst>
      <p:ext uri="{BB962C8B-B14F-4D97-AF65-F5344CB8AC3E}">
        <p14:creationId xmlns:p14="http://schemas.microsoft.com/office/powerpoint/2010/main" val="3307759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D21A78B-E7D2-4F4F-A4D8-552399A08007}"/>
              </a:ext>
            </a:extLst>
          </p:cNvPr>
          <p:cNvSpPr>
            <a:spLocks noGrp="1" noChangeArrowheads="1"/>
          </p:cNvSpPr>
          <p:nvPr>
            <p:ph type="title"/>
          </p:nvPr>
        </p:nvSpPr>
        <p:spPr/>
        <p:txBody>
          <a:bodyPr/>
          <a:lstStyle/>
          <a:p>
            <a:pPr eaLnBrk="1" hangingPunct="1"/>
            <a:r>
              <a:rPr lang="es-ES_tradnl" altLang="es-ES"/>
              <a:t>Índex</a:t>
            </a:r>
            <a:endParaRPr lang="es-ES" altLang="es-ES"/>
          </a:p>
        </p:txBody>
      </p:sp>
      <p:sp>
        <p:nvSpPr>
          <p:cNvPr id="10243" name="Rectangle 3">
            <a:extLst>
              <a:ext uri="{FF2B5EF4-FFF2-40B4-BE49-F238E27FC236}">
                <a16:creationId xmlns:a16="http://schemas.microsoft.com/office/drawing/2014/main" id="{09E4461E-15B3-4E0C-877F-8F394A012936}"/>
              </a:ext>
            </a:extLst>
          </p:cNvPr>
          <p:cNvSpPr>
            <a:spLocks noGrp="1" noChangeArrowheads="1"/>
          </p:cNvSpPr>
          <p:nvPr>
            <p:ph type="body" idx="1"/>
          </p:nvPr>
        </p:nvSpPr>
        <p:spPr>
          <a:xfrm>
            <a:off x="914400" y="1076325"/>
            <a:ext cx="8001000" cy="4408488"/>
          </a:xfrm>
        </p:spPr>
        <p:txBody>
          <a:bodyPr/>
          <a:lstStyle/>
          <a:p>
            <a:pPr algn="just" eaLnBrk="1" hangingPunct="1"/>
            <a:endParaRPr lang="es-ES_tradnl" altLang="es-ES" sz="3600"/>
          </a:p>
          <a:p>
            <a:pPr eaLnBrk="1" hangingPunct="1">
              <a:buFontTx/>
              <a:buNone/>
            </a:pPr>
            <a:endParaRPr lang="es-ES" altLang="es-ES"/>
          </a:p>
        </p:txBody>
      </p:sp>
      <p:sp>
        <p:nvSpPr>
          <p:cNvPr id="4" name="3 Rectángulo">
            <a:extLst>
              <a:ext uri="{FF2B5EF4-FFF2-40B4-BE49-F238E27FC236}">
                <a16:creationId xmlns:a16="http://schemas.microsoft.com/office/drawing/2014/main" id="{C0361D77-860E-442F-9A90-81F1F2F39CF2}"/>
              </a:ext>
            </a:extLst>
          </p:cNvPr>
          <p:cNvSpPr/>
          <p:nvPr/>
        </p:nvSpPr>
        <p:spPr>
          <a:xfrm>
            <a:off x="1371600" y="1268760"/>
            <a:ext cx="7521575" cy="4462760"/>
          </a:xfrm>
          <a:prstGeom prst="rect">
            <a:avLst/>
          </a:prstGeom>
        </p:spPr>
        <p:txBody>
          <a:bodyPr>
            <a:spAutoFit/>
          </a:bodyPr>
          <a:lstStyle/>
          <a:p>
            <a:pPr marL="342900" indent="-342900" algn="just">
              <a:spcBef>
                <a:spcPct val="20000"/>
              </a:spcBef>
              <a:buSzPct val="70000"/>
              <a:buFontTx/>
              <a:buBlip>
                <a:blip r:embed="rId2"/>
              </a:buBlip>
              <a:defRPr/>
            </a:pPr>
            <a:r>
              <a:rPr lang="en-US" sz="2000" dirty="0">
                <a:solidFill>
                  <a:srgbClr val="582C00"/>
                </a:solidFill>
                <a:latin typeface="+mn-lt"/>
              </a:rPr>
              <a:t>Software development process</a:t>
            </a:r>
          </a:p>
          <a:p>
            <a:pPr marL="342900" indent="-342900" algn="just">
              <a:spcBef>
                <a:spcPct val="20000"/>
              </a:spcBef>
              <a:buSzPct val="70000"/>
              <a:buFontTx/>
              <a:buBlip>
                <a:blip r:embed="rId2"/>
              </a:buBlip>
              <a:defRPr/>
            </a:pPr>
            <a:r>
              <a:rPr lang="en-US" sz="2000" dirty="0">
                <a:solidFill>
                  <a:srgbClr val="582C00"/>
                </a:solidFill>
                <a:latin typeface="+mn-lt"/>
              </a:rPr>
              <a:t>Version Control system</a:t>
            </a:r>
          </a:p>
          <a:p>
            <a:pPr marL="800100" lvl="1" indent="-342900" algn="just">
              <a:spcBef>
                <a:spcPct val="20000"/>
              </a:spcBef>
              <a:buSzPct val="70000"/>
              <a:buFontTx/>
              <a:buBlip>
                <a:blip r:embed="rId2"/>
              </a:buBlip>
              <a:defRPr/>
            </a:pPr>
            <a:r>
              <a:rPr lang="en-US" sz="2000" dirty="0">
                <a:solidFill>
                  <a:srgbClr val="582C00"/>
                </a:solidFill>
                <a:latin typeface="+mn-lt"/>
              </a:rPr>
              <a:t>GitHub </a:t>
            </a:r>
          </a:p>
          <a:p>
            <a:pPr marL="1257300" lvl="2" indent="-342900" algn="just">
              <a:spcBef>
                <a:spcPct val="20000"/>
              </a:spcBef>
              <a:buSzPct val="70000"/>
              <a:buFontTx/>
              <a:buBlip>
                <a:blip r:embed="rId2"/>
              </a:buBlip>
              <a:defRPr/>
            </a:pPr>
            <a:r>
              <a:rPr lang="en-US" sz="2000" dirty="0">
                <a:solidFill>
                  <a:srgbClr val="582C00"/>
                </a:solidFill>
                <a:latin typeface="+mn-lt"/>
              </a:rPr>
              <a:t>Registration </a:t>
            </a:r>
          </a:p>
          <a:p>
            <a:pPr marL="1257300" lvl="2" indent="-342900" algn="just">
              <a:spcBef>
                <a:spcPct val="20000"/>
              </a:spcBef>
              <a:buSzPct val="70000"/>
              <a:buFontTx/>
              <a:buBlip>
                <a:blip r:embed="rId2"/>
              </a:buBlip>
              <a:defRPr/>
            </a:pPr>
            <a:r>
              <a:rPr lang="en-US" sz="2000" dirty="0">
                <a:solidFill>
                  <a:srgbClr val="582C00"/>
                </a:solidFill>
                <a:latin typeface="+mn-lt"/>
              </a:rPr>
              <a:t>Your first repository (arapractice00face)</a:t>
            </a:r>
            <a:endParaRPr lang="en-US" sz="2000" dirty="0">
              <a:solidFill>
                <a:srgbClr val="582C00"/>
              </a:solidFill>
            </a:endParaRPr>
          </a:p>
          <a:p>
            <a:pPr marL="800100" lvl="1" indent="-342900" algn="just">
              <a:spcBef>
                <a:spcPct val="20000"/>
              </a:spcBef>
              <a:buSzPct val="70000"/>
              <a:buFontTx/>
              <a:buBlip>
                <a:blip r:embed="rId2"/>
              </a:buBlip>
              <a:defRPr/>
            </a:pPr>
            <a:r>
              <a:rPr lang="en-US" sz="2000" dirty="0">
                <a:solidFill>
                  <a:srgbClr val="582C00"/>
                </a:solidFill>
              </a:rPr>
              <a:t>GitHub Desktop </a:t>
            </a:r>
          </a:p>
          <a:p>
            <a:pPr marL="1257300" lvl="2" indent="-342900" algn="just">
              <a:spcBef>
                <a:spcPct val="20000"/>
              </a:spcBef>
              <a:buSzPct val="70000"/>
              <a:buFontTx/>
              <a:buBlip>
                <a:blip r:embed="rId2"/>
              </a:buBlip>
              <a:defRPr/>
            </a:pPr>
            <a:r>
              <a:rPr lang="en-US" sz="2000" dirty="0">
                <a:solidFill>
                  <a:srgbClr val="582C00"/>
                </a:solidFill>
                <a:latin typeface="+mn-lt"/>
              </a:rPr>
              <a:t>Installation &amp; Configuration</a:t>
            </a:r>
          </a:p>
          <a:p>
            <a:pPr marL="1257300" lvl="2" indent="-342900" algn="just">
              <a:spcBef>
                <a:spcPct val="20000"/>
              </a:spcBef>
              <a:buSzPct val="70000"/>
              <a:buBlip>
                <a:blip r:embed="rId2"/>
              </a:buBlip>
              <a:defRPr/>
            </a:pPr>
            <a:r>
              <a:rPr lang="en-US" sz="2000" dirty="0">
                <a:solidFill>
                  <a:srgbClr val="582C00"/>
                </a:solidFill>
                <a:latin typeface="+mn-lt"/>
              </a:rPr>
              <a:t>Your first local repository (practice00face clone)</a:t>
            </a:r>
          </a:p>
          <a:p>
            <a:pPr marL="342900" indent="-342900" algn="just">
              <a:spcBef>
                <a:spcPct val="20000"/>
              </a:spcBef>
              <a:buSzPct val="70000"/>
              <a:buBlip>
                <a:blip r:embed="rId2"/>
              </a:buBlip>
              <a:defRPr/>
            </a:pPr>
            <a:r>
              <a:rPr lang="en-US" sz="2000" b="1" dirty="0">
                <a:solidFill>
                  <a:srgbClr val="582C00"/>
                </a:solidFill>
              </a:rPr>
              <a:t>Integrated Development Environment</a:t>
            </a:r>
          </a:p>
          <a:p>
            <a:pPr marL="800100" lvl="1" indent="-342900" algn="just">
              <a:spcBef>
                <a:spcPct val="20000"/>
              </a:spcBef>
              <a:buSzPct val="70000"/>
              <a:buBlip>
                <a:blip r:embed="rId2"/>
              </a:buBlip>
              <a:defRPr/>
            </a:pPr>
            <a:r>
              <a:rPr lang="en-US" sz="2000" b="1" dirty="0" err="1">
                <a:solidFill>
                  <a:srgbClr val="582C00"/>
                </a:solidFill>
              </a:rPr>
              <a:t>Devc</a:t>
            </a:r>
            <a:r>
              <a:rPr lang="en-US" sz="2000" b="1" dirty="0">
                <a:solidFill>
                  <a:srgbClr val="582C00"/>
                </a:solidFill>
              </a:rPr>
              <a:t>++ IDE Framework</a:t>
            </a:r>
          </a:p>
          <a:p>
            <a:pPr marL="1257300" lvl="2" indent="-342900" algn="just">
              <a:spcBef>
                <a:spcPct val="20000"/>
              </a:spcBef>
              <a:buSzPct val="70000"/>
              <a:buBlip>
                <a:blip r:embed="rId2"/>
              </a:buBlip>
              <a:defRPr/>
            </a:pPr>
            <a:r>
              <a:rPr lang="en-US" sz="2000" dirty="0" smtClean="0">
                <a:solidFill>
                  <a:srgbClr val="582C00"/>
                </a:solidFill>
              </a:rPr>
              <a:t>Installation</a:t>
            </a:r>
            <a:r>
              <a:rPr lang="en-US" sz="2000" b="1" dirty="0" smtClean="0">
                <a:solidFill>
                  <a:srgbClr val="582C00"/>
                </a:solidFill>
              </a:rPr>
              <a:t> </a:t>
            </a:r>
            <a:r>
              <a:rPr lang="en-US" sz="2000" dirty="0">
                <a:solidFill>
                  <a:srgbClr val="582C00"/>
                </a:solidFill>
              </a:rPr>
              <a:t>&amp; Configuration</a:t>
            </a:r>
          </a:p>
          <a:p>
            <a:pPr marL="342900" indent="-342900" algn="just">
              <a:spcBef>
                <a:spcPct val="20000"/>
              </a:spcBef>
              <a:buSzPct val="70000"/>
              <a:buBlip>
                <a:blip r:embed="rId2"/>
              </a:buBlip>
              <a:defRPr/>
            </a:pPr>
            <a:r>
              <a:rPr lang="en-US" sz="2000" dirty="0">
                <a:solidFill>
                  <a:srgbClr val="582C00"/>
                </a:solidFill>
              </a:rPr>
              <a:t>Practice 00 </a:t>
            </a:r>
            <a:r>
              <a:rPr lang="en-US" sz="2000" dirty="0" smtClean="0">
                <a:solidFill>
                  <a:srgbClr val="582C00"/>
                </a:solidFill>
              </a:rPr>
              <a:t>Face</a:t>
            </a:r>
            <a:endParaRPr lang="en-US" sz="2000" dirty="0">
              <a:solidFill>
                <a:srgbClr val="582C00"/>
              </a:solidFill>
            </a:endParaRPr>
          </a:p>
        </p:txBody>
      </p:sp>
    </p:spTree>
    <p:extLst>
      <p:ext uri="{BB962C8B-B14F-4D97-AF65-F5344CB8AC3E}">
        <p14:creationId xmlns:p14="http://schemas.microsoft.com/office/powerpoint/2010/main" val="53825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B644489-486A-43D8-9866-03DCB9E8A097}"/>
              </a:ext>
            </a:extLst>
          </p:cNvPr>
          <p:cNvSpPr>
            <a:spLocks noGrp="1" noChangeArrowheads="1"/>
          </p:cNvSpPr>
          <p:nvPr>
            <p:ph type="title"/>
          </p:nvPr>
        </p:nvSpPr>
        <p:spPr/>
        <p:txBody>
          <a:bodyPr/>
          <a:lstStyle/>
          <a:p>
            <a:pPr eaLnBrk="1" hangingPunct="1"/>
            <a:r>
              <a:rPr lang="en-GB" altLang="es-ES" dirty="0"/>
              <a:t>Integrated Development System</a:t>
            </a:r>
            <a:endParaRPr lang="es-ES" altLang="es-ES" dirty="0"/>
          </a:p>
        </p:txBody>
      </p:sp>
      <p:sp>
        <p:nvSpPr>
          <p:cNvPr id="27651" name="Rectangle 3">
            <a:extLst>
              <a:ext uri="{FF2B5EF4-FFF2-40B4-BE49-F238E27FC236}">
                <a16:creationId xmlns:a16="http://schemas.microsoft.com/office/drawing/2014/main" id="{71386B99-82C6-4C0A-81C2-5DDDD86C8FD2}"/>
              </a:ext>
            </a:extLst>
          </p:cNvPr>
          <p:cNvSpPr>
            <a:spLocks noGrp="1" noChangeArrowheads="1"/>
          </p:cNvSpPr>
          <p:nvPr>
            <p:ph type="body" idx="1"/>
          </p:nvPr>
        </p:nvSpPr>
        <p:spPr>
          <a:xfrm>
            <a:off x="1043608" y="1196752"/>
            <a:ext cx="7543800" cy="4927027"/>
          </a:xfrm>
        </p:spPr>
        <p:txBody>
          <a:bodyPr/>
          <a:lstStyle/>
          <a:p>
            <a:pPr algn="just" eaLnBrk="1" hangingPunct="1"/>
            <a:r>
              <a:rPr lang="en-US" altLang="es-ES" sz="3600" b="0" dirty="0"/>
              <a:t>An Integrated Development Environment (IDE) is </a:t>
            </a:r>
            <a:r>
              <a:rPr lang="en-US" b="0" dirty="0">
                <a:solidFill>
                  <a:schemeClr val="tx1"/>
                </a:solidFill>
                <a:hlinkClick r:id="rId2" tooltip="Application software">
                  <a:extLst>
                    <a:ext uri="{A12FA001-AC4F-418D-AE19-62706E023703}">
                      <ahyp:hlinkClr xmlns:ahyp="http://schemas.microsoft.com/office/drawing/2018/hyperlinkcolor" xmlns="" val="tx"/>
                    </a:ext>
                  </a:extLst>
                </a:hlinkClick>
              </a:rPr>
              <a:t>software application</a:t>
            </a:r>
            <a:r>
              <a:rPr lang="en-US" b="0" dirty="0"/>
              <a:t> that provides comprehensive facilities to </a:t>
            </a:r>
            <a:r>
              <a:rPr lang="en-US" b="0" dirty="0">
                <a:hlinkClick r:id="rId3" tooltip="Computer programmer">
                  <a:extLst>
                    <a:ext uri="{A12FA001-AC4F-418D-AE19-62706E023703}">
                      <ahyp:hlinkClr xmlns:ahyp="http://schemas.microsoft.com/office/drawing/2018/hyperlinkcolor" xmlns="" val="tx"/>
                    </a:ext>
                  </a:extLst>
                </a:hlinkClick>
              </a:rPr>
              <a:t>c</a:t>
            </a:r>
            <a:r>
              <a:rPr lang="en-US" b="0" dirty="0">
                <a:solidFill>
                  <a:schemeClr val="tx1"/>
                </a:solidFill>
                <a:hlinkClick r:id="rId3" tooltip="Computer programmer">
                  <a:extLst>
                    <a:ext uri="{A12FA001-AC4F-418D-AE19-62706E023703}">
                      <ahyp:hlinkClr xmlns:ahyp="http://schemas.microsoft.com/office/drawing/2018/hyperlinkcolor" xmlns="" val="tx"/>
                    </a:ext>
                  </a:extLst>
                </a:hlinkClick>
              </a:rPr>
              <a:t>omputer programmers</a:t>
            </a:r>
            <a:r>
              <a:rPr lang="en-US" b="0" dirty="0"/>
              <a:t> for </a:t>
            </a:r>
            <a:r>
              <a:rPr lang="en-US" b="0" dirty="0">
                <a:solidFill>
                  <a:schemeClr val="tx1"/>
                </a:solidFill>
                <a:hlinkClick r:id="rId4" tooltip="Software development">
                  <a:extLst>
                    <a:ext uri="{A12FA001-AC4F-418D-AE19-62706E023703}">
                      <ahyp:hlinkClr xmlns:ahyp="http://schemas.microsoft.com/office/drawing/2018/hyperlinkcolor" xmlns="" val="tx"/>
                    </a:ext>
                  </a:extLst>
                </a:hlinkClick>
              </a:rPr>
              <a:t>software development</a:t>
            </a:r>
            <a:r>
              <a:rPr lang="en-US" b="0" dirty="0"/>
              <a:t>. </a:t>
            </a:r>
          </a:p>
          <a:p>
            <a:pPr algn="just" eaLnBrk="1" hangingPunct="1"/>
            <a:r>
              <a:rPr lang="en-US" b="0" dirty="0"/>
              <a:t>An IDE normally consists of at least a </a:t>
            </a:r>
            <a:r>
              <a:rPr lang="en-US" b="0" dirty="0">
                <a:solidFill>
                  <a:schemeClr val="tx1"/>
                </a:solidFill>
                <a:hlinkClick r:id="rId5" tooltip="Source code editor">
                  <a:extLst>
                    <a:ext uri="{A12FA001-AC4F-418D-AE19-62706E023703}">
                      <ahyp:hlinkClr xmlns:ahyp="http://schemas.microsoft.com/office/drawing/2018/hyperlinkcolor" xmlns="" val="tx"/>
                    </a:ext>
                  </a:extLst>
                </a:hlinkClick>
              </a:rPr>
              <a:t>source code editor</a:t>
            </a:r>
            <a:r>
              <a:rPr lang="en-US" b="0" dirty="0"/>
              <a:t>, </a:t>
            </a:r>
            <a:r>
              <a:rPr lang="en-US" b="0" dirty="0">
                <a:solidFill>
                  <a:schemeClr val="tx1"/>
                </a:solidFill>
                <a:hlinkClick r:id="rId6" tooltip="Build automation">
                  <a:extLst>
                    <a:ext uri="{A12FA001-AC4F-418D-AE19-62706E023703}">
                      <ahyp:hlinkClr xmlns:ahyp="http://schemas.microsoft.com/office/drawing/2018/hyperlinkcolor" xmlns="" val="tx"/>
                    </a:ext>
                  </a:extLst>
                </a:hlinkClick>
              </a:rPr>
              <a:t>build automation</a:t>
            </a:r>
            <a:r>
              <a:rPr lang="en-US" b="0" dirty="0"/>
              <a:t> tools (compile), and a </a:t>
            </a:r>
            <a:r>
              <a:rPr lang="en-US" b="0" dirty="0">
                <a:solidFill>
                  <a:schemeClr val="tx1"/>
                </a:solidFill>
                <a:hlinkClick r:id="rId7" tooltip="Debugger">
                  <a:extLst>
                    <a:ext uri="{A12FA001-AC4F-418D-AE19-62706E023703}">
                      <ahyp:hlinkClr xmlns:ahyp="http://schemas.microsoft.com/office/drawing/2018/hyperlinkcolor" xmlns="" val="tx"/>
                    </a:ext>
                  </a:extLst>
                </a:hlinkClick>
              </a:rPr>
              <a:t>debugger</a:t>
            </a:r>
            <a:r>
              <a:rPr lang="en-US" b="0" dirty="0"/>
              <a:t>. </a:t>
            </a:r>
          </a:p>
          <a:p>
            <a:pPr algn="just" eaLnBrk="1" hangingPunct="1"/>
            <a:r>
              <a:rPr lang="en-US" b="0" dirty="0"/>
              <a:t>Some examples are </a:t>
            </a:r>
            <a:r>
              <a:rPr lang="en-US" b="0" dirty="0">
                <a:solidFill>
                  <a:schemeClr val="tx1"/>
                </a:solidFill>
              </a:rPr>
              <a:t>NetBeans</a:t>
            </a:r>
            <a:r>
              <a:rPr lang="en-US" b="0" dirty="0"/>
              <a:t>, Eclipse, Developer studio, </a:t>
            </a:r>
            <a:r>
              <a:rPr lang="en-US" u="sng" dirty="0" err="1"/>
              <a:t>DevC</a:t>
            </a:r>
            <a:r>
              <a:rPr lang="en-US" u="sng" dirty="0"/>
              <a:t>++</a:t>
            </a:r>
            <a:r>
              <a:rPr lang="en-US" b="0" dirty="0"/>
              <a:t> etc...</a:t>
            </a:r>
            <a:endParaRPr lang="en-US" altLang="es-ES" sz="3600" b="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B644489-486A-43D8-9866-03DCB9E8A097}"/>
              </a:ext>
            </a:extLst>
          </p:cNvPr>
          <p:cNvSpPr>
            <a:spLocks noGrp="1" noChangeArrowheads="1"/>
          </p:cNvSpPr>
          <p:nvPr>
            <p:ph type="title"/>
          </p:nvPr>
        </p:nvSpPr>
        <p:spPr/>
        <p:txBody>
          <a:bodyPr/>
          <a:lstStyle/>
          <a:p>
            <a:pPr eaLnBrk="1" hangingPunct="1"/>
            <a:r>
              <a:rPr lang="en-GB" altLang="es-ES" dirty="0"/>
              <a:t>Integrated Development System</a:t>
            </a:r>
            <a:br>
              <a:rPr lang="en-GB" altLang="es-ES" dirty="0"/>
            </a:br>
            <a:r>
              <a:rPr lang="en-GB" altLang="es-ES" sz="2400" dirty="0"/>
              <a:t>Dev-C ++ IDE Framework</a:t>
            </a:r>
            <a:endParaRPr lang="es-ES" altLang="es-ES" dirty="0"/>
          </a:p>
        </p:txBody>
      </p:sp>
      <p:sp>
        <p:nvSpPr>
          <p:cNvPr id="27651" name="Rectangle 3">
            <a:extLst>
              <a:ext uri="{FF2B5EF4-FFF2-40B4-BE49-F238E27FC236}">
                <a16:creationId xmlns:a16="http://schemas.microsoft.com/office/drawing/2014/main" id="{71386B99-82C6-4C0A-81C2-5DDDD86C8FD2}"/>
              </a:ext>
            </a:extLst>
          </p:cNvPr>
          <p:cNvSpPr>
            <a:spLocks noGrp="1" noChangeArrowheads="1"/>
          </p:cNvSpPr>
          <p:nvPr>
            <p:ph type="body" idx="1"/>
          </p:nvPr>
        </p:nvSpPr>
        <p:spPr>
          <a:xfrm>
            <a:off x="1371600" y="1052736"/>
            <a:ext cx="7543800" cy="5472113"/>
          </a:xfrm>
        </p:spPr>
        <p:txBody>
          <a:bodyPr/>
          <a:lstStyle/>
          <a:p>
            <a:pPr algn="just" eaLnBrk="1" hangingPunct="1"/>
            <a:r>
              <a:rPr lang="en-US" altLang="es-ES" sz="3600" b="0" dirty="0"/>
              <a:t>You may download Dev-C++ from the web site:</a:t>
            </a:r>
          </a:p>
          <a:p>
            <a:pPr algn="just" eaLnBrk="1" hangingPunct="1"/>
            <a:endParaRPr lang="en-US" altLang="es-ES" sz="3600" b="0" dirty="0"/>
          </a:p>
          <a:p>
            <a:pPr algn="ctr" eaLnBrk="1" hangingPunct="1">
              <a:buFontTx/>
              <a:buNone/>
            </a:pPr>
            <a:r>
              <a:rPr lang="es-ES_tradnl" altLang="es-ES" dirty="0">
                <a:solidFill>
                  <a:schemeClr val="tx1"/>
                </a:solidFill>
                <a:hlinkClick r:id="rId2">
                  <a:extLst>
                    <a:ext uri="{A12FA001-AC4F-418D-AE19-62706E023703}">
                      <ahyp:hlinkClr xmlns:ahyp="http://schemas.microsoft.com/office/drawing/2018/hyperlinkcolor" xmlns="" val="tx"/>
                    </a:ext>
                  </a:extLst>
                </a:hlinkClick>
              </a:rPr>
              <a:t>https://sourceforge.net/projects/orwelldevcpp</a:t>
            </a:r>
            <a:r>
              <a:rPr lang="es-ES_tradnl" altLang="es-ES" dirty="0">
                <a:solidFill>
                  <a:schemeClr val="tx1"/>
                </a:solidFill>
              </a:rPr>
              <a:t> </a:t>
            </a:r>
          </a:p>
          <a:p>
            <a:pPr algn="just" eaLnBrk="1" hangingPunct="1"/>
            <a:endParaRPr lang="en-US" altLang="es-ES" sz="3600" b="0" dirty="0"/>
          </a:p>
          <a:p>
            <a:pPr algn="just" eaLnBrk="1" hangingPunct="1"/>
            <a:r>
              <a:rPr lang="en-US" altLang="es-ES" sz="3600" b="0" dirty="0"/>
              <a:t>Also, you can download from </a:t>
            </a:r>
            <a:r>
              <a:rPr lang="en-US" altLang="es-ES" sz="3600" b="0" dirty="0" err="1"/>
              <a:t>poliformaT</a:t>
            </a:r>
            <a:r>
              <a:rPr lang="en-US" altLang="es-ES" sz="3600" b="0" dirty="0"/>
              <a:t> a portable version that it don’t require installation (</a:t>
            </a:r>
            <a:r>
              <a:rPr lang="en-US" altLang="es-ES" sz="3600" dirty="0"/>
              <a:t>Recommend</a:t>
            </a:r>
            <a:r>
              <a:rPr lang="en-US" altLang="es-ES" sz="3600" b="0" dirty="0"/>
              <a:t> !!).</a:t>
            </a:r>
          </a:p>
        </p:txBody>
      </p:sp>
    </p:spTree>
    <p:extLst>
      <p:ext uri="{BB962C8B-B14F-4D97-AF65-F5344CB8AC3E}">
        <p14:creationId xmlns:p14="http://schemas.microsoft.com/office/powerpoint/2010/main" val="2294891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Imagen 3">
            <a:extLst>
              <a:ext uri="{FF2B5EF4-FFF2-40B4-BE49-F238E27FC236}">
                <a16:creationId xmlns:a16="http://schemas.microsoft.com/office/drawing/2014/main" id="{5558809B-9829-405F-B19D-AC26DD408A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96975"/>
            <a:ext cx="754380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258230FB-0F0B-486D-85B8-B49F92CC8839}"/>
              </a:ext>
            </a:extLst>
          </p:cNvPr>
          <p:cNvSpPr>
            <a:spLocks noGrp="1" noChangeArrowheads="1"/>
          </p:cNvSpPr>
          <p:nvPr>
            <p:ph type="title"/>
          </p:nvPr>
        </p:nvSpPr>
        <p:spPr>
          <a:xfrm>
            <a:off x="1371600" y="123825"/>
            <a:ext cx="7543800" cy="800100"/>
          </a:xfrm>
        </p:spPr>
        <p:txBody>
          <a:bodyPr/>
          <a:lstStyle/>
          <a:p>
            <a:pPr eaLnBrk="1" hangingPunct="1"/>
            <a:r>
              <a:rPr lang="en-GB" altLang="es-ES" dirty="0"/>
              <a:t>Integrated Development System</a:t>
            </a:r>
            <a:br>
              <a:rPr lang="en-GB" altLang="es-ES" dirty="0"/>
            </a:br>
            <a:r>
              <a:rPr lang="en-GB" altLang="es-ES" sz="2400" dirty="0"/>
              <a:t>Dev-C ++ IDE Framework</a:t>
            </a:r>
            <a:endParaRPr lang="es-ES" altLang="es-E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0C32B9F-13C5-4FF1-953E-8B954B1D960A}"/>
              </a:ext>
            </a:extLst>
          </p:cNvPr>
          <p:cNvSpPr>
            <a:spLocks noGrp="1" noChangeArrowheads="1"/>
          </p:cNvSpPr>
          <p:nvPr>
            <p:ph type="title"/>
          </p:nvPr>
        </p:nvSpPr>
        <p:spPr/>
        <p:txBody>
          <a:bodyPr/>
          <a:lstStyle/>
          <a:p>
            <a:pPr eaLnBrk="1" hangingPunct="1"/>
            <a:r>
              <a:rPr lang="en-GB" altLang="es-ES" sz="2800"/>
              <a:t>Dev-C ++ IDE Framework</a:t>
            </a:r>
            <a:r>
              <a:rPr lang="es-ES_tradnl" altLang="es-ES" sz="2800"/>
              <a:t/>
            </a:r>
            <a:br>
              <a:rPr lang="es-ES_tradnl" altLang="es-ES" sz="2800"/>
            </a:br>
            <a:r>
              <a:rPr lang="en-US" altLang="es-ES" sz="2400"/>
              <a:t>Implementation Process (Write Source Code)</a:t>
            </a:r>
            <a:endParaRPr lang="es-ES" altLang="es-ES" sz="1800"/>
          </a:p>
        </p:txBody>
      </p:sp>
      <p:sp>
        <p:nvSpPr>
          <p:cNvPr id="29699" name="Text Box 4">
            <a:extLst>
              <a:ext uri="{FF2B5EF4-FFF2-40B4-BE49-F238E27FC236}">
                <a16:creationId xmlns:a16="http://schemas.microsoft.com/office/drawing/2014/main" id="{5885088D-FE3A-46C0-8A65-7C8E5D278A59}"/>
              </a:ext>
            </a:extLst>
          </p:cNvPr>
          <p:cNvSpPr txBox="1">
            <a:spLocks noChangeArrowheads="1"/>
          </p:cNvSpPr>
          <p:nvPr/>
        </p:nvSpPr>
        <p:spPr bwMode="auto">
          <a:xfrm>
            <a:off x="3562350" y="1449388"/>
            <a:ext cx="1528763" cy="323850"/>
          </a:xfrm>
          <a:prstGeom prst="rect">
            <a:avLst/>
          </a:prstGeom>
          <a:solidFill>
            <a:srgbClr val="FF0000"/>
          </a:solidFill>
          <a:ln w="15875" algn="ctr">
            <a:solidFill>
              <a:schemeClr val="bg2"/>
            </a:solidFill>
            <a:miter lim="800000"/>
            <a:headEnd/>
            <a:tailEnd/>
          </a:ln>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n-GB" altLang="es-ES" sz="1500" b="0"/>
              <a:t>Write Source Code</a:t>
            </a:r>
          </a:p>
        </p:txBody>
      </p:sp>
      <p:grpSp>
        <p:nvGrpSpPr>
          <p:cNvPr id="29700" name="Group 5">
            <a:extLst>
              <a:ext uri="{FF2B5EF4-FFF2-40B4-BE49-F238E27FC236}">
                <a16:creationId xmlns:a16="http://schemas.microsoft.com/office/drawing/2014/main" id="{C7E6961D-287D-4E07-B65B-41A04C36791B}"/>
              </a:ext>
            </a:extLst>
          </p:cNvPr>
          <p:cNvGrpSpPr>
            <a:grpSpLocks/>
          </p:cNvGrpSpPr>
          <p:nvPr/>
        </p:nvGrpSpPr>
        <p:grpSpPr bwMode="auto">
          <a:xfrm>
            <a:off x="3562350" y="1779588"/>
            <a:ext cx="1512888" cy="630237"/>
            <a:chOff x="2426" y="1196"/>
            <a:chExt cx="953" cy="397"/>
          </a:xfrm>
        </p:grpSpPr>
        <p:sp>
          <p:nvSpPr>
            <p:cNvPr id="29735" name="Text Box 6">
              <a:extLst>
                <a:ext uri="{FF2B5EF4-FFF2-40B4-BE49-F238E27FC236}">
                  <a16:creationId xmlns:a16="http://schemas.microsoft.com/office/drawing/2014/main" id="{928CB6A4-C9FB-4C79-ADC8-DBE62E1F37B7}"/>
                </a:ext>
              </a:extLst>
            </p:cNvPr>
            <p:cNvSpPr txBox="1">
              <a:spLocks noChangeArrowheads="1"/>
            </p:cNvSpPr>
            <p:nvPr/>
          </p:nvSpPr>
          <p:spPr bwMode="auto">
            <a:xfrm>
              <a:off x="2426" y="1389"/>
              <a:ext cx="953" cy="204"/>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Compile</a:t>
              </a:r>
              <a:endParaRPr lang="es-ES" altLang="es-ES" sz="1500" b="0"/>
            </a:p>
          </p:txBody>
        </p:sp>
        <p:sp>
          <p:nvSpPr>
            <p:cNvPr id="29736" name="Line 7">
              <a:extLst>
                <a:ext uri="{FF2B5EF4-FFF2-40B4-BE49-F238E27FC236}">
                  <a16:creationId xmlns:a16="http://schemas.microsoft.com/office/drawing/2014/main" id="{840FDE1F-1DC3-437B-9B7D-D4AB3611F2C4}"/>
                </a:ext>
              </a:extLst>
            </p:cNvPr>
            <p:cNvSpPr>
              <a:spLocks noChangeShapeType="1"/>
            </p:cNvSpPr>
            <p:nvPr/>
          </p:nvSpPr>
          <p:spPr bwMode="auto">
            <a:xfrm>
              <a:off x="2918" y="1196"/>
              <a:ext cx="7" cy="193"/>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grpSp>
      <p:sp>
        <p:nvSpPr>
          <p:cNvPr id="29701" name="Text Box 8">
            <a:extLst>
              <a:ext uri="{FF2B5EF4-FFF2-40B4-BE49-F238E27FC236}">
                <a16:creationId xmlns:a16="http://schemas.microsoft.com/office/drawing/2014/main" id="{FE49F250-4863-4EFC-8C9C-ABB6F687338F}"/>
              </a:ext>
            </a:extLst>
          </p:cNvPr>
          <p:cNvSpPr txBox="1">
            <a:spLocks noChangeArrowheads="1"/>
          </p:cNvSpPr>
          <p:nvPr/>
        </p:nvSpPr>
        <p:spPr bwMode="auto">
          <a:xfrm>
            <a:off x="3160713" y="2705100"/>
            <a:ext cx="4968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Yes</a:t>
            </a:r>
            <a:endParaRPr lang="es-ES" altLang="es-ES" sz="1500" b="0"/>
          </a:p>
        </p:txBody>
      </p:sp>
      <p:grpSp>
        <p:nvGrpSpPr>
          <p:cNvPr id="29702" name="Group 9">
            <a:extLst>
              <a:ext uri="{FF2B5EF4-FFF2-40B4-BE49-F238E27FC236}">
                <a16:creationId xmlns:a16="http://schemas.microsoft.com/office/drawing/2014/main" id="{B9B881CD-6BF2-48DB-897F-04498641D37C}"/>
              </a:ext>
            </a:extLst>
          </p:cNvPr>
          <p:cNvGrpSpPr>
            <a:grpSpLocks/>
          </p:cNvGrpSpPr>
          <p:nvPr/>
        </p:nvGrpSpPr>
        <p:grpSpPr bwMode="auto">
          <a:xfrm>
            <a:off x="3130550" y="1581150"/>
            <a:ext cx="442913" cy="1439863"/>
            <a:chOff x="2154" y="1071"/>
            <a:chExt cx="279" cy="907"/>
          </a:xfrm>
        </p:grpSpPr>
        <p:sp>
          <p:nvSpPr>
            <p:cNvPr id="29732" name="Line 10">
              <a:extLst>
                <a:ext uri="{FF2B5EF4-FFF2-40B4-BE49-F238E27FC236}">
                  <a16:creationId xmlns:a16="http://schemas.microsoft.com/office/drawing/2014/main" id="{B1E4D370-A87B-49C4-8625-1C7259DA3E88}"/>
                </a:ext>
              </a:extLst>
            </p:cNvPr>
            <p:cNvSpPr>
              <a:spLocks noChangeShapeType="1"/>
            </p:cNvSpPr>
            <p:nvPr/>
          </p:nvSpPr>
          <p:spPr bwMode="auto">
            <a:xfrm flipH="1">
              <a:off x="2154" y="1978"/>
              <a:ext cx="279"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9733" name="Line 11">
              <a:extLst>
                <a:ext uri="{FF2B5EF4-FFF2-40B4-BE49-F238E27FC236}">
                  <a16:creationId xmlns:a16="http://schemas.microsoft.com/office/drawing/2014/main" id="{2494BA43-DB13-4D1F-886F-F2DA5A75E33C}"/>
                </a:ext>
              </a:extLst>
            </p:cNvPr>
            <p:cNvSpPr>
              <a:spLocks noChangeShapeType="1"/>
            </p:cNvSpPr>
            <p:nvPr/>
          </p:nvSpPr>
          <p:spPr bwMode="auto">
            <a:xfrm flipH="1">
              <a:off x="2169" y="1072"/>
              <a:ext cx="247" cy="0"/>
            </a:xfrm>
            <a:prstGeom prst="line">
              <a:avLst/>
            </a:prstGeom>
            <a:noFill/>
            <a:ln w="15875">
              <a:solidFill>
                <a:schemeClr val="bg2"/>
              </a:solidFill>
              <a:round/>
              <a:headEnd type="triangle" w="lg" len="med"/>
              <a:tailEnd/>
            </a:ln>
            <a:extLst>
              <a:ext uri="{909E8E84-426E-40DD-AFC4-6F175D3DCCD1}">
                <a14:hiddenFill xmlns:a14="http://schemas.microsoft.com/office/drawing/2010/main">
                  <a:noFill/>
                </a14:hiddenFill>
              </a:ext>
            </a:extLst>
          </p:spPr>
          <p:txBody>
            <a:bodyPr/>
            <a:lstStyle/>
            <a:p>
              <a:endParaRPr lang="es-ES"/>
            </a:p>
          </p:txBody>
        </p:sp>
        <p:sp>
          <p:nvSpPr>
            <p:cNvPr id="29734" name="Line 12">
              <a:extLst>
                <a:ext uri="{FF2B5EF4-FFF2-40B4-BE49-F238E27FC236}">
                  <a16:creationId xmlns:a16="http://schemas.microsoft.com/office/drawing/2014/main" id="{CABAB985-9A37-4ACD-AFAD-311C58B38B14}"/>
                </a:ext>
              </a:extLst>
            </p:cNvPr>
            <p:cNvSpPr>
              <a:spLocks noChangeShapeType="1"/>
            </p:cNvSpPr>
            <p:nvPr/>
          </p:nvSpPr>
          <p:spPr bwMode="auto">
            <a:xfrm rot="5400000">
              <a:off x="1712" y="1518"/>
              <a:ext cx="903" cy="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29703" name="Text Box 13">
            <a:extLst>
              <a:ext uri="{FF2B5EF4-FFF2-40B4-BE49-F238E27FC236}">
                <a16:creationId xmlns:a16="http://schemas.microsoft.com/office/drawing/2014/main" id="{E9146B8C-DB50-4C9E-9DC6-E68B4FC19622}"/>
              </a:ext>
            </a:extLst>
          </p:cNvPr>
          <p:cNvSpPr txBox="1">
            <a:spLocks noChangeArrowheads="1"/>
          </p:cNvSpPr>
          <p:nvPr/>
        </p:nvSpPr>
        <p:spPr bwMode="auto">
          <a:xfrm>
            <a:off x="4354513" y="3309938"/>
            <a:ext cx="58896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NO</a:t>
            </a:r>
            <a:endParaRPr lang="es-ES" altLang="es-ES" sz="1500" b="0"/>
          </a:p>
        </p:txBody>
      </p:sp>
      <p:sp>
        <p:nvSpPr>
          <p:cNvPr id="29704" name="Text Box 14">
            <a:extLst>
              <a:ext uri="{FF2B5EF4-FFF2-40B4-BE49-F238E27FC236}">
                <a16:creationId xmlns:a16="http://schemas.microsoft.com/office/drawing/2014/main" id="{CF490442-5DBE-48FC-8C10-B949F7DC6FDA}"/>
              </a:ext>
            </a:extLst>
          </p:cNvPr>
          <p:cNvSpPr txBox="1">
            <a:spLocks noChangeArrowheads="1"/>
          </p:cNvSpPr>
          <p:nvPr/>
        </p:nvSpPr>
        <p:spPr bwMode="auto">
          <a:xfrm>
            <a:off x="3452813" y="4749800"/>
            <a:ext cx="1800225" cy="323850"/>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n-GB" altLang="es-ES" sz="1500" b="0"/>
              <a:t>Executable Program</a:t>
            </a:r>
          </a:p>
        </p:txBody>
      </p:sp>
      <p:grpSp>
        <p:nvGrpSpPr>
          <p:cNvPr id="29705" name="Group 15">
            <a:extLst>
              <a:ext uri="{FF2B5EF4-FFF2-40B4-BE49-F238E27FC236}">
                <a16:creationId xmlns:a16="http://schemas.microsoft.com/office/drawing/2014/main" id="{6110B80A-4114-4221-84A5-3E56495E2847}"/>
              </a:ext>
            </a:extLst>
          </p:cNvPr>
          <p:cNvGrpSpPr>
            <a:grpSpLocks/>
          </p:cNvGrpSpPr>
          <p:nvPr/>
        </p:nvGrpSpPr>
        <p:grpSpPr bwMode="auto">
          <a:xfrm>
            <a:off x="3529013" y="5300663"/>
            <a:ext cx="1638300" cy="658812"/>
            <a:chOff x="2200" y="1979"/>
            <a:chExt cx="1134" cy="635"/>
          </a:xfrm>
        </p:grpSpPr>
        <p:sp>
          <p:nvSpPr>
            <p:cNvPr id="29730" name="Text Box 16">
              <a:extLst>
                <a:ext uri="{FF2B5EF4-FFF2-40B4-BE49-F238E27FC236}">
                  <a16:creationId xmlns:a16="http://schemas.microsoft.com/office/drawing/2014/main" id="{E3543567-AF1C-4CC0-A305-ED3C2084948A}"/>
                </a:ext>
              </a:extLst>
            </p:cNvPr>
            <p:cNvSpPr txBox="1">
              <a:spLocks noChangeArrowheads="1"/>
            </p:cNvSpPr>
            <p:nvPr/>
          </p:nvSpPr>
          <p:spPr bwMode="auto">
            <a:xfrm>
              <a:off x="2245" y="2160"/>
              <a:ext cx="108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errors?</a:t>
              </a:r>
              <a:endParaRPr lang="es-ES" altLang="es-ES" sz="1500" b="0"/>
            </a:p>
          </p:txBody>
        </p:sp>
        <p:sp>
          <p:nvSpPr>
            <p:cNvPr id="29731" name="AutoShape 17">
              <a:extLst>
                <a:ext uri="{FF2B5EF4-FFF2-40B4-BE49-F238E27FC236}">
                  <a16:creationId xmlns:a16="http://schemas.microsoft.com/office/drawing/2014/main" id="{027DA872-7E62-4EC5-B2E5-ACE307F9EBBC}"/>
                </a:ext>
              </a:extLst>
            </p:cNvPr>
            <p:cNvSpPr>
              <a:spLocks noChangeArrowheads="1"/>
            </p:cNvSpPr>
            <p:nvPr/>
          </p:nvSpPr>
          <p:spPr bwMode="auto">
            <a:xfrm>
              <a:off x="2200" y="1979"/>
              <a:ext cx="1134" cy="635"/>
            </a:xfrm>
            <a:prstGeom prst="diamond">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eaLnBrk="1" hangingPunct="1">
                <a:spcBef>
                  <a:spcPct val="0"/>
                </a:spcBef>
                <a:buSzTx/>
                <a:buFontTx/>
                <a:buNone/>
              </a:pPr>
              <a:endParaRPr lang="es-ES" altLang="es-ES" sz="2400" b="0">
                <a:solidFill>
                  <a:schemeClr val="tx1"/>
                </a:solidFill>
                <a:latin typeface="Times New Roman" panose="02020603050405020304" pitchFamily="18" charset="0"/>
              </a:endParaRPr>
            </a:p>
          </p:txBody>
        </p:sp>
      </p:grpSp>
      <p:sp>
        <p:nvSpPr>
          <p:cNvPr id="29706" name="Text Box 18">
            <a:extLst>
              <a:ext uri="{FF2B5EF4-FFF2-40B4-BE49-F238E27FC236}">
                <a16:creationId xmlns:a16="http://schemas.microsoft.com/office/drawing/2014/main" id="{A7FD2A39-CBB5-4ABF-B305-3340F2F66AF4}"/>
              </a:ext>
            </a:extLst>
          </p:cNvPr>
          <p:cNvSpPr txBox="1">
            <a:spLocks noChangeArrowheads="1"/>
          </p:cNvSpPr>
          <p:nvPr/>
        </p:nvSpPr>
        <p:spPr bwMode="auto">
          <a:xfrm>
            <a:off x="5003800" y="5181600"/>
            <a:ext cx="5048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Yes</a:t>
            </a:r>
            <a:endParaRPr lang="es-ES" altLang="es-ES" sz="1500" b="0"/>
          </a:p>
        </p:txBody>
      </p:sp>
      <p:grpSp>
        <p:nvGrpSpPr>
          <p:cNvPr id="29707" name="Group 19">
            <a:extLst>
              <a:ext uri="{FF2B5EF4-FFF2-40B4-BE49-F238E27FC236}">
                <a16:creationId xmlns:a16="http://schemas.microsoft.com/office/drawing/2014/main" id="{7904223F-7F92-4414-A33D-D5C3994A752A}"/>
              </a:ext>
            </a:extLst>
          </p:cNvPr>
          <p:cNvGrpSpPr>
            <a:grpSpLocks/>
          </p:cNvGrpSpPr>
          <p:nvPr/>
        </p:nvGrpSpPr>
        <p:grpSpPr bwMode="auto">
          <a:xfrm>
            <a:off x="5092700" y="1509713"/>
            <a:ext cx="579438" cy="4121150"/>
            <a:chOff x="3390" y="1090"/>
            <a:chExt cx="365" cy="2487"/>
          </a:xfrm>
        </p:grpSpPr>
        <p:sp>
          <p:nvSpPr>
            <p:cNvPr id="29727" name="Line 20">
              <a:extLst>
                <a:ext uri="{FF2B5EF4-FFF2-40B4-BE49-F238E27FC236}">
                  <a16:creationId xmlns:a16="http://schemas.microsoft.com/office/drawing/2014/main" id="{633EA580-E92D-4D44-9FFC-0F2E8CB647E5}"/>
                </a:ext>
              </a:extLst>
            </p:cNvPr>
            <p:cNvSpPr>
              <a:spLocks noChangeShapeType="1"/>
            </p:cNvSpPr>
            <p:nvPr/>
          </p:nvSpPr>
          <p:spPr bwMode="auto">
            <a:xfrm>
              <a:off x="3433" y="3574"/>
              <a:ext cx="322" cy="1"/>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9728" name="Line 21">
              <a:extLst>
                <a:ext uri="{FF2B5EF4-FFF2-40B4-BE49-F238E27FC236}">
                  <a16:creationId xmlns:a16="http://schemas.microsoft.com/office/drawing/2014/main" id="{2C8AA256-2BFE-42E6-845A-AD06D5DDC880}"/>
                </a:ext>
              </a:extLst>
            </p:cNvPr>
            <p:cNvSpPr>
              <a:spLocks noChangeShapeType="1"/>
            </p:cNvSpPr>
            <p:nvPr/>
          </p:nvSpPr>
          <p:spPr bwMode="auto">
            <a:xfrm flipV="1">
              <a:off x="3390" y="1092"/>
              <a:ext cx="354" cy="3"/>
            </a:xfrm>
            <a:prstGeom prst="line">
              <a:avLst/>
            </a:prstGeom>
            <a:noFill/>
            <a:ln w="15875">
              <a:solidFill>
                <a:schemeClr val="bg2"/>
              </a:solidFill>
              <a:round/>
              <a:headEnd type="triangle" w="lg" len="med"/>
              <a:tailEnd/>
            </a:ln>
            <a:extLst>
              <a:ext uri="{909E8E84-426E-40DD-AFC4-6F175D3DCCD1}">
                <a14:hiddenFill xmlns:a14="http://schemas.microsoft.com/office/drawing/2010/main">
                  <a:noFill/>
                </a14:hiddenFill>
              </a:ext>
            </a:extLst>
          </p:spPr>
          <p:txBody>
            <a:bodyPr/>
            <a:lstStyle/>
            <a:p>
              <a:endParaRPr lang="es-ES"/>
            </a:p>
          </p:txBody>
        </p:sp>
        <p:sp>
          <p:nvSpPr>
            <p:cNvPr id="29729" name="Line 22">
              <a:extLst>
                <a:ext uri="{FF2B5EF4-FFF2-40B4-BE49-F238E27FC236}">
                  <a16:creationId xmlns:a16="http://schemas.microsoft.com/office/drawing/2014/main" id="{D753E295-5305-4BE0-9082-87FCB6BF1771}"/>
                </a:ext>
              </a:extLst>
            </p:cNvPr>
            <p:cNvSpPr>
              <a:spLocks noChangeShapeType="1"/>
            </p:cNvSpPr>
            <p:nvPr/>
          </p:nvSpPr>
          <p:spPr bwMode="auto">
            <a:xfrm rot="16200000" flipH="1">
              <a:off x="2505" y="2329"/>
              <a:ext cx="2487" cy="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29708" name="Text Box 23">
            <a:extLst>
              <a:ext uri="{FF2B5EF4-FFF2-40B4-BE49-F238E27FC236}">
                <a16:creationId xmlns:a16="http://schemas.microsoft.com/office/drawing/2014/main" id="{B9083E01-B96D-44FC-99C2-2A6CB6E8CFD6}"/>
              </a:ext>
            </a:extLst>
          </p:cNvPr>
          <p:cNvSpPr txBox="1">
            <a:spLocks noChangeArrowheads="1"/>
          </p:cNvSpPr>
          <p:nvPr/>
        </p:nvSpPr>
        <p:spPr bwMode="auto">
          <a:xfrm>
            <a:off x="4067175" y="6261100"/>
            <a:ext cx="546100" cy="323850"/>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END</a:t>
            </a:r>
            <a:endParaRPr lang="es-ES" altLang="es-ES" sz="1500" b="0"/>
          </a:p>
        </p:txBody>
      </p:sp>
      <p:sp>
        <p:nvSpPr>
          <p:cNvPr id="29709" name="Text Box 24">
            <a:extLst>
              <a:ext uri="{FF2B5EF4-FFF2-40B4-BE49-F238E27FC236}">
                <a16:creationId xmlns:a16="http://schemas.microsoft.com/office/drawing/2014/main" id="{C9107444-79E1-4D5F-AB63-E8E85BC5B4A4}"/>
              </a:ext>
            </a:extLst>
          </p:cNvPr>
          <p:cNvSpPr txBox="1">
            <a:spLocks noChangeArrowheads="1"/>
          </p:cNvSpPr>
          <p:nvPr/>
        </p:nvSpPr>
        <p:spPr bwMode="auto">
          <a:xfrm>
            <a:off x="4498975" y="5902325"/>
            <a:ext cx="5889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NO</a:t>
            </a:r>
            <a:endParaRPr lang="es-ES" altLang="es-ES" sz="1500" b="0"/>
          </a:p>
        </p:txBody>
      </p:sp>
      <p:grpSp>
        <p:nvGrpSpPr>
          <p:cNvPr id="29710" name="Group 25">
            <a:extLst>
              <a:ext uri="{FF2B5EF4-FFF2-40B4-BE49-F238E27FC236}">
                <a16:creationId xmlns:a16="http://schemas.microsoft.com/office/drawing/2014/main" id="{2E79EFE3-F3C7-4EBE-8AE4-F4AF833237F8}"/>
              </a:ext>
            </a:extLst>
          </p:cNvPr>
          <p:cNvGrpSpPr>
            <a:grpSpLocks/>
          </p:cNvGrpSpPr>
          <p:nvPr/>
        </p:nvGrpSpPr>
        <p:grpSpPr bwMode="auto">
          <a:xfrm>
            <a:off x="3536950" y="2427288"/>
            <a:ext cx="1612900" cy="946150"/>
            <a:chOff x="2410" y="1604"/>
            <a:chExt cx="1016" cy="596"/>
          </a:xfrm>
        </p:grpSpPr>
        <p:sp>
          <p:nvSpPr>
            <p:cNvPr id="29724" name="Text Box 26">
              <a:extLst>
                <a:ext uri="{FF2B5EF4-FFF2-40B4-BE49-F238E27FC236}">
                  <a16:creationId xmlns:a16="http://schemas.microsoft.com/office/drawing/2014/main" id="{F139C858-6DC8-43AC-AAC6-A5C9596AE390}"/>
                </a:ext>
              </a:extLst>
            </p:cNvPr>
            <p:cNvSpPr txBox="1">
              <a:spLocks noChangeArrowheads="1"/>
            </p:cNvSpPr>
            <p:nvPr/>
          </p:nvSpPr>
          <p:spPr bwMode="auto">
            <a:xfrm>
              <a:off x="2415" y="1858"/>
              <a:ext cx="9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errors?</a:t>
              </a:r>
              <a:endParaRPr lang="es-ES" altLang="es-ES" sz="1500" b="0"/>
            </a:p>
          </p:txBody>
        </p:sp>
        <p:sp>
          <p:nvSpPr>
            <p:cNvPr id="29725" name="AutoShape 27">
              <a:extLst>
                <a:ext uri="{FF2B5EF4-FFF2-40B4-BE49-F238E27FC236}">
                  <a16:creationId xmlns:a16="http://schemas.microsoft.com/office/drawing/2014/main" id="{0C94E434-AA52-457B-9F7F-ACB13DDD6382}"/>
                </a:ext>
              </a:extLst>
            </p:cNvPr>
            <p:cNvSpPr>
              <a:spLocks noChangeArrowheads="1"/>
            </p:cNvSpPr>
            <p:nvPr/>
          </p:nvSpPr>
          <p:spPr bwMode="auto">
            <a:xfrm>
              <a:off x="2410" y="1751"/>
              <a:ext cx="1016" cy="449"/>
            </a:xfrm>
            <a:prstGeom prst="diamond">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eaLnBrk="1" hangingPunct="1">
                <a:spcBef>
                  <a:spcPct val="0"/>
                </a:spcBef>
                <a:buSzTx/>
                <a:buFontTx/>
                <a:buNone/>
              </a:pPr>
              <a:endParaRPr lang="es-ES" altLang="es-ES" sz="2400" b="0">
                <a:solidFill>
                  <a:schemeClr val="tx1"/>
                </a:solidFill>
                <a:latin typeface="Times New Roman" panose="02020603050405020304" pitchFamily="18" charset="0"/>
              </a:endParaRPr>
            </a:p>
          </p:txBody>
        </p:sp>
        <p:sp>
          <p:nvSpPr>
            <p:cNvPr id="29726" name="Line 28">
              <a:extLst>
                <a:ext uri="{FF2B5EF4-FFF2-40B4-BE49-F238E27FC236}">
                  <a16:creationId xmlns:a16="http://schemas.microsoft.com/office/drawing/2014/main" id="{F41B60A5-1F78-49D6-BAC1-FBD94FD3E6EF}"/>
                </a:ext>
              </a:extLst>
            </p:cNvPr>
            <p:cNvSpPr>
              <a:spLocks noChangeShapeType="1"/>
            </p:cNvSpPr>
            <p:nvPr/>
          </p:nvSpPr>
          <p:spPr bwMode="auto">
            <a:xfrm>
              <a:off x="2925" y="1604"/>
              <a:ext cx="0" cy="13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grpSp>
      <p:grpSp>
        <p:nvGrpSpPr>
          <p:cNvPr id="29711" name="Group 29">
            <a:extLst>
              <a:ext uri="{FF2B5EF4-FFF2-40B4-BE49-F238E27FC236}">
                <a16:creationId xmlns:a16="http://schemas.microsoft.com/office/drawing/2014/main" id="{534A7B57-4561-49E9-B38E-2B60936EDADD}"/>
              </a:ext>
            </a:extLst>
          </p:cNvPr>
          <p:cNvGrpSpPr>
            <a:grpSpLocks/>
          </p:cNvGrpSpPr>
          <p:nvPr/>
        </p:nvGrpSpPr>
        <p:grpSpPr bwMode="auto">
          <a:xfrm>
            <a:off x="3635375" y="3381375"/>
            <a:ext cx="1463675" cy="539750"/>
            <a:chOff x="2472" y="2205"/>
            <a:chExt cx="922" cy="340"/>
          </a:xfrm>
        </p:grpSpPr>
        <p:sp>
          <p:nvSpPr>
            <p:cNvPr id="29722" name="Text Box 30">
              <a:extLst>
                <a:ext uri="{FF2B5EF4-FFF2-40B4-BE49-F238E27FC236}">
                  <a16:creationId xmlns:a16="http://schemas.microsoft.com/office/drawing/2014/main" id="{C18D5951-2362-4CF2-8B99-362EEA198246}"/>
                </a:ext>
              </a:extLst>
            </p:cNvPr>
            <p:cNvSpPr txBox="1">
              <a:spLocks noChangeArrowheads="1"/>
            </p:cNvSpPr>
            <p:nvPr/>
          </p:nvSpPr>
          <p:spPr bwMode="auto">
            <a:xfrm>
              <a:off x="2472" y="2341"/>
              <a:ext cx="922" cy="204"/>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Objet Program</a:t>
              </a:r>
              <a:endParaRPr lang="es-ES" altLang="es-ES" sz="1500" b="0"/>
            </a:p>
          </p:txBody>
        </p:sp>
        <p:sp>
          <p:nvSpPr>
            <p:cNvPr id="29723" name="Line 31">
              <a:extLst>
                <a:ext uri="{FF2B5EF4-FFF2-40B4-BE49-F238E27FC236}">
                  <a16:creationId xmlns:a16="http://schemas.microsoft.com/office/drawing/2014/main" id="{D94E80CF-483D-43FD-A72C-C8C413DADEB3}"/>
                </a:ext>
              </a:extLst>
            </p:cNvPr>
            <p:cNvSpPr>
              <a:spLocks noChangeShapeType="1"/>
            </p:cNvSpPr>
            <p:nvPr/>
          </p:nvSpPr>
          <p:spPr bwMode="auto">
            <a:xfrm>
              <a:off x="2925" y="2205"/>
              <a:ext cx="0" cy="13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grpSp>
      <p:grpSp>
        <p:nvGrpSpPr>
          <p:cNvPr id="29712" name="Group 32">
            <a:extLst>
              <a:ext uri="{FF2B5EF4-FFF2-40B4-BE49-F238E27FC236}">
                <a16:creationId xmlns:a16="http://schemas.microsoft.com/office/drawing/2014/main" id="{7D0BE6F6-E443-42F7-942C-68FAB20674CC}"/>
              </a:ext>
            </a:extLst>
          </p:cNvPr>
          <p:cNvGrpSpPr>
            <a:grpSpLocks/>
          </p:cNvGrpSpPr>
          <p:nvPr/>
        </p:nvGrpSpPr>
        <p:grpSpPr bwMode="auto">
          <a:xfrm>
            <a:off x="3619500" y="3927475"/>
            <a:ext cx="1479550" cy="547688"/>
            <a:chOff x="2462" y="2549"/>
            <a:chExt cx="932" cy="345"/>
          </a:xfrm>
        </p:grpSpPr>
        <p:sp>
          <p:nvSpPr>
            <p:cNvPr id="29720" name="Text Box 33">
              <a:extLst>
                <a:ext uri="{FF2B5EF4-FFF2-40B4-BE49-F238E27FC236}">
                  <a16:creationId xmlns:a16="http://schemas.microsoft.com/office/drawing/2014/main" id="{671C475C-1926-43D4-AAA8-68C13EDA2816}"/>
                </a:ext>
              </a:extLst>
            </p:cNvPr>
            <p:cNvSpPr txBox="1">
              <a:spLocks noChangeArrowheads="1"/>
            </p:cNvSpPr>
            <p:nvPr/>
          </p:nvSpPr>
          <p:spPr bwMode="auto">
            <a:xfrm>
              <a:off x="2462" y="2690"/>
              <a:ext cx="932" cy="204"/>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Link Process</a:t>
              </a:r>
              <a:endParaRPr lang="es-ES" altLang="es-ES" sz="1500" b="0"/>
            </a:p>
          </p:txBody>
        </p:sp>
        <p:sp>
          <p:nvSpPr>
            <p:cNvPr id="29721" name="Line 34">
              <a:extLst>
                <a:ext uri="{FF2B5EF4-FFF2-40B4-BE49-F238E27FC236}">
                  <a16:creationId xmlns:a16="http://schemas.microsoft.com/office/drawing/2014/main" id="{2CA3687F-3B17-459C-91FC-DBEA67A59276}"/>
                </a:ext>
              </a:extLst>
            </p:cNvPr>
            <p:cNvSpPr>
              <a:spLocks noChangeShapeType="1"/>
            </p:cNvSpPr>
            <p:nvPr/>
          </p:nvSpPr>
          <p:spPr bwMode="auto">
            <a:xfrm>
              <a:off x="2923" y="2549"/>
              <a:ext cx="0" cy="13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grpSp>
      <p:sp>
        <p:nvSpPr>
          <p:cNvPr id="29713" name="Line 35">
            <a:extLst>
              <a:ext uri="{FF2B5EF4-FFF2-40B4-BE49-F238E27FC236}">
                <a16:creationId xmlns:a16="http://schemas.microsoft.com/office/drawing/2014/main" id="{30D707A6-1D67-4746-8CF0-8766325E086A}"/>
              </a:ext>
            </a:extLst>
          </p:cNvPr>
          <p:cNvSpPr>
            <a:spLocks noChangeShapeType="1"/>
          </p:cNvSpPr>
          <p:nvPr/>
        </p:nvSpPr>
        <p:spPr bwMode="auto">
          <a:xfrm>
            <a:off x="4348163" y="4491038"/>
            <a:ext cx="0" cy="21748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sp>
        <p:nvSpPr>
          <p:cNvPr id="29714" name="Line 36">
            <a:extLst>
              <a:ext uri="{FF2B5EF4-FFF2-40B4-BE49-F238E27FC236}">
                <a16:creationId xmlns:a16="http://schemas.microsoft.com/office/drawing/2014/main" id="{A9D7F153-EFDA-48ED-808B-F617CEE2B432}"/>
              </a:ext>
            </a:extLst>
          </p:cNvPr>
          <p:cNvSpPr>
            <a:spLocks noChangeShapeType="1"/>
          </p:cNvSpPr>
          <p:nvPr/>
        </p:nvSpPr>
        <p:spPr bwMode="auto">
          <a:xfrm>
            <a:off x="4343400" y="5072063"/>
            <a:ext cx="0" cy="21748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sp>
        <p:nvSpPr>
          <p:cNvPr id="29715" name="Line 37">
            <a:extLst>
              <a:ext uri="{FF2B5EF4-FFF2-40B4-BE49-F238E27FC236}">
                <a16:creationId xmlns:a16="http://schemas.microsoft.com/office/drawing/2014/main" id="{DC3CB7AE-5A6B-4205-9C0A-4BAE6F1ADA8E}"/>
              </a:ext>
            </a:extLst>
          </p:cNvPr>
          <p:cNvSpPr>
            <a:spLocks noChangeShapeType="1"/>
          </p:cNvSpPr>
          <p:nvPr/>
        </p:nvSpPr>
        <p:spPr bwMode="auto">
          <a:xfrm>
            <a:off x="4354513" y="5973763"/>
            <a:ext cx="0" cy="21748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sp>
        <p:nvSpPr>
          <p:cNvPr id="29716" name="Text Box 38">
            <a:extLst>
              <a:ext uri="{FF2B5EF4-FFF2-40B4-BE49-F238E27FC236}">
                <a16:creationId xmlns:a16="http://schemas.microsoft.com/office/drawing/2014/main" id="{76B9CED2-A6B7-4431-940A-F8940F3C1F8F}"/>
              </a:ext>
            </a:extLst>
          </p:cNvPr>
          <p:cNvSpPr txBox="1">
            <a:spLocks noChangeArrowheads="1"/>
          </p:cNvSpPr>
          <p:nvPr/>
        </p:nvSpPr>
        <p:spPr bwMode="auto">
          <a:xfrm>
            <a:off x="1403350" y="3597275"/>
            <a:ext cx="1800225" cy="323850"/>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Library Files</a:t>
            </a:r>
            <a:endParaRPr lang="es-ES" altLang="es-ES" sz="1500" b="0"/>
          </a:p>
        </p:txBody>
      </p:sp>
      <p:sp>
        <p:nvSpPr>
          <p:cNvPr id="29717" name="Text Box 39">
            <a:extLst>
              <a:ext uri="{FF2B5EF4-FFF2-40B4-BE49-F238E27FC236}">
                <a16:creationId xmlns:a16="http://schemas.microsoft.com/office/drawing/2014/main" id="{2DDEADBF-62B0-4730-B2ED-1AD6091F8E87}"/>
              </a:ext>
            </a:extLst>
          </p:cNvPr>
          <p:cNvSpPr txBox="1">
            <a:spLocks noChangeArrowheads="1"/>
          </p:cNvSpPr>
          <p:nvPr/>
        </p:nvSpPr>
        <p:spPr bwMode="auto">
          <a:xfrm>
            <a:off x="1546225" y="4318000"/>
            <a:ext cx="1511300" cy="565150"/>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n-GB" altLang="es-ES" sz="1500" b="0"/>
              <a:t>User Object Programs</a:t>
            </a:r>
            <a:endParaRPr lang="es-ES" altLang="es-ES" sz="1500" b="0"/>
          </a:p>
        </p:txBody>
      </p:sp>
      <p:sp>
        <p:nvSpPr>
          <p:cNvPr id="29718" name="Line 40">
            <a:extLst>
              <a:ext uri="{FF2B5EF4-FFF2-40B4-BE49-F238E27FC236}">
                <a16:creationId xmlns:a16="http://schemas.microsoft.com/office/drawing/2014/main" id="{16C34815-5629-4D84-811B-6ABDF6EA6DF2}"/>
              </a:ext>
            </a:extLst>
          </p:cNvPr>
          <p:cNvSpPr>
            <a:spLocks noChangeShapeType="1"/>
          </p:cNvSpPr>
          <p:nvPr/>
        </p:nvSpPr>
        <p:spPr bwMode="auto">
          <a:xfrm>
            <a:off x="3203575" y="3741738"/>
            <a:ext cx="431800" cy="576262"/>
          </a:xfrm>
          <a:prstGeom prst="line">
            <a:avLst/>
          </a:prstGeom>
          <a:noFill/>
          <a:ln w="158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9719" name="Line 41">
            <a:extLst>
              <a:ext uri="{FF2B5EF4-FFF2-40B4-BE49-F238E27FC236}">
                <a16:creationId xmlns:a16="http://schemas.microsoft.com/office/drawing/2014/main" id="{871FC40C-BA4B-498F-9401-E70997E170EA}"/>
              </a:ext>
            </a:extLst>
          </p:cNvPr>
          <p:cNvSpPr>
            <a:spLocks noChangeShapeType="1"/>
          </p:cNvSpPr>
          <p:nvPr/>
        </p:nvSpPr>
        <p:spPr bwMode="auto">
          <a:xfrm flipV="1">
            <a:off x="3059113" y="4389438"/>
            <a:ext cx="576262" cy="215900"/>
          </a:xfrm>
          <a:prstGeom prst="line">
            <a:avLst/>
          </a:prstGeom>
          <a:noFill/>
          <a:ln w="158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8">
            <a:extLst>
              <a:ext uri="{FF2B5EF4-FFF2-40B4-BE49-F238E27FC236}">
                <a16:creationId xmlns:a16="http://schemas.microsoft.com/office/drawing/2014/main" id="{334660BE-F0DA-4E21-BCA7-DB2A354CC1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725" y="1052513"/>
            <a:ext cx="338137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3" name="Rectangle 2">
            <a:extLst>
              <a:ext uri="{FF2B5EF4-FFF2-40B4-BE49-F238E27FC236}">
                <a16:creationId xmlns:a16="http://schemas.microsoft.com/office/drawing/2014/main" id="{D95D9623-DAC3-489C-80D0-4B310EAF1A6B}"/>
              </a:ext>
            </a:extLst>
          </p:cNvPr>
          <p:cNvSpPr>
            <a:spLocks noGrp="1" noChangeArrowheads="1"/>
          </p:cNvSpPr>
          <p:nvPr>
            <p:ph type="title"/>
          </p:nvPr>
        </p:nvSpPr>
        <p:spPr/>
        <p:txBody>
          <a:bodyPr/>
          <a:lstStyle/>
          <a:p>
            <a:pPr eaLnBrk="1" hangingPunct="1"/>
            <a:r>
              <a:rPr lang="en-GB" altLang="es-ES" sz="2800"/>
              <a:t>Dev-C ++ IDE Framework</a:t>
            </a:r>
            <a:r>
              <a:rPr lang="es-ES_tradnl" altLang="es-ES"/>
              <a:t/>
            </a:r>
            <a:br>
              <a:rPr lang="es-ES_tradnl" altLang="es-ES"/>
            </a:br>
            <a:r>
              <a:rPr lang="en-US" altLang="es-ES" sz="2400"/>
              <a:t>Implementation Process (Write Source Code)</a:t>
            </a:r>
            <a:endParaRPr lang="es-ES" altLang="es-ES" sz="3600"/>
          </a:p>
        </p:txBody>
      </p:sp>
      <p:sp>
        <p:nvSpPr>
          <p:cNvPr id="30724" name="Rectangle 3">
            <a:extLst>
              <a:ext uri="{FF2B5EF4-FFF2-40B4-BE49-F238E27FC236}">
                <a16:creationId xmlns:a16="http://schemas.microsoft.com/office/drawing/2014/main" id="{EB7A38BF-DD61-42B0-A779-22E4A0E3A3C0}"/>
              </a:ext>
            </a:extLst>
          </p:cNvPr>
          <p:cNvSpPr>
            <a:spLocks noGrp="1" noChangeArrowheads="1"/>
          </p:cNvSpPr>
          <p:nvPr>
            <p:ph type="body" idx="1"/>
          </p:nvPr>
        </p:nvSpPr>
        <p:spPr>
          <a:xfrm>
            <a:off x="3581400" y="2349500"/>
            <a:ext cx="5486400" cy="2951163"/>
          </a:xfrm>
        </p:spPr>
        <p:txBody>
          <a:bodyPr/>
          <a:lstStyle/>
          <a:p>
            <a:pPr algn="just"/>
            <a:r>
              <a:rPr lang="en-US" altLang="es-ES" sz="2400"/>
              <a:t>Create a new source file:</a:t>
            </a:r>
          </a:p>
          <a:p>
            <a:pPr algn="just"/>
            <a:endParaRPr lang="es-ES_tradnl" altLang="es-ES" sz="2400"/>
          </a:p>
          <a:p>
            <a:pPr lvl="1" algn="just">
              <a:buFontTx/>
              <a:buNone/>
            </a:pPr>
            <a:r>
              <a:rPr lang="es-ES_tradnl" altLang="es-ES"/>
              <a:t>	</a:t>
            </a:r>
            <a:r>
              <a:rPr lang="es-ES_tradnl" altLang="es-ES" sz="2000"/>
              <a:t>File </a:t>
            </a:r>
            <a:r>
              <a:rPr lang="es-ES_tradnl" altLang="es-ES" sz="2000">
                <a:sym typeface="Symbol" panose="05050102010706020507" pitchFamily="18" charset="2"/>
              </a:rPr>
              <a:t></a:t>
            </a:r>
            <a:r>
              <a:rPr lang="es-ES_tradnl" altLang="es-ES" sz="2000"/>
              <a:t> New </a:t>
            </a:r>
            <a:r>
              <a:rPr lang="es-ES_tradnl" altLang="es-ES" sz="2000">
                <a:sym typeface="Symbol" panose="05050102010706020507" pitchFamily="18" charset="2"/>
              </a:rPr>
              <a:t></a:t>
            </a:r>
            <a:r>
              <a:rPr lang="es-ES_tradnl" altLang="es-ES" sz="2000"/>
              <a:t> Source File (Ctrl+N)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908A4B7-E38D-4024-B6ED-AA10FA5CED35}"/>
              </a:ext>
            </a:extLst>
          </p:cNvPr>
          <p:cNvSpPr>
            <a:spLocks noGrp="1" noChangeArrowheads="1"/>
          </p:cNvSpPr>
          <p:nvPr>
            <p:ph type="title"/>
          </p:nvPr>
        </p:nvSpPr>
        <p:spPr/>
        <p:txBody>
          <a:bodyPr/>
          <a:lstStyle/>
          <a:p>
            <a:pPr eaLnBrk="1" hangingPunct="1"/>
            <a:r>
              <a:rPr lang="en-GB" altLang="es-ES" sz="2800"/>
              <a:t>Dev-C ++ IDE Framework</a:t>
            </a:r>
            <a:r>
              <a:rPr lang="es-ES_tradnl" altLang="es-ES"/>
              <a:t/>
            </a:r>
            <a:br>
              <a:rPr lang="es-ES_tradnl" altLang="es-ES"/>
            </a:br>
            <a:r>
              <a:rPr lang="en-US" altLang="es-ES" sz="2400"/>
              <a:t>Implementation Process (Write Source Code)</a:t>
            </a:r>
            <a:endParaRPr lang="es-ES" altLang="es-ES" sz="3600"/>
          </a:p>
        </p:txBody>
      </p:sp>
      <p:pic>
        <p:nvPicPr>
          <p:cNvPr id="31747" name="Imagen 2">
            <a:extLst>
              <a:ext uri="{FF2B5EF4-FFF2-40B4-BE49-F238E27FC236}">
                <a16:creationId xmlns:a16="http://schemas.microsoft.com/office/drawing/2014/main" id="{873D58D1-9680-4F2C-A08A-0567A08FC0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014538"/>
            <a:ext cx="7767637" cy="436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ángulo 3">
            <a:extLst>
              <a:ext uri="{FF2B5EF4-FFF2-40B4-BE49-F238E27FC236}">
                <a16:creationId xmlns:a16="http://schemas.microsoft.com/office/drawing/2014/main" id="{16D5F5E4-0F1A-4775-818D-066FE2BC0F6F}"/>
              </a:ext>
            </a:extLst>
          </p:cNvPr>
          <p:cNvSpPr/>
          <p:nvPr/>
        </p:nvSpPr>
        <p:spPr>
          <a:xfrm>
            <a:off x="1246188" y="1052513"/>
            <a:ext cx="7669212" cy="831850"/>
          </a:xfrm>
          <a:prstGeom prst="rect">
            <a:avLst/>
          </a:prstGeom>
        </p:spPr>
        <p:txBody>
          <a:bodyPr>
            <a:spAutoFit/>
          </a:bodyPr>
          <a:lstStyle/>
          <a:p>
            <a:pPr marL="342900" indent="-342900" algn="just">
              <a:spcBef>
                <a:spcPct val="20000"/>
              </a:spcBef>
              <a:buSzPct val="70000"/>
              <a:buFontTx/>
              <a:buBlip>
                <a:blip r:embed="rId3"/>
              </a:buBlip>
              <a:defRPr/>
            </a:pPr>
            <a:r>
              <a:rPr lang="en-US" b="1" dirty="0">
                <a:solidFill>
                  <a:srgbClr val="582C00"/>
                </a:solidFill>
                <a:latin typeface="+mn-lt"/>
              </a:rPr>
              <a:t>A blank document will appear in the right pane of the main window, such that the source code is edited in it.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DDF5A3BB-CE76-47D1-AF83-A536FA4164D3}"/>
              </a:ext>
            </a:extLst>
          </p:cNvPr>
          <p:cNvSpPr/>
          <p:nvPr/>
        </p:nvSpPr>
        <p:spPr>
          <a:xfrm>
            <a:off x="1475656" y="5157192"/>
            <a:ext cx="7056784" cy="1630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Rectángulo 1">
            <a:extLst>
              <a:ext uri="{FF2B5EF4-FFF2-40B4-BE49-F238E27FC236}">
                <a16:creationId xmlns:a16="http://schemas.microsoft.com/office/drawing/2014/main" id="{BF58A55B-8C10-49C0-861D-76CB9F19EB1B}"/>
              </a:ext>
            </a:extLst>
          </p:cNvPr>
          <p:cNvSpPr/>
          <p:nvPr/>
        </p:nvSpPr>
        <p:spPr>
          <a:xfrm>
            <a:off x="1475656" y="2924944"/>
            <a:ext cx="6753944"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194" name="Rectangle 2">
            <a:extLst>
              <a:ext uri="{FF2B5EF4-FFF2-40B4-BE49-F238E27FC236}">
                <a16:creationId xmlns:a16="http://schemas.microsoft.com/office/drawing/2014/main" id="{FF845964-00CF-42BF-94C4-1A87720D1C6C}"/>
              </a:ext>
            </a:extLst>
          </p:cNvPr>
          <p:cNvSpPr>
            <a:spLocks noGrp="1" noChangeArrowheads="1"/>
          </p:cNvSpPr>
          <p:nvPr>
            <p:ph type="title"/>
          </p:nvPr>
        </p:nvSpPr>
        <p:spPr/>
        <p:txBody>
          <a:bodyPr/>
          <a:lstStyle/>
          <a:p>
            <a:pPr eaLnBrk="1" hangingPunct="1"/>
            <a:r>
              <a:rPr lang="en-US" altLang="es-ES"/>
              <a:t>Software development process</a:t>
            </a:r>
            <a:endParaRPr lang="es-ES" altLang="es-ES"/>
          </a:p>
        </p:txBody>
      </p:sp>
      <p:sp>
        <p:nvSpPr>
          <p:cNvPr id="8195" name="Rectangle 3">
            <a:extLst>
              <a:ext uri="{FF2B5EF4-FFF2-40B4-BE49-F238E27FC236}">
                <a16:creationId xmlns:a16="http://schemas.microsoft.com/office/drawing/2014/main" id="{D65DBFE3-39C9-451D-B443-C5CE9AE85343}"/>
              </a:ext>
            </a:extLst>
          </p:cNvPr>
          <p:cNvSpPr>
            <a:spLocks noGrp="1" noChangeArrowheads="1"/>
          </p:cNvSpPr>
          <p:nvPr>
            <p:ph type="body" idx="1"/>
          </p:nvPr>
        </p:nvSpPr>
        <p:spPr>
          <a:xfrm>
            <a:off x="914400" y="1076325"/>
            <a:ext cx="8001000" cy="5486400"/>
          </a:xfrm>
        </p:spPr>
        <p:txBody>
          <a:bodyPr/>
          <a:lstStyle/>
          <a:p>
            <a:pPr algn="just" eaLnBrk="1" hangingPunct="1"/>
            <a:endParaRPr lang="es-ES_tradnl" altLang="es-ES" sz="3600"/>
          </a:p>
          <a:p>
            <a:pPr eaLnBrk="1" hangingPunct="1">
              <a:buFontTx/>
              <a:buNone/>
            </a:pPr>
            <a:endParaRPr lang="es-ES" altLang="es-ES"/>
          </a:p>
        </p:txBody>
      </p:sp>
      <p:sp>
        <p:nvSpPr>
          <p:cNvPr id="5" name="Rectangle 3">
            <a:extLst>
              <a:ext uri="{FF2B5EF4-FFF2-40B4-BE49-F238E27FC236}">
                <a16:creationId xmlns:a16="http://schemas.microsoft.com/office/drawing/2014/main" id="{DB025DB5-A687-4958-864E-532A079DF8C4}"/>
              </a:ext>
            </a:extLst>
          </p:cNvPr>
          <p:cNvSpPr txBox="1">
            <a:spLocks noChangeArrowheads="1"/>
          </p:cNvSpPr>
          <p:nvPr/>
        </p:nvSpPr>
        <p:spPr bwMode="auto">
          <a:xfrm>
            <a:off x="908050" y="1022349"/>
            <a:ext cx="8128446" cy="571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gn="l" rtl="0" eaLnBrk="0" fontAlgn="base" hangingPunct="0">
              <a:spcBef>
                <a:spcPct val="20000"/>
              </a:spcBef>
              <a:spcAft>
                <a:spcPct val="0"/>
              </a:spcAft>
              <a:buSzPct val="70000"/>
              <a:buBlip>
                <a:blip r:embed="rId2"/>
              </a:buBlip>
              <a:defRPr sz="3200" b="1">
                <a:solidFill>
                  <a:srgbClr val="582C00"/>
                </a:solidFill>
                <a:latin typeface="+mn-lt"/>
                <a:ea typeface="+mn-ea"/>
                <a:cs typeface="+mn-cs"/>
              </a:defRPr>
            </a:lvl1pPr>
            <a:lvl2pPr marL="742950" indent="-285750" algn="l" rtl="0" eaLnBrk="0" fontAlgn="base" hangingPunct="0">
              <a:spcBef>
                <a:spcPct val="20000"/>
              </a:spcBef>
              <a:spcAft>
                <a:spcPct val="0"/>
              </a:spcAft>
              <a:buSzPct val="70000"/>
              <a:buBlip>
                <a:blip r:embed="rId3"/>
              </a:buBlip>
              <a:defRPr sz="2400">
                <a:solidFill>
                  <a:srgbClr val="582C00"/>
                </a:solidFill>
                <a:latin typeface="+mn-lt"/>
              </a:defRPr>
            </a:lvl2pPr>
            <a:lvl3pPr marL="1143000" indent="-228600" algn="l" rtl="0" eaLnBrk="0" fontAlgn="base" hangingPunct="0">
              <a:spcBef>
                <a:spcPct val="20000"/>
              </a:spcBef>
              <a:spcAft>
                <a:spcPct val="0"/>
              </a:spcAft>
              <a:buSzPct val="70000"/>
              <a:buBlip>
                <a:blip r:embed="rId4"/>
              </a:buBlip>
              <a:defRPr sz="2000">
                <a:solidFill>
                  <a:srgbClr val="582C00"/>
                </a:solidFill>
                <a:latin typeface="+mn-lt"/>
              </a:defRPr>
            </a:lvl3pPr>
            <a:lvl4pPr marL="1600200" indent="-228600" algn="l" rtl="0" eaLnBrk="0" fontAlgn="base" hangingPunct="0">
              <a:spcBef>
                <a:spcPct val="20000"/>
              </a:spcBef>
              <a:spcAft>
                <a:spcPct val="0"/>
              </a:spcAft>
              <a:buChar char="•"/>
              <a:defRPr>
                <a:solidFill>
                  <a:srgbClr val="582C00"/>
                </a:solidFill>
                <a:latin typeface="+mn-lt"/>
              </a:defRPr>
            </a:lvl4pPr>
            <a:lvl5pPr marL="2057400" indent="-228600" algn="l" rtl="0" eaLnBrk="0" fontAlgn="base" hangingPunct="0">
              <a:spcBef>
                <a:spcPct val="20000"/>
              </a:spcBef>
              <a:spcAft>
                <a:spcPct val="0"/>
              </a:spcAft>
              <a:buChar char="–"/>
              <a:defRPr sz="1600">
                <a:solidFill>
                  <a:srgbClr val="582C00"/>
                </a:solidFill>
                <a:latin typeface="+mn-lt"/>
              </a:defRPr>
            </a:lvl5pPr>
            <a:lvl6pPr marL="2514600" indent="-228600" algn="l" rtl="0" fontAlgn="base">
              <a:spcBef>
                <a:spcPct val="20000"/>
              </a:spcBef>
              <a:spcAft>
                <a:spcPct val="0"/>
              </a:spcAft>
              <a:buChar char="–"/>
              <a:defRPr sz="1600">
                <a:solidFill>
                  <a:srgbClr val="582C00"/>
                </a:solidFill>
                <a:latin typeface="+mn-lt"/>
              </a:defRPr>
            </a:lvl6pPr>
            <a:lvl7pPr marL="2971800" indent="-228600" algn="l" rtl="0" fontAlgn="base">
              <a:spcBef>
                <a:spcPct val="20000"/>
              </a:spcBef>
              <a:spcAft>
                <a:spcPct val="0"/>
              </a:spcAft>
              <a:buChar char="–"/>
              <a:defRPr sz="1600">
                <a:solidFill>
                  <a:srgbClr val="582C00"/>
                </a:solidFill>
                <a:latin typeface="+mn-lt"/>
              </a:defRPr>
            </a:lvl7pPr>
            <a:lvl8pPr marL="3429000" indent="-228600" algn="l" rtl="0" fontAlgn="base">
              <a:spcBef>
                <a:spcPct val="20000"/>
              </a:spcBef>
              <a:spcAft>
                <a:spcPct val="0"/>
              </a:spcAft>
              <a:buChar char="–"/>
              <a:defRPr sz="1600">
                <a:solidFill>
                  <a:srgbClr val="582C00"/>
                </a:solidFill>
                <a:latin typeface="+mn-lt"/>
              </a:defRPr>
            </a:lvl8pPr>
            <a:lvl9pPr marL="3886200" indent="-228600" algn="l" rtl="0" fontAlgn="base">
              <a:spcBef>
                <a:spcPct val="20000"/>
              </a:spcBef>
              <a:spcAft>
                <a:spcPct val="0"/>
              </a:spcAft>
              <a:buChar char="–"/>
              <a:defRPr sz="1600">
                <a:solidFill>
                  <a:srgbClr val="582C00"/>
                </a:solidFill>
                <a:latin typeface="+mn-lt"/>
              </a:defRPr>
            </a:lvl9pPr>
          </a:lstStyle>
          <a:p>
            <a:pPr lvl="1">
              <a:defRPr/>
            </a:pPr>
            <a:r>
              <a:rPr lang="en-US" sz="3200" kern="0" dirty="0"/>
              <a:t>Phases of software development</a:t>
            </a:r>
            <a:endParaRPr lang="es-ES" sz="3200" kern="0" dirty="0"/>
          </a:p>
          <a:p>
            <a:pPr lvl="2" eaLnBrk="1" hangingPunct="1">
              <a:lnSpc>
                <a:spcPct val="90000"/>
              </a:lnSpc>
              <a:defRPr/>
            </a:pPr>
            <a:r>
              <a:rPr lang="en-US" sz="2800" kern="0" dirty="0"/>
              <a:t>Definition</a:t>
            </a:r>
            <a:r>
              <a:rPr lang="es-ES_tradnl" sz="2800" kern="0" dirty="0"/>
              <a:t> </a:t>
            </a:r>
            <a:r>
              <a:rPr lang="en-US" sz="2800" kern="0" dirty="0"/>
              <a:t>problem</a:t>
            </a:r>
            <a:r>
              <a:rPr lang="es-ES_tradnl" sz="2800" kern="0" dirty="0"/>
              <a:t>. </a:t>
            </a:r>
            <a:r>
              <a:rPr lang="en-US" sz="2800" kern="0" dirty="0"/>
              <a:t> </a:t>
            </a:r>
            <a:endParaRPr lang="es-ES_tradnl" sz="2800" kern="0" dirty="0"/>
          </a:p>
          <a:p>
            <a:pPr lvl="2" eaLnBrk="1" hangingPunct="1">
              <a:lnSpc>
                <a:spcPct val="90000"/>
              </a:lnSpc>
              <a:defRPr/>
            </a:pPr>
            <a:r>
              <a:rPr lang="en-US" sz="2800" b="1" i="1" kern="0" dirty="0">
                <a:solidFill>
                  <a:srgbClr val="BA5D00"/>
                </a:solidFill>
              </a:rPr>
              <a:t>Algorithm Design. </a:t>
            </a:r>
            <a:endParaRPr lang="es-ES_tradnl" sz="2800" b="1" kern="0" dirty="0"/>
          </a:p>
          <a:p>
            <a:pPr lvl="3" eaLnBrk="1" hangingPunct="1">
              <a:lnSpc>
                <a:spcPct val="90000"/>
              </a:lnSpc>
              <a:defRPr/>
            </a:pPr>
            <a:r>
              <a:rPr lang="es-ES_tradnl" b="1" kern="0" dirty="0" err="1"/>
              <a:t>Flowchar</a:t>
            </a:r>
            <a:r>
              <a:rPr lang="es-ES_tradnl" b="1" kern="0" dirty="0"/>
              <a:t> </a:t>
            </a:r>
            <a:r>
              <a:rPr lang="es-ES_tradnl" b="1" kern="0" dirty="0" err="1"/>
              <a:t>or</a:t>
            </a:r>
            <a:r>
              <a:rPr lang="es-ES_tradnl" b="1" kern="0" dirty="0"/>
              <a:t> </a:t>
            </a:r>
            <a:r>
              <a:rPr lang="es-ES_tradnl" b="1" kern="0" dirty="0" err="1"/>
              <a:t>pseudocode</a:t>
            </a:r>
            <a:r>
              <a:rPr lang="es-ES_tradnl" b="1" kern="0" dirty="0"/>
              <a:t>.</a:t>
            </a:r>
            <a:endParaRPr lang="en-GB" b="1" kern="0" dirty="0"/>
          </a:p>
          <a:p>
            <a:pPr lvl="2" eaLnBrk="1" hangingPunct="1">
              <a:lnSpc>
                <a:spcPct val="90000"/>
              </a:lnSpc>
              <a:defRPr/>
            </a:pPr>
            <a:r>
              <a:rPr lang="en-GB" sz="2800" b="1" i="1" kern="0" dirty="0">
                <a:solidFill>
                  <a:srgbClr val="BA5D00"/>
                </a:solidFill>
              </a:rPr>
              <a:t>Implementation</a:t>
            </a:r>
            <a:r>
              <a:rPr lang="es-ES_tradnl" sz="2800" b="1" i="1" kern="0" dirty="0">
                <a:solidFill>
                  <a:srgbClr val="BA5D00"/>
                </a:solidFill>
              </a:rPr>
              <a:t>.</a:t>
            </a:r>
            <a:r>
              <a:rPr lang="en-US" sz="2800" b="1" kern="0" dirty="0"/>
              <a:t> </a:t>
            </a:r>
          </a:p>
          <a:p>
            <a:pPr lvl="3" eaLnBrk="1" hangingPunct="1">
              <a:lnSpc>
                <a:spcPct val="90000"/>
              </a:lnSpc>
              <a:defRPr/>
            </a:pPr>
            <a:r>
              <a:rPr lang="en-US" b="1" kern="0" dirty="0"/>
              <a:t>Framework Dev C++ IDE.</a:t>
            </a:r>
            <a:endParaRPr lang="en-US" sz="3200" b="1" i="1" kern="0" dirty="0">
              <a:solidFill>
                <a:srgbClr val="BA5D00"/>
              </a:solidFill>
            </a:endParaRPr>
          </a:p>
          <a:p>
            <a:pPr lvl="2" eaLnBrk="1" hangingPunct="1">
              <a:lnSpc>
                <a:spcPct val="90000"/>
              </a:lnSpc>
              <a:defRPr/>
            </a:pPr>
            <a:r>
              <a:rPr lang="en-US" sz="2800" b="1" i="1" kern="0" dirty="0">
                <a:solidFill>
                  <a:srgbClr val="BA5D00"/>
                </a:solidFill>
              </a:rPr>
              <a:t>Execution and validation of the program </a:t>
            </a:r>
          </a:p>
          <a:p>
            <a:pPr lvl="3" eaLnBrk="1" hangingPunct="1">
              <a:lnSpc>
                <a:spcPct val="90000"/>
              </a:lnSpc>
              <a:defRPr/>
            </a:pPr>
            <a:r>
              <a:rPr lang="en-US" b="1" kern="0" dirty="0"/>
              <a:t>GitHub + Jenkins Frameworks.</a:t>
            </a:r>
            <a:endParaRPr lang="es-ES_tradnl" b="1" kern="0" dirty="0"/>
          </a:p>
          <a:p>
            <a:pPr lvl="2" eaLnBrk="1" hangingPunct="1">
              <a:lnSpc>
                <a:spcPct val="90000"/>
              </a:lnSpc>
              <a:defRPr/>
            </a:pPr>
            <a:r>
              <a:rPr lang="en-GB" sz="2800" kern="0" dirty="0"/>
              <a:t>Documentation</a:t>
            </a:r>
            <a:r>
              <a:rPr lang="es-ES_tradnl" sz="2800" kern="0" dirty="0"/>
              <a:t>. </a:t>
            </a:r>
          </a:p>
          <a:p>
            <a:pPr lvl="2" eaLnBrk="1" hangingPunct="1">
              <a:lnSpc>
                <a:spcPct val="90000"/>
              </a:lnSpc>
              <a:defRPr/>
            </a:pPr>
            <a:r>
              <a:rPr lang="en-US" sz="2800" kern="0" dirty="0"/>
              <a:t>Maintenance of the program. In this phase the programs are updated (creating new versions) if new functionalities are required or problems are detected.</a:t>
            </a:r>
          </a:p>
        </p:txBody>
      </p:sp>
      <p:sp>
        <p:nvSpPr>
          <p:cNvPr id="3" name="CuadroTexto 2">
            <a:extLst>
              <a:ext uri="{FF2B5EF4-FFF2-40B4-BE49-F238E27FC236}">
                <a16:creationId xmlns:a16="http://schemas.microsoft.com/office/drawing/2014/main" id="{5085FE84-5214-431D-85CA-061A50B19BC6}"/>
              </a:ext>
            </a:extLst>
          </p:cNvPr>
          <p:cNvSpPr txBox="1"/>
          <p:nvPr/>
        </p:nvSpPr>
        <p:spPr>
          <a:xfrm>
            <a:off x="111351" y="3404026"/>
            <a:ext cx="1404552" cy="830997"/>
          </a:xfrm>
          <a:prstGeom prst="rect">
            <a:avLst/>
          </a:prstGeom>
          <a:noFill/>
        </p:spPr>
        <p:txBody>
          <a:bodyPr wrap="none" rtlCol="0">
            <a:spAutoFit/>
          </a:bodyPr>
          <a:lstStyle/>
          <a:p>
            <a:pPr algn="ctr"/>
            <a:r>
              <a:rPr lang="es-ES" dirty="0" err="1" smtClean="0"/>
              <a:t>Practice</a:t>
            </a:r>
            <a:r>
              <a:rPr lang="es-ES" dirty="0" smtClean="0"/>
              <a:t> 0</a:t>
            </a:r>
          </a:p>
          <a:p>
            <a:pPr algn="ctr"/>
            <a:r>
              <a:rPr lang="es-ES" dirty="0" err="1" smtClean="0"/>
              <a:t>DevC</a:t>
            </a:r>
            <a:r>
              <a:rPr lang="es-ES" dirty="0"/>
              <a:t>++</a:t>
            </a:r>
          </a:p>
        </p:txBody>
      </p:sp>
      <p:sp>
        <p:nvSpPr>
          <p:cNvPr id="8" name="CuadroTexto 7">
            <a:extLst>
              <a:ext uri="{FF2B5EF4-FFF2-40B4-BE49-F238E27FC236}">
                <a16:creationId xmlns:a16="http://schemas.microsoft.com/office/drawing/2014/main" id="{CF62DF04-E5C2-4757-98A5-4E766909A97D}"/>
              </a:ext>
            </a:extLst>
          </p:cNvPr>
          <p:cNvSpPr txBox="1"/>
          <p:nvPr/>
        </p:nvSpPr>
        <p:spPr>
          <a:xfrm>
            <a:off x="111351" y="5604818"/>
            <a:ext cx="1107996" cy="461665"/>
          </a:xfrm>
          <a:prstGeom prst="rect">
            <a:avLst/>
          </a:prstGeom>
          <a:noFill/>
        </p:spPr>
        <p:txBody>
          <a:bodyPr wrap="none" rtlCol="0">
            <a:spAutoFit/>
          </a:bodyPr>
          <a:lstStyle/>
          <a:p>
            <a:r>
              <a:rPr lang="es-ES" dirty="0"/>
              <a:t>GitHub</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4">
            <a:extLst>
              <a:ext uri="{FF2B5EF4-FFF2-40B4-BE49-F238E27FC236}">
                <a16:creationId xmlns:a16="http://schemas.microsoft.com/office/drawing/2014/main" id="{79E430D6-547D-495F-8F44-4B1A63DED426}"/>
              </a:ext>
            </a:extLst>
          </p:cNvPr>
          <p:cNvSpPr txBox="1">
            <a:spLocks noChangeArrowheads="1"/>
          </p:cNvSpPr>
          <p:nvPr/>
        </p:nvSpPr>
        <p:spPr bwMode="auto">
          <a:xfrm>
            <a:off x="3562350" y="1341438"/>
            <a:ext cx="1528763" cy="322262"/>
          </a:xfrm>
          <a:prstGeom prst="rect">
            <a:avLst/>
          </a:prstGeom>
          <a:solidFill>
            <a:schemeClr val="bg1"/>
          </a:solidFill>
          <a:ln w="15875" algn="ctr">
            <a:solidFill>
              <a:schemeClr val="bg2"/>
            </a:solidFill>
            <a:miter lim="800000"/>
            <a:headEnd/>
            <a:tailEnd/>
          </a:ln>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n-GB" altLang="es-ES" sz="1500" b="0"/>
              <a:t>Write Source Code</a:t>
            </a:r>
          </a:p>
        </p:txBody>
      </p:sp>
      <p:grpSp>
        <p:nvGrpSpPr>
          <p:cNvPr id="32771" name="Group 5">
            <a:extLst>
              <a:ext uri="{FF2B5EF4-FFF2-40B4-BE49-F238E27FC236}">
                <a16:creationId xmlns:a16="http://schemas.microsoft.com/office/drawing/2014/main" id="{4545B5A6-1C66-4A4E-91C3-1C5993794627}"/>
              </a:ext>
            </a:extLst>
          </p:cNvPr>
          <p:cNvGrpSpPr>
            <a:grpSpLocks/>
          </p:cNvGrpSpPr>
          <p:nvPr/>
        </p:nvGrpSpPr>
        <p:grpSpPr bwMode="auto">
          <a:xfrm>
            <a:off x="3562350" y="1670050"/>
            <a:ext cx="1512888" cy="630238"/>
            <a:chOff x="2426" y="1196"/>
            <a:chExt cx="953" cy="397"/>
          </a:xfrm>
        </p:grpSpPr>
        <p:sp>
          <p:nvSpPr>
            <p:cNvPr id="32808" name="Text Box 6">
              <a:extLst>
                <a:ext uri="{FF2B5EF4-FFF2-40B4-BE49-F238E27FC236}">
                  <a16:creationId xmlns:a16="http://schemas.microsoft.com/office/drawing/2014/main" id="{57DB7FE3-2ECD-43E4-B12B-7F649EBA9AD4}"/>
                </a:ext>
              </a:extLst>
            </p:cNvPr>
            <p:cNvSpPr txBox="1">
              <a:spLocks noChangeArrowheads="1"/>
            </p:cNvSpPr>
            <p:nvPr/>
          </p:nvSpPr>
          <p:spPr bwMode="auto">
            <a:xfrm>
              <a:off x="2426" y="1389"/>
              <a:ext cx="953" cy="204"/>
            </a:xfrm>
            <a:prstGeom prst="rect">
              <a:avLst/>
            </a:prstGeom>
            <a:solidFill>
              <a:srgbClr val="FF0000"/>
            </a:solidFill>
            <a:ln w="15875" algn="ctr">
              <a:solidFill>
                <a:schemeClr val="bg2"/>
              </a:solidFill>
              <a:miter lim="800000"/>
              <a:headEnd/>
              <a:tailEnd/>
            </a:ln>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Compile</a:t>
              </a:r>
              <a:endParaRPr lang="es-ES" altLang="es-ES" sz="1500" b="0"/>
            </a:p>
          </p:txBody>
        </p:sp>
        <p:sp>
          <p:nvSpPr>
            <p:cNvPr id="32809" name="Line 7">
              <a:extLst>
                <a:ext uri="{FF2B5EF4-FFF2-40B4-BE49-F238E27FC236}">
                  <a16:creationId xmlns:a16="http://schemas.microsoft.com/office/drawing/2014/main" id="{DD58AD51-930B-453F-8860-2DF617BC6E7D}"/>
                </a:ext>
              </a:extLst>
            </p:cNvPr>
            <p:cNvSpPr>
              <a:spLocks noChangeShapeType="1"/>
            </p:cNvSpPr>
            <p:nvPr/>
          </p:nvSpPr>
          <p:spPr bwMode="auto">
            <a:xfrm>
              <a:off x="2918" y="1196"/>
              <a:ext cx="7" cy="193"/>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grpSp>
      <p:sp>
        <p:nvSpPr>
          <p:cNvPr id="32772" name="Text Box 8">
            <a:extLst>
              <a:ext uri="{FF2B5EF4-FFF2-40B4-BE49-F238E27FC236}">
                <a16:creationId xmlns:a16="http://schemas.microsoft.com/office/drawing/2014/main" id="{72327DF6-4F92-4797-B061-9FE59729A468}"/>
              </a:ext>
            </a:extLst>
          </p:cNvPr>
          <p:cNvSpPr txBox="1">
            <a:spLocks noChangeArrowheads="1"/>
          </p:cNvSpPr>
          <p:nvPr/>
        </p:nvSpPr>
        <p:spPr bwMode="auto">
          <a:xfrm>
            <a:off x="3160713" y="2595563"/>
            <a:ext cx="4968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Yes</a:t>
            </a:r>
            <a:endParaRPr lang="es-ES" altLang="es-ES" sz="1500" b="0"/>
          </a:p>
        </p:txBody>
      </p:sp>
      <p:sp>
        <p:nvSpPr>
          <p:cNvPr id="32773" name="Text Box 13">
            <a:extLst>
              <a:ext uri="{FF2B5EF4-FFF2-40B4-BE49-F238E27FC236}">
                <a16:creationId xmlns:a16="http://schemas.microsoft.com/office/drawing/2014/main" id="{68B86912-413F-4749-A8A3-A0814A5F8B5A}"/>
              </a:ext>
            </a:extLst>
          </p:cNvPr>
          <p:cNvSpPr txBox="1">
            <a:spLocks noChangeArrowheads="1"/>
          </p:cNvSpPr>
          <p:nvPr/>
        </p:nvSpPr>
        <p:spPr bwMode="auto">
          <a:xfrm>
            <a:off x="4354513" y="3200400"/>
            <a:ext cx="58896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NO</a:t>
            </a:r>
            <a:endParaRPr lang="es-ES" altLang="es-ES" sz="1500" b="0"/>
          </a:p>
        </p:txBody>
      </p:sp>
      <p:sp>
        <p:nvSpPr>
          <p:cNvPr id="32774" name="Text Box 14">
            <a:extLst>
              <a:ext uri="{FF2B5EF4-FFF2-40B4-BE49-F238E27FC236}">
                <a16:creationId xmlns:a16="http://schemas.microsoft.com/office/drawing/2014/main" id="{24E1A41D-CDBF-4C5D-86BD-7B0A499B9B95}"/>
              </a:ext>
            </a:extLst>
          </p:cNvPr>
          <p:cNvSpPr txBox="1">
            <a:spLocks noChangeArrowheads="1"/>
          </p:cNvSpPr>
          <p:nvPr/>
        </p:nvSpPr>
        <p:spPr bwMode="auto">
          <a:xfrm>
            <a:off x="3452813" y="4640263"/>
            <a:ext cx="1800225" cy="323850"/>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n-GB" altLang="es-ES" sz="1500" b="0"/>
              <a:t>Executable Program</a:t>
            </a:r>
          </a:p>
        </p:txBody>
      </p:sp>
      <p:grpSp>
        <p:nvGrpSpPr>
          <p:cNvPr id="32775" name="Group 15">
            <a:extLst>
              <a:ext uri="{FF2B5EF4-FFF2-40B4-BE49-F238E27FC236}">
                <a16:creationId xmlns:a16="http://schemas.microsoft.com/office/drawing/2014/main" id="{CCB9C9C5-B25C-48D1-86A6-9D37F9C718FA}"/>
              </a:ext>
            </a:extLst>
          </p:cNvPr>
          <p:cNvGrpSpPr>
            <a:grpSpLocks/>
          </p:cNvGrpSpPr>
          <p:nvPr/>
        </p:nvGrpSpPr>
        <p:grpSpPr bwMode="auto">
          <a:xfrm>
            <a:off x="3529013" y="5191125"/>
            <a:ext cx="1638300" cy="658813"/>
            <a:chOff x="2200" y="1979"/>
            <a:chExt cx="1134" cy="635"/>
          </a:xfrm>
        </p:grpSpPr>
        <p:sp>
          <p:nvSpPr>
            <p:cNvPr id="32806" name="Text Box 16">
              <a:extLst>
                <a:ext uri="{FF2B5EF4-FFF2-40B4-BE49-F238E27FC236}">
                  <a16:creationId xmlns:a16="http://schemas.microsoft.com/office/drawing/2014/main" id="{9429A918-23DC-4AFC-9E63-C69CADEBE342}"/>
                </a:ext>
              </a:extLst>
            </p:cNvPr>
            <p:cNvSpPr txBox="1">
              <a:spLocks noChangeArrowheads="1"/>
            </p:cNvSpPr>
            <p:nvPr/>
          </p:nvSpPr>
          <p:spPr bwMode="auto">
            <a:xfrm>
              <a:off x="2245" y="2160"/>
              <a:ext cx="108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errors?</a:t>
              </a:r>
              <a:endParaRPr lang="es-ES" altLang="es-ES" sz="1500" b="0"/>
            </a:p>
          </p:txBody>
        </p:sp>
        <p:sp>
          <p:nvSpPr>
            <p:cNvPr id="32807" name="AutoShape 17">
              <a:extLst>
                <a:ext uri="{FF2B5EF4-FFF2-40B4-BE49-F238E27FC236}">
                  <a16:creationId xmlns:a16="http://schemas.microsoft.com/office/drawing/2014/main" id="{CD76DFB2-6FDD-4A49-9364-DDBAFB7B1019}"/>
                </a:ext>
              </a:extLst>
            </p:cNvPr>
            <p:cNvSpPr>
              <a:spLocks noChangeArrowheads="1"/>
            </p:cNvSpPr>
            <p:nvPr/>
          </p:nvSpPr>
          <p:spPr bwMode="auto">
            <a:xfrm>
              <a:off x="2200" y="1979"/>
              <a:ext cx="1134" cy="635"/>
            </a:xfrm>
            <a:prstGeom prst="diamond">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eaLnBrk="1" hangingPunct="1">
                <a:spcBef>
                  <a:spcPct val="0"/>
                </a:spcBef>
                <a:buSzTx/>
                <a:buFontTx/>
                <a:buNone/>
              </a:pPr>
              <a:endParaRPr lang="es-ES" altLang="es-ES" sz="2400" b="0">
                <a:solidFill>
                  <a:schemeClr val="tx1"/>
                </a:solidFill>
                <a:latin typeface="Times New Roman" panose="02020603050405020304" pitchFamily="18" charset="0"/>
              </a:endParaRPr>
            </a:p>
          </p:txBody>
        </p:sp>
      </p:grpSp>
      <p:sp>
        <p:nvSpPr>
          <p:cNvPr id="32776" name="Text Box 18">
            <a:extLst>
              <a:ext uri="{FF2B5EF4-FFF2-40B4-BE49-F238E27FC236}">
                <a16:creationId xmlns:a16="http://schemas.microsoft.com/office/drawing/2014/main" id="{438D2788-D171-4788-9A37-9F022387A9A4}"/>
              </a:ext>
            </a:extLst>
          </p:cNvPr>
          <p:cNvSpPr txBox="1">
            <a:spLocks noChangeArrowheads="1"/>
          </p:cNvSpPr>
          <p:nvPr/>
        </p:nvSpPr>
        <p:spPr bwMode="auto">
          <a:xfrm>
            <a:off x="5003800" y="5072063"/>
            <a:ext cx="5048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Yes</a:t>
            </a:r>
            <a:endParaRPr lang="es-ES" altLang="es-ES" sz="1500" b="0"/>
          </a:p>
        </p:txBody>
      </p:sp>
      <p:grpSp>
        <p:nvGrpSpPr>
          <p:cNvPr id="32777" name="Group 19">
            <a:extLst>
              <a:ext uri="{FF2B5EF4-FFF2-40B4-BE49-F238E27FC236}">
                <a16:creationId xmlns:a16="http://schemas.microsoft.com/office/drawing/2014/main" id="{CCD48F7A-6AF8-4408-9D29-2195FD187E38}"/>
              </a:ext>
            </a:extLst>
          </p:cNvPr>
          <p:cNvGrpSpPr>
            <a:grpSpLocks/>
          </p:cNvGrpSpPr>
          <p:nvPr/>
        </p:nvGrpSpPr>
        <p:grpSpPr bwMode="auto">
          <a:xfrm>
            <a:off x="5092700" y="1400175"/>
            <a:ext cx="579438" cy="4121150"/>
            <a:chOff x="3390" y="1090"/>
            <a:chExt cx="365" cy="2487"/>
          </a:xfrm>
        </p:grpSpPr>
        <p:sp>
          <p:nvSpPr>
            <p:cNvPr id="32803" name="Line 20">
              <a:extLst>
                <a:ext uri="{FF2B5EF4-FFF2-40B4-BE49-F238E27FC236}">
                  <a16:creationId xmlns:a16="http://schemas.microsoft.com/office/drawing/2014/main" id="{AB8E0364-6209-4F70-83D4-C54106685908}"/>
                </a:ext>
              </a:extLst>
            </p:cNvPr>
            <p:cNvSpPr>
              <a:spLocks noChangeShapeType="1"/>
            </p:cNvSpPr>
            <p:nvPr/>
          </p:nvSpPr>
          <p:spPr bwMode="auto">
            <a:xfrm>
              <a:off x="3433" y="3574"/>
              <a:ext cx="322" cy="1"/>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2804" name="Line 21">
              <a:extLst>
                <a:ext uri="{FF2B5EF4-FFF2-40B4-BE49-F238E27FC236}">
                  <a16:creationId xmlns:a16="http://schemas.microsoft.com/office/drawing/2014/main" id="{256E0394-78E7-4F8F-8044-C0602020AB0F}"/>
                </a:ext>
              </a:extLst>
            </p:cNvPr>
            <p:cNvSpPr>
              <a:spLocks noChangeShapeType="1"/>
            </p:cNvSpPr>
            <p:nvPr/>
          </p:nvSpPr>
          <p:spPr bwMode="auto">
            <a:xfrm flipV="1">
              <a:off x="3390" y="1092"/>
              <a:ext cx="354" cy="3"/>
            </a:xfrm>
            <a:prstGeom prst="line">
              <a:avLst/>
            </a:prstGeom>
            <a:noFill/>
            <a:ln w="15875">
              <a:solidFill>
                <a:schemeClr val="bg2"/>
              </a:solidFill>
              <a:round/>
              <a:headEnd type="triangle" w="lg" len="med"/>
              <a:tailEnd/>
            </a:ln>
            <a:extLst>
              <a:ext uri="{909E8E84-426E-40DD-AFC4-6F175D3DCCD1}">
                <a14:hiddenFill xmlns:a14="http://schemas.microsoft.com/office/drawing/2010/main">
                  <a:noFill/>
                </a14:hiddenFill>
              </a:ext>
            </a:extLst>
          </p:spPr>
          <p:txBody>
            <a:bodyPr/>
            <a:lstStyle/>
            <a:p>
              <a:endParaRPr lang="es-ES"/>
            </a:p>
          </p:txBody>
        </p:sp>
        <p:sp>
          <p:nvSpPr>
            <p:cNvPr id="32805" name="Line 22">
              <a:extLst>
                <a:ext uri="{FF2B5EF4-FFF2-40B4-BE49-F238E27FC236}">
                  <a16:creationId xmlns:a16="http://schemas.microsoft.com/office/drawing/2014/main" id="{F7DCABFD-8AD6-4706-8D18-20EDCCEB709F}"/>
                </a:ext>
              </a:extLst>
            </p:cNvPr>
            <p:cNvSpPr>
              <a:spLocks noChangeShapeType="1"/>
            </p:cNvSpPr>
            <p:nvPr/>
          </p:nvSpPr>
          <p:spPr bwMode="auto">
            <a:xfrm rot="16200000" flipH="1">
              <a:off x="2505" y="2329"/>
              <a:ext cx="2487" cy="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32778" name="Text Box 23">
            <a:extLst>
              <a:ext uri="{FF2B5EF4-FFF2-40B4-BE49-F238E27FC236}">
                <a16:creationId xmlns:a16="http://schemas.microsoft.com/office/drawing/2014/main" id="{9EA32091-2C89-4897-A260-00586C74D111}"/>
              </a:ext>
            </a:extLst>
          </p:cNvPr>
          <p:cNvSpPr txBox="1">
            <a:spLocks noChangeArrowheads="1"/>
          </p:cNvSpPr>
          <p:nvPr/>
        </p:nvSpPr>
        <p:spPr bwMode="auto">
          <a:xfrm>
            <a:off x="4067175" y="6151563"/>
            <a:ext cx="546100" cy="323850"/>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END</a:t>
            </a:r>
            <a:endParaRPr lang="es-ES" altLang="es-ES" sz="1500" b="0"/>
          </a:p>
        </p:txBody>
      </p:sp>
      <p:sp>
        <p:nvSpPr>
          <p:cNvPr id="32779" name="Text Box 24">
            <a:extLst>
              <a:ext uri="{FF2B5EF4-FFF2-40B4-BE49-F238E27FC236}">
                <a16:creationId xmlns:a16="http://schemas.microsoft.com/office/drawing/2014/main" id="{6CE40B7A-A07D-4E52-9EEA-9AADE1455717}"/>
              </a:ext>
            </a:extLst>
          </p:cNvPr>
          <p:cNvSpPr txBox="1">
            <a:spLocks noChangeArrowheads="1"/>
          </p:cNvSpPr>
          <p:nvPr/>
        </p:nvSpPr>
        <p:spPr bwMode="auto">
          <a:xfrm>
            <a:off x="4498975" y="5792788"/>
            <a:ext cx="5889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NO</a:t>
            </a:r>
            <a:endParaRPr lang="es-ES" altLang="es-ES" sz="1500" b="0"/>
          </a:p>
        </p:txBody>
      </p:sp>
      <p:grpSp>
        <p:nvGrpSpPr>
          <p:cNvPr id="32780" name="Group 25">
            <a:extLst>
              <a:ext uri="{FF2B5EF4-FFF2-40B4-BE49-F238E27FC236}">
                <a16:creationId xmlns:a16="http://schemas.microsoft.com/office/drawing/2014/main" id="{82DD4E0B-A8EC-412E-ADA8-0B37F6C763BA}"/>
              </a:ext>
            </a:extLst>
          </p:cNvPr>
          <p:cNvGrpSpPr>
            <a:grpSpLocks/>
          </p:cNvGrpSpPr>
          <p:nvPr/>
        </p:nvGrpSpPr>
        <p:grpSpPr bwMode="auto">
          <a:xfrm>
            <a:off x="3536950" y="2317750"/>
            <a:ext cx="1612900" cy="946150"/>
            <a:chOff x="2410" y="1604"/>
            <a:chExt cx="1016" cy="596"/>
          </a:xfrm>
        </p:grpSpPr>
        <p:sp>
          <p:nvSpPr>
            <p:cNvPr id="32800" name="Text Box 26">
              <a:extLst>
                <a:ext uri="{FF2B5EF4-FFF2-40B4-BE49-F238E27FC236}">
                  <a16:creationId xmlns:a16="http://schemas.microsoft.com/office/drawing/2014/main" id="{D0DDDC20-F9CD-4525-9044-BB920E60B34F}"/>
                </a:ext>
              </a:extLst>
            </p:cNvPr>
            <p:cNvSpPr txBox="1">
              <a:spLocks noChangeArrowheads="1"/>
            </p:cNvSpPr>
            <p:nvPr/>
          </p:nvSpPr>
          <p:spPr bwMode="auto">
            <a:xfrm>
              <a:off x="2415" y="1858"/>
              <a:ext cx="9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errors?</a:t>
              </a:r>
              <a:endParaRPr lang="es-ES" altLang="es-ES" sz="1500" b="0"/>
            </a:p>
          </p:txBody>
        </p:sp>
        <p:sp>
          <p:nvSpPr>
            <p:cNvPr id="32801" name="AutoShape 27">
              <a:extLst>
                <a:ext uri="{FF2B5EF4-FFF2-40B4-BE49-F238E27FC236}">
                  <a16:creationId xmlns:a16="http://schemas.microsoft.com/office/drawing/2014/main" id="{8FC0D1E0-B815-4FAF-B761-06FC97654BDB}"/>
                </a:ext>
              </a:extLst>
            </p:cNvPr>
            <p:cNvSpPr>
              <a:spLocks noChangeArrowheads="1"/>
            </p:cNvSpPr>
            <p:nvPr/>
          </p:nvSpPr>
          <p:spPr bwMode="auto">
            <a:xfrm>
              <a:off x="2410" y="1751"/>
              <a:ext cx="1016" cy="449"/>
            </a:xfrm>
            <a:prstGeom prst="diamond">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eaLnBrk="1" hangingPunct="1">
                <a:spcBef>
                  <a:spcPct val="0"/>
                </a:spcBef>
                <a:buSzTx/>
                <a:buFontTx/>
                <a:buNone/>
              </a:pPr>
              <a:endParaRPr lang="es-ES" altLang="es-ES" sz="2400" b="0">
                <a:solidFill>
                  <a:schemeClr val="tx1"/>
                </a:solidFill>
                <a:latin typeface="Times New Roman" panose="02020603050405020304" pitchFamily="18" charset="0"/>
              </a:endParaRPr>
            </a:p>
          </p:txBody>
        </p:sp>
        <p:sp>
          <p:nvSpPr>
            <p:cNvPr id="32802" name="Line 28">
              <a:extLst>
                <a:ext uri="{FF2B5EF4-FFF2-40B4-BE49-F238E27FC236}">
                  <a16:creationId xmlns:a16="http://schemas.microsoft.com/office/drawing/2014/main" id="{CFADC299-C7D3-42CC-892B-394DCC37A22E}"/>
                </a:ext>
              </a:extLst>
            </p:cNvPr>
            <p:cNvSpPr>
              <a:spLocks noChangeShapeType="1"/>
            </p:cNvSpPr>
            <p:nvPr/>
          </p:nvSpPr>
          <p:spPr bwMode="auto">
            <a:xfrm>
              <a:off x="2925" y="1604"/>
              <a:ext cx="0" cy="13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grpSp>
      <p:grpSp>
        <p:nvGrpSpPr>
          <p:cNvPr id="32781" name="Group 29">
            <a:extLst>
              <a:ext uri="{FF2B5EF4-FFF2-40B4-BE49-F238E27FC236}">
                <a16:creationId xmlns:a16="http://schemas.microsoft.com/office/drawing/2014/main" id="{341E9078-0B88-4CA2-857D-CBD70206EC77}"/>
              </a:ext>
            </a:extLst>
          </p:cNvPr>
          <p:cNvGrpSpPr>
            <a:grpSpLocks/>
          </p:cNvGrpSpPr>
          <p:nvPr/>
        </p:nvGrpSpPr>
        <p:grpSpPr bwMode="auto">
          <a:xfrm>
            <a:off x="3635375" y="3271838"/>
            <a:ext cx="1463675" cy="539750"/>
            <a:chOff x="2472" y="2205"/>
            <a:chExt cx="922" cy="340"/>
          </a:xfrm>
        </p:grpSpPr>
        <p:sp>
          <p:nvSpPr>
            <p:cNvPr id="32798" name="Text Box 30">
              <a:extLst>
                <a:ext uri="{FF2B5EF4-FFF2-40B4-BE49-F238E27FC236}">
                  <a16:creationId xmlns:a16="http://schemas.microsoft.com/office/drawing/2014/main" id="{2B3BD84F-46D3-4CCE-8404-7F91FA1B4D56}"/>
                </a:ext>
              </a:extLst>
            </p:cNvPr>
            <p:cNvSpPr txBox="1">
              <a:spLocks noChangeArrowheads="1"/>
            </p:cNvSpPr>
            <p:nvPr/>
          </p:nvSpPr>
          <p:spPr bwMode="auto">
            <a:xfrm>
              <a:off x="2472" y="2341"/>
              <a:ext cx="922" cy="204"/>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Objet Program</a:t>
              </a:r>
              <a:endParaRPr lang="es-ES" altLang="es-ES" sz="1500" b="0"/>
            </a:p>
          </p:txBody>
        </p:sp>
        <p:sp>
          <p:nvSpPr>
            <p:cNvPr id="32799" name="Line 31">
              <a:extLst>
                <a:ext uri="{FF2B5EF4-FFF2-40B4-BE49-F238E27FC236}">
                  <a16:creationId xmlns:a16="http://schemas.microsoft.com/office/drawing/2014/main" id="{CA6C5DA0-EC95-48E3-A2A1-9C3D73106A77}"/>
                </a:ext>
              </a:extLst>
            </p:cNvPr>
            <p:cNvSpPr>
              <a:spLocks noChangeShapeType="1"/>
            </p:cNvSpPr>
            <p:nvPr/>
          </p:nvSpPr>
          <p:spPr bwMode="auto">
            <a:xfrm>
              <a:off x="2925" y="2205"/>
              <a:ext cx="0" cy="13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grpSp>
      <p:grpSp>
        <p:nvGrpSpPr>
          <p:cNvPr id="32782" name="Group 32">
            <a:extLst>
              <a:ext uri="{FF2B5EF4-FFF2-40B4-BE49-F238E27FC236}">
                <a16:creationId xmlns:a16="http://schemas.microsoft.com/office/drawing/2014/main" id="{9D0D6CEB-CED2-4ACE-8FC6-6D0DC150C96C}"/>
              </a:ext>
            </a:extLst>
          </p:cNvPr>
          <p:cNvGrpSpPr>
            <a:grpSpLocks/>
          </p:cNvGrpSpPr>
          <p:nvPr/>
        </p:nvGrpSpPr>
        <p:grpSpPr bwMode="auto">
          <a:xfrm>
            <a:off x="3619500" y="3817938"/>
            <a:ext cx="1479550" cy="547687"/>
            <a:chOff x="2462" y="2549"/>
            <a:chExt cx="932" cy="345"/>
          </a:xfrm>
        </p:grpSpPr>
        <p:sp>
          <p:nvSpPr>
            <p:cNvPr id="32796" name="Text Box 33">
              <a:extLst>
                <a:ext uri="{FF2B5EF4-FFF2-40B4-BE49-F238E27FC236}">
                  <a16:creationId xmlns:a16="http://schemas.microsoft.com/office/drawing/2014/main" id="{C6961DC1-4A2A-4EF1-9E3C-30D01FFAE90D}"/>
                </a:ext>
              </a:extLst>
            </p:cNvPr>
            <p:cNvSpPr txBox="1">
              <a:spLocks noChangeArrowheads="1"/>
            </p:cNvSpPr>
            <p:nvPr/>
          </p:nvSpPr>
          <p:spPr bwMode="auto">
            <a:xfrm>
              <a:off x="2462" y="2690"/>
              <a:ext cx="932" cy="204"/>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Link Process</a:t>
              </a:r>
              <a:endParaRPr lang="es-ES" altLang="es-ES" sz="1500" b="0"/>
            </a:p>
          </p:txBody>
        </p:sp>
        <p:sp>
          <p:nvSpPr>
            <p:cNvPr id="32797" name="Line 34">
              <a:extLst>
                <a:ext uri="{FF2B5EF4-FFF2-40B4-BE49-F238E27FC236}">
                  <a16:creationId xmlns:a16="http://schemas.microsoft.com/office/drawing/2014/main" id="{ADC2207E-E24D-464E-A9F7-57AABDBD3C33}"/>
                </a:ext>
              </a:extLst>
            </p:cNvPr>
            <p:cNvSpPr>
              <a:spLocks noChangeShapeType="1"/>
            </p:cNvSpPr>
            <p:nvPr/>
          </p:nvSpPr>
          <p:spPr bwMode="auto">
            <a:xfrm>
              <a:off x="2923" y="2549"/>
              <a:ext cx="0" cy="13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grpSp>
      <p:sp>
        <p:nvSpPr>
          <p:cNvPr id="32783" name="Line 35">
            <a:extLst>
              <a:ext uri="{FF2B5EF4-FFF2-40B4-BE49-F238E27FC236}">
                <a16:creationId xmlns:a16="http://schemas.microsoft.com/office/drawing/2014/main" id="{3F7313F7-BBD2-4441-9A35-06CE2D510858}"/>
              </a:ext>
            </a:extLst>
          </p:cNvPr>
          <p:cNvSpPr>
            <a:spLocks noChangeShapeType="1"/>
          </p:cNvSpPr>
          <p:nvPr/>
        </p:nvSpPr>
        <p:spPr bwMode="auto">
          <a:xfrm>
            <a:off x="4348163" y="4381500"/>
            <a:ext cx="0" cy="217488"/>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sp>
        <p:nvSpPr>
          <p:cNvPr id="32784" name="Line 36">
            <a:extLst>
              <a:ext uri="{FF2B5EF4-FFF2-40B4-BE49-F238E27FC236}">
                <a16:creationId xmlns:a16="http://schemas.microsoft.com/office/drawing/2014/main" id="{7D446B4D-4EA7-4319-8BA7-EFB034822FF0}"/>
              </a:ext>
            </a:extLst>
          </p:cNvPr>
          <p:cNvSpPr>
            <a:spLocks noChangeShapeType="1"/>
          </p:cNvSpPr>
          <p:nvPr/>
        </p:nvSpPr>
        <p:spPr bwMode="auto">
          <a:xfrm>
            <a:off x="4343400" y="4962525"/>
            <a:ext cx="0" cy="217488"/>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sp>
        <p:nvSpPr>
          <p:cNvPr id="32785" name="Line 37">
            <a:extLst>
              <a:ext uri="{FF2B5EF4-FFF2-40B4-BE49-F238E27FC236}">
                <a16:creationId xmlns:a16="http://schemas.microsoft.com/office/drawing/2014/main" id="{F95BC350-F631-4DB7-B130-2A8AD54F992C}"/>
              </a:ext>
            </a:extLst>
          </p:cNvPr>
          <p:cNvSpPr>
            <a:spLocks noChangeShapeType="1"/>
          </p:cNvSpPr>
          <p:nvPr/>
        </p:nvSpPr>
        <p:spPr bwMode="auto">
          <a:xfrm>
            <a:off x="4354513" y="5864225"/>
            <a:ext cx="0" cy="217488"/>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sp>
        <p:nvSpPr>
          <p:cNvPr id="32786" name="Text Box 38">
            <a:extLst>
              <a:ext uri="{FF2B5EF4-FFF2-40B4-BE49-F238E27FC236}">
                <a16:creationId xmlns:a16="http://schemas.microsoft.com/office/drawing/2014/main" id="{4B038273-B738-4134-B06A-771904930AF8}"/>
              </a:ext>
            </a:extLst>
          </p:cNvPr>
          <p:cNvSpPr txBox="1">
            <a:spLocks noChangeArrowheads="1"/>
          </p:cNvSpPr>
          <p:nvPr/>
        </p:nvSpPr>
        <p:spPr bwMode="auto">
          <a:xfrm>
            <a:off x="1403350" y="3487738"/>
            <a:ext cx="1800225" cy="323850"/>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Library Files</a:t>
            </a:r>
            <a:endParaRPr lang="es-ES" altLang="es-ES" sz="1500" b="0"/>
          </a:p>
        </p:txBody>
      </p:sp>
      <p:sp>
        <p:nvSpPr>
          <p:cNvPr id="32787" name="Text Box 39">
            <a:extLst>
              <a:ext uri="{FF2B5EF4-FFF2-40B4-BE49-F238E27FC236}">
                <a16:creationId xmlns:a16="http://schemas.microsoft.com/office/drawing/2014/main" id="{A802E962-93FC-4EDC-82A6-235708C8C394}"/>
              </a:ext>
            </a:extLst>
          </p:cNvPr>
          <p:cNvSpPr txBox="1">
            <a:spLocks noChangeArrowheads="1"/>
          </p:cNvSpPr>
          <p:nvPr/>
        </p:nvSpPr>
        <p:spPr bwMode="auto">
          <a:xfrm>
            <a:off x="1546225" y="4208463"/>
            <a:ext cx="1511300" cy="565150"/>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n-GB" altLang="es-ES" sz="1500" b="0"/>
              <a:t>User Object Programs</a:t>
            </a:r>
            <a:endParaRPr lang="es-ES" altLang="es-ES" sz="1500" b="0"/>
          </a:p>
        </p:txBody>
      </p:sp>
      <p:sp>
        <p:nvSpPr>
          <p:cNvPr id="32788" name="Line 40">
            <a:extLst>
              <a:ext uri="{FF2B5EF4-FFF2-40B4-BE49-F238E27FC236}">
                <a16:creationId xmlns:a16="http://schemas.microsoft.com/office/drawing/2014/main" id="{137F21F1-C4FA-45D1-8922-BFE91DDCE79D}"/>
              </a:ext>
            </a:extLst>
          </p:cNvPr>
          <p:cNvSpPr>
            <a:spLocks noChangeShapeType="1"/>
          </p:cNvSpPr>
          <p:nvPr/>
        </p:nvSpPr>
        <p:spPr bwMode="auto">
          <a:xfrm>
            <a:off x="3203575" y="3632200"/>
            <a:ext cx="431800" cy="576263"/>
          </a:xfrm>
          <a:prstGeom prst="line">
            <a:avLst/>
          </a:prstGeom>
          <a:noFill/>
          <a:ln w="158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2789" name="Line 41">
            <a:extLst>
              <a:ext uri="{FF2B5EF4-FFF2-40B4-BE49-F238E27FC236}">
                <a16:creationId xmlns:a16="http://schemas.microsoft.com/office/drawing/2014/main" id="{83840CAF-55BA-44CE-9330-A871A5433D10}"/>
              </a:ext>
            </a:extLst>
          </p:cNvPr>
          <p:cNvSpPr>
            <a:spLocks noChangeShapeType="1"/>
          </p:cNvSpPr>
          <p:nvPr/>
        </p:nvSpPr>
        <p:spPr bwMode="auto">
          <a:xfrm flipV="1">
            <a:off x="3059113" y="4279900"/>
            <a:ext cx="576262" cy="215900"/>
          </a:xfrm>
          <a:prstGeom prst="line">
            <a:avLst/>
          </a:prstGeom>
          <a:noFill/>
          <a:ln w="158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grpSp>
        <p:nvGrpSpPr>
          <p:cNvPr id="32790" name="Group 9">
            <a:extLst>
              <a:ext uri="{FF2B5EF4-FFF2-40B4-BE49-F238E27FC236}">
                <a16:creationId xmlns:a16="http://schemas.microsoft.com/office/drawing/2014/main" id="{A7B1305C-1E0C-49B5-81A0-E7D38CE7B2F1}"/>
              </a:ext>
            </a:extLst>
          </p:cNvPr>
          <p:cNvGrpSpPr>
            <a:grpSpLocks/>
          </p:cNvGrpSpPr>
          <p:nvPr/>
        </p:nvGrpSpPr>
        <p:grpSpPr bwMode="auto">
          <a:xfrm>
            <a:off x="3106738" y="1457325"/>
            <a:ext cx="442912" cy="1439863"/>
            <a:chOff x="2154" y="1071"/>
            <a:chExt cx="279" cy="907"/>
          </a:xfrm>
        </p:grpSpPr>
        <p:sp>
          <p:nvSpPr>
            <p:cNvPr id="32793" name="Line 10">
              <a:extLst>
                <a:ext uri="{FF2B5EF4-FFF2-40B4-BE49-F238E27FC236}">
                  <a16:creationId xmlns:a16="http://schemas.microsoft.com/office/drawing/2014/main" id="{D144337C-AED2-4BB3-ACF9-9953D4DE86B2}"/>
                </a:ext>
              </a:extLst>
            </p:cNvPr>
            <p:cNvSpPr>
              <a:spLocks noChangeShapeType="1"/>
            </p:cNvSpPr>
            <p:nvPr/>
          </p:nvSpPr>
          <p:spPr bwMode="auto">
            <a:xfrm flipH="1">
              <a:off x="2154" y="1978"/>
              <a:ext cx="279"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2794" name="Line 11">
              <a:extLst>
                <a:ext uri="{FF2B5EF4-FFF2-40B4-BE49-F238E27FC236}">
                  <a16:creationId xmlns:a16="http://schemas.microsoft.com/office/drawing/2014/main" id="{9CDB79C0-C7DE-4983-8674-011E168AF46C}"/>
                </a:ext>
              </a:extLst>
            </p:cNvPr>
            <p:cNvSpPr>
              <a:spLocks noChangeShapeType="1"/>
            </p:cNvSpPr>
            <p:nvPr/>
          </p:nvSpPr>
          <p:spPr bwMode="auto">
            <a:xfrm flipH="1">
              <a:off x="2169" y="1072"/>
              <a:ext cx="247" cy="0"/>
            </a:xfrm>
            <a:prstGeom prst="line">
              <a:avLst/>
            </a:prstGeom>
            <a:noFill/>
            <a:ln w="15875">
              <a:solidFill>
                <a:srgbClr val="FF0000"/>
              </a:solidFill>
              <a:round/>
              <a:headEnd type="triangle" w="lg" len="med"/>
              <a:tailEnd/>
            </a:ln>
            <a:extLst>
              <a:ext uri="{909E8E84-426E-40DD-AFC4-6F175D3DCCD1}">
                <a14:hiddenFill xmlns:a14="http://schemas.microsoft.com/office/drawing/2010/main">
                  <a:noFill/>
                </a14:hiddenFill>
              </a:ext>
            </a:extLst>
          </p:spPr>
          <p:txBody>
            <a:bodyPr/>
            <a:lstStyle/>
            <a:p>
              <a:endParaRPr lang="es-ES"/>
            </a:p>
          </p:txBody>
        </p:sp>
        <p:sp>
          <p:nvSpPr>
            <p:cNvPr id="32795" name="Line 12">
              <a:extLst>
                <a:ext uri="{FF2B5EF4-FFF2-40B4-BE49-F238E27FC236}">
                  <a16:creationId xmlns:a16="http://schemas.microsoft.com/office/drawing/2014/main" id="{B812C639-0D02-421A-8F33-1AF37996C83C}"/>
                </a:ext>
              </a:extLst>
            </p:cNvPr>
            <p:cNvSpPr>
              <a:spLocks noChangeShapeType="1"/>
            </p:cNvSpPr>
            <p:nvPr/>
          </p:nvSpPr>
          <p:spPr bwMode="auto">
            <a:xfrm rot="5400000">
              <a:off x="1712" y="1518"/>
              <a:ext cx="903" cy="1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32791" name="Rectangle 2">
            <a:extLst>
              <a:ext uri="{FF2B5EF4-FFF2-40B4-BE49-F238E27FC236}">
                <a16:creationId xmlns:a16="http://schemas.microsoft.com/office/drawing/2014/main" id="{7DFDC2EE-5A45-4C06-8BFB-377376ABCAE3}"/>
              </a:ext>
            </a:extLst>
          </p:cNvPr>
          <p:cNvSpPr>
            <a:spLocks noGrp="1" noChangeArrowheads="1"/>
          </p:cNvSpPr>
          <p:nvPr>
            <p:ph type="title"/>
          </p:nvPr>
        </p:nvSpPr>
        <p:spPr/>
        <p:txBody>
          <a:bodyPr/>
          <a:lstStyle/>
          <a:p>
            <a:pPr eaLnBrk="1" hangingPunct="1"/>
            <a:r>
              <a:rPr lang="en-GB" altLang="es-ES" sz="2800"/>
              <a:t>Dev-C ++ IDE Framework</a:t>
            </a:r>
            <a:r>
              <a:rPr lang="es-ES_tradnl" altLang="es-ES"/>
              <a:t/>
            </a:r>
            <a:br>
              <a:rPr lang="es-ES_tradnl" altLang="es-ES"/>
            </a:br>
            <a:r>
              <a:rPr lang="en-US" altLang="es-ES" sz="2400"/>
              <a:t>Implementation Process (Compile)</a:t>
            </a:r>
            <a:endParaRPr lang="es-ES" altLang="es-ES" sz="3600"/>
          </a:p>
        </p:txBody>
      </p:sp>
      <p:sp>
        <p:nvSpPr>
          <p:cNvPr id="32792" name="40 CuadroTexto">
            <a:extLst>
              <a:ext uri="{FF2B5EF4-FFF2-40B4-BE49-F238E27FC236}">
                <a16:creationId xmlns:a16="http://schemas.microsoft.com/office/drawing/2014/main" id="{8D4088F8-9B14-44DF-A4C1-26840A023B8D}"/>
              </a:ext>
            </a:extLst>
          </p:cNvPr>
          <p:cNvSpPr txBox="1">
            <a:spLocks noChangeArrowheads="1"/>
          </p:cNvSpPr>
          <p:nvPr/>
        </p:nvSpPr>
        <p:spPr bwMode="auto">
          <a:xfrm>
            <a:off x="755650" y="1709738"/>
            <a:ext cx="23764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0"/>
              </a:spcBef>
              <a:buSzTx/>
              <a:buFontTx/>
              <a:buNone/>
            </a:pPr>
            <a:r>
              <a:rPr lang="en-US" altLang="es-ES" sz="2400" b="0">
                <a:solidFill>
                  <a:schemeClr val="tx1"/>
                </a:solidFill>
                <a:latin typeface="Times New Roman" panose="02020603050405020304" pitchFamily="18" charset="0"/>
              </a:rPr>
              <a:t>Syntax Errors</a:t>
            </a:r>
          </a:p>
          <a:p>
            <a:pPr algn="ctr" eaLnBrk="1" hangingPunct="1">
              <a:spcBef>
                <a:spcPct val="0"/>
              </a:spcBef>
              <a:buSzTx/>
              <a:buFontTx/>
              <a:buNone/>
            </a:pPr>
            <a:r>
              <a:rPr lang="en-US" altLang="es-ES" sz="2400" b="0">
                <a:solidFill>
                  <a:schemeClr val="tx1"/>
                </a:solidFill>
                <a:latin typeface="Times New Roman" panose="02020603050405020304" pitchFamily="18" charset="0"/>
              </a:rPr>
              <a:t>Coherence Errors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a:extLst>
              <a:ext uri="{FF2B5EF4-FFF2-40B4-BE49-F238E27FC236}">
                <a16:creationId xmlns:a16="http://schemas.microsoft.com/office/drawing/2014/main" id="{FC62AE64-54A2-42B4-80A2-E60C313A7E52}"/>
              </a:ext>
            </a:extLst>
          </p:cNvPr>
          <p:cNvSpPr>
            <a:spLocks noGrp="1" noChangeArrowheads="1"/>
          </p:cNvSpPr>
          <p:nvPr>
            <p:ph type="body" idx="1"/>
          </p:nvPr>
        </p:nvSpPr>
        <p:spPr>
          <a:xfrm>
            <a:off x="3810000" y="981075"/>
            <a:ext cx="5334000" cy="1392238"/>
          </a:xfrm>
        </p:spPr>
        <p:txBody>
          <a:bodyPr/>
          <a:lstStyle/>
          <a:p>
            <a:pPr algn="just" eaLnBrk="1" hangingPunct="1"/>
            <a:r>
              <a:rPr lang="en-US" altLang="es-ES"/>
              <a:t>To compile a source file:</a:t>
            </a:r>
          </a:p>
          <a:p>
            <a:pPr lvl="1" algn="just" eaLnBrk="1" hangingPunct="1">
              <a:buFontTx/>
              <a:buNone/>
            </a:pPr>
            <a:r>
              <a:rPr lang="es-ES_tradnl" altLang="es-ES"/>
              <a:t>	</a:t>
            </a:r>
            <a:r>
              <a:rPr lang="en-US" altLang="es-ES"/>
              <a:t>Execute </a:t>
            </a:r>
            <a:r>
              <a:rPr lang="en-US" altLang="es-ES">
                <a:sym typeface="Symbol" panose="05050102010706020507" pitchFamily="18" charset="2"/>
              </a:rPr>
              <a:t></a:t>
            </a:r>
            <a:r>
              <a:rPr lang="en-US" altLang="es-ES"/>
              <a:t> Compile (Ctrl+F9)</a:t>
            </a:r>
          </a:p>
          <a:p>
            <a:pPr lvl="1" algn="just" eaLnBrk="1" hangingPunct="1">
              <a:buFontTx/>
              <a:buNone/>
            </a:pPr>
            <a:r>
              <a:rPr lang="en-US" altLang="es-ES"/>
              <a:t>    Push button</a:t>
            </a:r>
          </a:p>
        </p:txBody>
      </p:sp>
      <p:sp>
        <p:nvSpPr>
          <p:cNvPr id="33795" name="Rectangle 2">
            <a:extLst>
              <a:ext uri="{FF2B5EF4-FFF2-40B4-BE49-F238E27FC236}">
                <a16:creationId xmlns:a16="http://schemas.microsoft.com/office/drawing/2014/main" id="{07B9CAF9-9B71-4982-9E0D-90BB99459814}"/>
              </a:ext>
            </a:extLst>
          </p:cNvPr>
          <p:cNvSpPr>
            <a:spLocks noGrp="1" noChangeArrowheads="1"/>
          </p:cNvSpPr>
          <p:nvPr>
            <p:ph type="title"/>
          </p:nvPr>
        </p:nvSpPr>
        <p:spPr/>
        <p:txBody>
          <a:bodyPr/>
          <a:lstStyle/>
          <a:p>
            <a:pPr eaLnBrk="1" hangingPunct="1"/>
            <a:r>
              <a:rPr lang="en-GB" altLang="es-ES" sz="2800"/>
              <a:t>Dev-C ++ IDE Framework</a:t>
            </a:r>
            <a:r>
              <a:rPr lang="es-ES_tradnl" altLang="es-ES"/>
              <a:t/>
            </a:r>
            <a:br>
              <a:rPr lang="es-ES_tradnl" altLang="es-ES"/>
            </a:br>
            <a:r>
              <a:rPr lang="en-US" altLang="es-ES" sz="2400"/>
              <a:t>Implementation Process (Compile)</a:t>
            </a:r>
            <a:endParaRPr lang="es-ES" altLang="es-ES" sz="3600"/>
          </a:p>
        </p:txBody>
      </p:sp>
      <p:pic>
        <p:nvPicPr>
          <p:cNvPr id="33796" name="Picture 5">
            <a:extLst>
              <a:ext uri="{FF2B5EF4-FFF2-40B4-BE49-F238E27FC236}">
                <a16:creationId xmlns:a16="http://schemas.microsoft.com/office/drawing/2014/main" id="{90246E66-FFB2-4DA7-9965-6A7F267FB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981075"/>
            <a:ext cx="224790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ángulo 8">
            <a:extLst>
              <a:ext uri="{FF2B5EF4-FFF2-40B4-BE49-F238E27FC236}">
                <a16:creationId xmlns:a16="http://schemas.microsoft.com/office/drawing/2014/main" id="{B5D76D3D-B00B-4A00-92D6-728B05BF0212}"/>
              </a:ext>
            </a:extLst>
          </p:cNvPr>
          <p:cNvSpPr/>
          <p:nvPr/>
        </p:nvSpPr>
        <p:spPr>
          <a:xfrm>
            <a:off x="827088" y="3648075"/>
            <a:ext cx="8088312" cy="2733675"/>
          </a:xfrm>
          <a:prstGeom prst="rect">
            <a:avLst/>
          </a:prstGeom>
        </p:spPr>
        <p:txBody>
          <a:bodyPr>
            <a:spAutoFit/>
          </a:bodyPr>
          <a:lstStyle/>
          <a:p>
            <a:pPr marL="342900" indent="-342900" algn="just">
              <a:spcBef>
                <a:spcPct val="20000"/>
              </a:spcBef>
              <a:buSzPct val="70000"/>
              <a:buFontTx/>
              <a:buBlip>
                <a:blip r:embed="rId3"/>
              </a:buBlip>
              <a:defRPr/>
            </a:pPr>
            <a:r>
              <a:rPr lang="en-US" b="1" dirty="0">
                <a:solidFill>
                  <a:srgbClr val="BA5D00"/>
                </a:solidFill>
                <a:latin typeface="+mn-lt"/>
              </a:rPr>
              <a:t>Syntax Errors: </a:t>
            </a:r>
            <a:r>
              <a:rPr lang="en-US" sz="1800" dirty="0">
                <a:latin typeface="+mn-lt"/>
              </a:rPr>
              <a:t>Occur when program statements do not conform to the rules of the programming language. The compiler detects wrong statements and shows information about such errors. Example: forgetting a semicolon at the end of an assignment statement.</a:t>
            </a:r>
            <a:endParaRPr lang="en-US" sz="1800" dirty="0"/>
          </a:p>
          <a:p>
            <a:pPr marL="342900" indent="-342900" algn="just">
              <a:spcBef>
                <a:spcPct val="20000"/>
              </a:spcBef>
              <a:buSzPct val="70000"/>
              <a:buFontTx/>
              <a:buBlip>
                <a:blip r:embed="rId3"/>
              </a:buBlip>
              <a:defRPr/>
            </a:pPr>
            <a:r>
              <a:rPr lang="en-US" b="1" dirty="0">
                <a:solidFill>
                  <a:srgbClr val="BA5D00"/>
                </a:solidFill>
                <a:latin typeface="+mn-lt"/>
              </a:rPr>
              <a:t>Coherence Errors: </a:t>
            </a:r>
            <a:r>
              <a:rPr lang="en-US" sz="1800" dirty="0">
                <a:latin typeface="+mn-lt"/>
              </a:rPr>
              <a:t>Some examples of these type of error are: </a:t>
            </a:r>
          </a:p>
          <a:p>
            <a:pPr marL="800100" lvl="1" indent="-342900" algn="just">
              <a:spcBef>
                <a:spcPct val="20000"/>
              </a:spcBef>
              <a:buSzPct val="70000"/>
              <a:buFontTx/>
              <a:buBlip>
                <a:blip r:embed="rId3"/>
              </a:buBlip>
              <a:defRPr/>
            </a:pPr>
            <a:r>
              <a:rPr lang="en-US" sz="1800" dirty="0">
                <a:latin typeface="+mn-lt"/>
              </a:rPr>
              <a:t>The use of a variable is inadequate with respect to its definition. </a:t>
            </a:r>
          </a:p>
          <a:p>
            <a:pPr marL="800100" lvl="1" indent="-342900" algn="just">
              <a:spcBef>
                <a:spcPct val="20000"/>
              </a:spcBef>
              <a:buSzPct val="70000"/>
              <a:buFontTx/>
              <a:buBlip>
                <a:blip r:embed="rId3"/>
              </a:buBlip>
              <a:defRPr/>
            </a:pPr>
            <a:r>
              <a:rPr lang="en-US" sz="1800" dirty="0">
                <a:latin typeface="+mn-lt"/>
              </a:rPr>
              <a:t>The definition of a function does not coincide with its declaration. </a:t>
            </a:r>
          </a:p>
          <a:p>
            <a:pPr marL="800100" lvl="1" indent="-342900" algn="just">
              <a:spcBef>
                <a:spcPct val="20000"/>
              </a:spcBef>
              <a:buSzPct val="70000"/>
              <a:buFontTx/>
              <a:buBlip>
                <a:blip r:embed="rId3"/>
              </a:buBlip>
              <a:defRPr/>
            </a:pPr>
            <a:r>
              <a:rPr lang="en-US" sz="1800" dirty="0">
                <a:latin typeface="+mn-lt"/>
              </a:rPr>
              <a:t>When the formal parameters does not coincide with the actual parameters of a function.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4336891-4879-4E81-BAFC-78AE95028D7F}"/>
              </a:ext>
            </a:extLst>
          </p:cNvPr>
          <p:cNvSpPr>
            <a:spLocks noGrp="1" noChangeArrowheads="1"/>
          </p:cNvSpPr>
          <p:nvPr>
            <p:ph type="title"/>
          </p:nvPr>
        </p:nvSpPr>
        <p:spPr/>
        <p:txBody>
          <a:bodyPr/>
          <a:lstStyle/>
          <a:p>
            <a:pPr eaLnBrk="1" hangingPunct="1"/>
            <a:r>
              <a:rPr lang="en-GB" altLang="es-ES" sz="2800"/>
              <a:t>Dev-C ++ IDE Framework</a:t>
            </a:r>
            <a:r>
              <a:rPr lang="es-ES_tradnl" altLang="es-ES"/>
              <a:t/>
            </a:r>
            <a:br>
              <a:rPr lang="es-ES_tradnl" altLang="es-ES"/>
            </a:br>
            <a:r>
              <a:rPr lang="en-US" altLang="es-ES" sz="2400"/>
              <a:t>Implementation Process (Compile)</a:t>
            </a:r>
            <a:endParaRPr lang="es-ES" altLang="es-ES" sz="3600"/>
          </a:p>
        </p:txBody>
      </p:sp>
      <p:pic>
        <p:nvPicPr>
          <p:cNvPr id="34819" name="Picture 2">
            <a:extLst>
              <a:ext uri="{FF2B5EF4-FFF2-40B4-BE49-F238E27FC236}">
                <a16:creationId xmlns:a16="http://schemas.microsoft.com/office/drawing/2014/main" id="{3DA8082A-2916-43A4-B6FD-CCC599ACE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38" y="1052513"/>
            <a:ext cx="6557962" cy="537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0" name="Rectángulo 2">
            <a:extLst>
              <a:ext uri="{FF2B5EF4-FFF2-40B4-BE49-F238E27FC236}">
                <a16:creationId xmlns:a16="http://schemas.microsoft.com/office/drawing/2014/main" id="{ACDF8061-4874-433F-974B-36F89A499CAA}"/>
              </a:ext>
            </a:extLst>
          </p:cNvPr>
          <p:cNvSpPr>
            <a:spLocks noChangeArrowheads="1"/>
          </p:cNvSpPr>
          <p:nvPr/>
        </p:nvSpPr>
        <p:spPr bwMode="auto">
          <a:xfrm>
            <a:off x="425450" y="3429000"/>
            <a:ext cx="21780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3"/>
              </a:buBlip>
              <a:defRPr sz="3200" b="1">
                <a:solidFill>
                  <a:srgbClr val="582C00"/>
                </a:solidFill>
                <a:latin typeface="Arial Narrow" panose="020B0606020202030204" pitchFamily="34" charset="0"/>
              </a:defRPr>
            </a:lvl1pPr>
            <a:lvl2pPr marL="742950" indent="-285750">
              <a:spcBef>
                <a:spcPct val="20000"/>
              </a:spcBef>
              <a:buSzPct val="70000"/>
              <a:buBlip>
                <a:blip r:embed="rId4"/>
              </a:buBlip>
              <a:defRPr sz="2400">
                <a:solidFill>
                  <a:srgbClr val="582C00"/>
                </a:solidFill>
                <a:latin typeface="Arial Narrow" panose="020B0606020202030204" pitchFamily="34" charset="0"/>
              </a:defRPr>
            </a:lvl2pPr>
            <a:lvl3pPr marL="1143000" indent="-228600">
              <a:spcBef>
                <a:spcPct val="20000"/>
              </a:spcBef>
              <a:buSzPct val="70000"/>
              <a:buBlip>
                <a:blip r:embed="rId5"/>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spcBef>
                <a:spcPct val="0"/>
              </a:spcBef>
              <a:buSzTx/>
              <a:buFontTx/>
              <a:buNone/>
            </a:pPr>
            <a:r>
              <a:rPr lang="en-US" altLang="es-ES" sz="2400" b="0">
                <a:solidFill>
                  <a:schemeClr val="tx1"/>
                </a:solidFill>
                <a:latin typeface="Times New Roman" panose="02020603050405020304" pitchFamily="18" charset="0"/>
              </a:rPr>
              <a:t>Compiler’s messages after </a:t>
            </a:r>
          </a:p>
          <a:p>
            <a:pPr>
              <a:spcBef>
                <a:spcPct val="0"/>
              </a:spcBef>
              <a:buSzTx/>
              <a:buFontTx/>
              <a:buNone/>
            </a:pPr>
            <a:r>
              <a:rPr lang="en-US" altLang="es-ES" sz="2400" b="0">
                <a:solidFill>
                  <a:schemeClr val="tx1"/>
                </a:solidFill>
                <a:latin typeface="Times New Roman" panose="02020603050405020304" pitchFamily="18" charset="0"/>
              </a:rPr>
              <a:t>the source code is compiled.</a:t>
            </a:r>
          </a:p>
        </p:txBody>
      </p:sp>
      <p:sp>
        <p:nvSpPr>
          <p:cNvPr id="34821" name="Rectángulo 2">
            <a:extLst>
              <a:ext uri="{FF2B5EF4-FFF2-40B4-BE49-F238E27FC236}">
                <a16:creationId xmlns:a16="http://schemas.microsoft.com/office/drawing/2014/main" id="{2615B756-1620-4D21-A8DF-83A1FBCB4B22}"/>
              </a:ext>
            </a:extLst>
          </p:cNvPr>
          <p:cNvSpPr>
            <a:spLocks noChangeArrowheads="1"/>
          </p:cNvSpPr>
          <p:nvPr/>
        </p:nvSpPr>
        <p:spPr bwMode="auto">
          <a:xfrm>
            <a:off x="868363" y="1947863"/>
            <a:ext cx="11826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3"/>
              </a:buBlip>
              <a:defRPr sz="3200" b="1">
                <a:solidFill>
                  <a:srgbClr val="582C00"/>
                </a:solidFill>
                <a:latin typeface="Arial Narrow" panose="020B0606020202030204" pitchFamily="34" charset="0"/>
              </a:defRPr>
            </a:lvl1pPr>
            <a:lvl2pPr marL="742950" indent="-285750">
              <a:spcBef>
                <a:spcPct val="20000"/>
              </a:spcBef>
              <a:buSzPct val="70000"/>
              <a:buBlip>
                <a:blip r:embed="rId4"/>
              </a:buBlip>
              <a:defRPr sz="2400">
                <a:solidFill>
                  <a:srgbClr val="582C00"/>
                </a:solidFill>
                <a:latin typeface="Arial Narrow" panose="020B0606020202030204" pitchFamily="34" charset="0"/>
              </a:defRPr>
            </a:lvl2pPr>
            <a:lvl3pPr marL="1143000" indent="-228600">
              <a:spcBef>
                <a:spcPct val="20000"/>
              </a:spcBef>
              <a:buSzPct val="70000"/>
              <a:buBlip>
                <a:blip r:embed="rId5"/>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spcBef>
                <a:spcPct val="0"/>
              </a:spcBef>
              <a:buSzTx/>
              <a:buFontTx/>
              <a:buNone/>
            </a:pPr>
            <a:r>
              <a:rPr lang="en-US" altLang="es-ES" sz="2400" b="0">
                <a:solidFill>
                  <a:schemeClr val="tx1"/>
                </a:solidFill>
                <a:latin typeface="Times New Roman" panose="02020603050405020304" pitchFamily="18" charset="0"/>
              </a:rPr>
              <a:t>Source Code</a:t>
            </a:r>
          </a:p>
        </p:txBody>
      </p:sp>
      <p:sp>
        <p:nvSpPr>
          <p:cNvPr id="2" name="Flecha derecha 1">
            <a:extLst>
              <a:ext uri="{FF2B5EF4-FFF2-40B4-BE49-F238E27FC236}">
                <a16:creationId xmlns:a16="http://schemas.microsoft.com/office/drawing/2014/main" id="{84693F76-0C4F-4F0C-8C84-453CBA98D52C}"/>
              </a:ext>
            </a:extLst>
          </p:cNvPr>
          <p:cNvSpPr/>
          <p:nvPr/>
        </p:nvSpPr>
        <p:spPr>
          <a:xfrm rot="1600068">
            <a:off x="1795463" y="2846388"/>
            <a:ext cx="1477962" cy="5365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 name="Flecha derecha 6">
            <a:extLst>
              <a:ext uri="{FF2B5EF4-FFF2-40B4-BE49-F238E27FC236}">
                <a16:creationId xmlns:a16="http://schemas.microsoft.com/office/drawing/2014/main" id="{A5C80296-C4AE-454A-AA55-B45D3AF3D36E}"/>
              </a:ext>
            </a:extLst>
          </p:cNvPr>
          <p:cNvSpPr/>
          <p:nvPr/>
        </p:nvSpPr>
        <p:spPr>
          <a:xfrm rot="1600068">
            <a:off x="1028700" y="5172075"/>
            <a:ext cx="1479550" cy="5381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4">
            <a:extLst>
              <a:ext uri="{FF2B5EF4-FFF2-40B4-BE49-F238E27FC236}">
                <a16:creationId xmlns:a16="http://schemas.microsoft.com/office/drawing/2014/main" id="{A545DBDC-E3EE-48E0-93BD-47A4B14CAD2E}"/>
              </a:ext>
            </a:extLst>
          </p:cNvPr>
          <p:cNvSpPr txBox="1">
            <a:spLocks noChangeArrowheads="1"/>
          </p:cNvSpPr>
          <p:nvPr/>
        </p:nvSpPr>
        <p:spPr bwMode="auto">
          <a:xfrm>
            <a:off x="5126038" y="1341438"/>
            <a:ext cx="1528762" cy="322262"/>
          </a:xfrm>
          <a:prstGeom prst="rect">
            <a:avLst/>
          </a:prstGeom>
          <a:solidFill>
            <a:schemeClr val="bg1"/>
          </a:solidFill>
          <a:ln w="15875" algn="ctr">
            <a:solidFill>
              <a:schemeClr val="bg2"/>
            </a:solidFill>
            <a:miter lim="800000"/>
            <a:headEnd/>
            <a:tailEnd/>
          </a:ln>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n-GB" altLang="es-ES" sz="1500" b="0"/>
              <a:t>Write Source Code</a:t>
            </a:r>
          </a:p>
        </p:txBody>
      </p:sp>
      <p:grpSp>
        <p:nvGrpSpPr>
          <p:cNvPr id="80" name="Group 5">
            <a:extLst>
              <a:ext uri="{FF2B5EF4-FFF2-40B4-BE49-F238E27FC236}">
                <a16:creationId xmlns:a16="http://schemas.microsoft.com/office/drawing/2014/main" id="{B9180FEA-C426-4EB7-BF31-7D522CB77604}"/>
              </a:ext>
            </a:extLst>
          </p:cNvPr>
          <p:cNvGrpSpPr>
            <a:grpSpLocks/>
          </p:cNvGrpSpPr>
          <p:nvPr/>
        </p:nvGrpSpPr>
        <p:grpSpPr bwMode="auto">
          <a:xfrm>
            <a:off x="5126508" y="1670705"/>
            <a:ext cx="1512888" cy="630237"/>
            <a:chOff x="2426" y="1196"/>
            <a:chExt cx="953" cy="397"/>
          </a:xfrm>
          <a:solidFill>
            <a:schemeClr val="bg1"/>
          </a:solidFill>
        </p:grpSpPr>
        <p:sp>
          <p:nvSpPr>
            <p:cNvPr id="81" name="Text Box 6">
              <a:extLst>
                <a:ext uri="{FF2B5EF4-FFF2-40B4-BE49-F238E27FC236}">
                  <a16:creationId xmlns:a16="http://schemas.microsoft.com/office/drawing/2014/main" id="{32EF4F4A-C771-4E3B-8AC8-3789BD9D1AF0}"/>
                </a:ext>
              </a:extLst>
            </p:cNvPr>
            <p:cNvSpPr txBox="1">
              <a:spLocks noChangeArrowheads="1"/>
            </p:cNvSpPr>
            <p:nvPr/>
          </p:nvSpPr>
          <p:spPr bwMode="auto">
            <a:xfrm>
              <a:off x="2426" y="1389"/>
              <a:ext cx="953" cy="204"/>
            </a:xfrm>
            <a:prstGeom prst="rect">
              <a:avLst/>
            </a:prstGeom>
            <a:grpFill/>
            <a:ln w="15875" algn="ctr">
              <a:solidFill>
                <a:schemeClr val="bg2"/>
              </a:solidFill>
              <a:miter lim="800000"/>
              <a:headEnd/>
              <a:tailEnd/>
            </a:ln>
          </p:spPr>
          <p:txBody>
            <a:bodyPr>
              <a:spAutoFit/>
            </a:bodyPr>
            <a:lstStyle>
              <a:defPPr>
                <a:defRPr lang="en-GB"/>
              </a:defPPr>
              <a:lvl1pPr algn="ctr" eaLnBrk="1" hangingPunct="1">
                <a:spcBef>
                  <a:spcPct val="50000"/>
                </a:spcBef>
                <a:buSzTx/>
                <a:buFontTx/>
                <a:buNone/>
                <a:defRPr sz="1500" b="0">
                  <a:solidFill>
                    <a:srgbClr val="582C00"/>
                  </a:solidFill>
                  <a:latin typeface="Arial Narrow" panose="020B0606020202030204" pitchFamily="34" charset="0"/>
                </a:defRPr>
              </a:lvl1pPr>
              <a:lvl2pPr marL="742950" indent="-285750">
                <a:spcBef>
                  <a:spcPct val="20000"/>
                </a:spcBef>
                <a:buSzPct val="70000"/>
                <a:buBlip>
                  <a:blip r:embed="rId3"/>
                </a:buBlip>
                <a:defRPr>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defRPr/>
              </a:pPr>
              <a:r>
                <a:rPr lang="es-ES_tradnl" dirty="0"/>
                <a:t>Compile</a:t>
              </a:r>
              <a:endParaRPr lang="es-ES" dirty="0"/>
            </a:p>
          </p:txBody>
        </p:sp>
        <p:sp>
          <p:nvSpPr>
            <p:cNvPr id="82" name="Line 7">
              <a:extLst>
                <a:ext uri="{FF2B5EF4-FFF2-40B4-BE49-F238E27FC236}">
                  <a16:creationId xmlns:a16="http://schemas.microsoft.com/office/drawing/2014/main" id="{E2975960-34C2-4374-973A-7FD6FDC45123}"/>
                </a:ext>
              </a:extLst>
            </p:cNvPr>
            <p:cNvSpPr>
              <a:spLocks noChangeShapeType="1"/>
            </p:cNvSpPr>
            <p:nvPr/>
          </p:nvSpPr>
          <p:spPr bwMode="auto">
            <a:xfrm>
              <a:off x="2918" y="1196"/>
              <a:ext cx="7" cy="193"/>
            </a:xfrm>
            <a:prstGeom prst="line">
              <a:avLst/>
            </a:prstGeom>
            <a:grpFill/>
            <a:ln w="15875">
              <a:solidFill>
                <a:schemeClr val="bg2"/>
              </a:solidFill>
              <a:round/>
              <a:headEnd/>
              <a:tailEnd type="triangle" w="med" len="lg"/>
            </a:ln>
            <a:extLst/>
          </p:spPr>
          <p:txBody>
            <a:bodyPr/>
            <a:lstStyle/>
            <a:p>
              <a:pPr>
                <a:defRPr/>
              </a:pPr>
              <a:endParaRPr lang="en-GB"/>
            </a:p>
          </p:txBody>
        </p:sp>
      </p:grpSp>
      <p:sp>
        <p:nvSpPr>
          <p:cNvPr id="35844" name="Text Box 8">
            <a:extLst>
              <a:ext uri="{FF2B5EF4-FFF2-40B4-BE49-F238E27FC236}">
                <a16:creationId xmlns:a16="http://schemas.microsoft.com/office/drawing/2014/main" id="{051AB011-F750-49BA-B760-91B479BB00EF}"/>
              </a:ext>
            </a:extLst>
          </p:cNvPr>
          <p:cNvSpPr txBox="1">
            <a:spLocks noChangeArrowheads="1"/>
          </p:cNvSpPr>
          <p:nvPr/>
        </p:nvSpPr>
        <p:spPr bwMode="auto">
          <a:xfrm>
            <a:off x="4724400" y="2595563"/>
            <a:ext cx="49688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Yes</a:t>
            </a:r>
            <a:endParaRPr lang="es-ES" altLang="es-ES" sz="1500" b="0"/>
          </a:p>
        </p:txBody>
      </p:sp>
      <p:sp>
        <p:nvSpPr>
          <p:cNvPr id="35845" name="Text Box 13">
            <a:extLst>
              <a:ext uri="{FF2B5EF4-FFF2-40B4-BE49-F238E27FC236}">
                <a16:creationId xmlns:a16="http://schemas.microsoft.com/office/drawing/2014/main" id="{B4E5F62F-5769-48A0-8842-11233C297A5F}"/>
              </a:ext>
            </a:extLst>
          </p:cNvPr>
          <p:cNvSpPr txBox="1">
            <a:spLocks noChangeArrowheads="1"/>
          </p:cNvSpPr>
          <p:nvPr/>
        </p:nvSpPr>
        <p:spPr bwMode="auto">
          <a:xfrm>
            <a:off x="5918200" y="3200400"/>
            <a:ext cx="5889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NO</a:t>
            </a:r>
            <a:endParaRPr lang="es-ES" altLang="es-ES" sz="1500" b="0"/>
          </a:p>
        </p:txBody>
      </p:sp>
      <p:sp>
        <p:nvSpPr>
          <p:cNvPr id="35846" name="Text Box 14">
            <a:extLst>
              <a:ext uri="{FF2B5EF4-FFF2-40B4-BE49-F238E27FC236}">
                <a16:creationId xmlns:a16="http://schemas.microsoft.com/office/drawing/2014/main" id="{20CF43C9-9BE7-402C-BEC1-FDAFA3D2268C}"/>
              </a:ext>
            </a:extLst>
          </p:cNvPr>
          <p:cNvSpPr txBox="1">
            <a:spLocks noChangeArrowheads="1"/>
          </p:cNvSpPr>
          <p:nvPr/>
        </p:nvSpPr>
        <p:spPr bwMode="auto">
          <a:xfrm>
            <a:off x="5016500" y="4640263"/>
            <a:ext cx="1800225" cy="323850"/>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n-GB" altLang="es-ES" sz="1500" b="0"/>
              <a:t>Executable Program</a:t>
            </a:r>
          </a:p>
        </p:txBody>
      </p:sp>
      <p:grpSp>
        <p:nvGrpSpPr>
          <p:cNvPr id="35847" name="Group 15">
            <a:extLst>
              <a:ext uri="{FF2B5EF4-FFF2-40B4-BE49-F238E27FC236}">
                <a16:creationId xmlns:a16="http://schemas.microsoft.com/office/drawing/2014/main" id="{981C03DD-3864-4EAC-81D0-DFDC3955FFD4}"/>
              </a:ext>
            </a:extLst>
          </p:cNvPr>
          <p:cNvGrpSpPr>
            <a:grpSpLocks/>
          </p:cNvGrpSpPr>
          <p:nvPr/>
        </p:nvGrpSpPr>
        <p:grpSpPr bwMode="auto">
          <a:xfrm>
            <a:off x="5092700" y="5191125"/>
            <a:ext cx="1638300" cy="658813"/>
            <a:chOff x="2200" y="1979"/>
            <a:chExt cx="1134" cy="635"/>
          </a:xfrm>
        </p:grpSpPr>
        <p:sp>
          <p:nvSpPr>
            <p:cNvPr id="35874" name="Text Box 16">
              <a:extLst>
                <a:ext uri="{FF2B5EF4-FFF2-40B4-BE49-F238E27FC236}">
                  <a16:creationId xmlns:a16="http://schemas.microsoft.com/office/drawing/2014/main" id="{F9854890-AD95-485F-B2CD-7CF637BF5F43}"/>
                </a:ext>
              </a:extLst>
            </p:cNvPr>
            <p:cNvSpPr txBox="1">
              <a:spLocks noChangeArrowheads="1"/>
            </p:cNvSpPr>
            <p:nvPr/>
          </p:nvSpPr>
          <p:spPr bwMode="auto">
            <a:xfrm>
              <a:off x="2245" y="2160"/>
              <a:ext cx="108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errors?</a:t>
              </a:r>
              <a:endParaRPr lang="es-ES" altLang="es-ES" sz="1500" b="0"/>
            </a:p>
          </p:txBody>
        </p:sp>
        <p:sp>
          <p:nvSpPr>
            <p:cNvPr id="35875" name="AutoShape 17">
              <a:extLst>
                <a:ext uri="{FF2B5EF4-FFF2-40B4-BE49-F238E27FC236}">
                  <a16:creationId xmlns:a16="http://schemas.microsoft.com/office/drawing/2014/main" id="{E1E371EA-5932-4E11-83EE-F8751DE79FCA}"/>
                </a:ext>
              </a:extLst>
            </p:cNvPr>
            <p:cNvSpPr>
              <a:spLocks noChangeArrowheads="1"/>
            </p:cNvSpPr>
            <p:nvPr/>
          </p:nvSpPr>
          <p:spPr bwMode="auto">
            <a:xfrm>
              <a:off x="2200" y="1979"/>
              <a:ext cx="1134" cy="635"/>
            </a:xfrm>
            <a:prstGeom prst="diamond">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eaLnBrk="1" hangingPunct="1">
                <a:spcBef>
                  <a:spcPct val="0"/>
                </a:spcBef>
                <a:buSzTx/>
                <a:buFontTx/>
                <a:buNone/>
              </a:pPr>
              <a:endParaRPr lang="es-ES" altLang="es-ES" sz="2400" b="0">
                <a:solidFill>
                  <a:schemeClr val="tx1"/>
                </a:solidFill>
                <a:latin typeface="Times New Roman" panose="02020603050405020304" pitchFamily="18" charset="0"/>
              </a:endParaRPr>
            </a:p>
          </p:txBody>
        </p:sp>
      </p:grpSp>
      <p:sp>
        <p:nvSpPr>
          <p:cNvPr id="35848" name="Text Box 18">
            <a:extLst>
              <a:ext uri="{FF2B5EF4-FFF2-40B4-BE49-F238E27FC236}">
                <a16:creationId xmlns:a16="http://schemas.microsoft.com/office/drawing/2014/main" id="{55930342-5ED5-4C30-A9B5-9F5A65AFF07B}"/>
              </a:ext>
            </a:extLst>
          </p:cNvPr>
          <p:cNvSpPr txBox="1">
            <a:spLocks noChangeArrowheads="1"/>
          </p:cNvSpPr>
          <p:nvPr/>
        </p:nvSpPr>
        <p:spPr bwMode="auto">
          <a:xfrm>
            <a:off x="6567488" y="5072063"/>
            <a:ext cx="5048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Yes</a:t>
            </a:r>
            <a:endParaRPr lang="es-ES" altLang="es-ES" sz="1500" b="0"/>
          </a:p>
        </p:txBody>
      </p:sp>
      <p:grpSp>
        <p:nvGrpSpPr>
          <p:cNvPr id="35849" name="Group 19">
            <a:extLst>
              <a:ext uri="{FF2B5EF4-FFF2-40B4-BE49-F238E27FC236}">
                <a16:creationId xmlns:a16="http://schemas.microsoft.com/office/drawing/2014/main" id="{0619F810-C1DC-44F9-A67C-6093D381984F}"/>
              </a:ext>
            </a:extLst>
          </p:cNvPr>
          <p:cNvGrpSpPr>
            <a:grpSpLocks/>
          </p:cNvGrpSpPr>
          <p:nvPr/>
        </p:nvGrpSpPr>
        <p:grpSpPr bwMode="auto">
          <a:xfrm>
            <a:off x="6656388" y="1400175"/>
            <a:ext cx="579437" cy="4121150"/>
            <a:chOff x="3390" y="1090"/>
            <a:chExt cx="365" cy="2487"/>
          </a:xfrm>
        </p:grpSpPr>
        <p:sp>
          <p:nvSpPr>
            <p:cNvPr id="35871" name="Line 20">
              <a:extLst>
                <a:ext uri="{FF2B5EF4-FFF2-40B4-BE49-F238E27FC236}">
                  <a16:creationId xmlns:a16="http://schemas.microsoft.com/office/drawing/2014/main" id="{13B48C0C-BE58-4AFB-ADD3-2DB403833F9E}"/>
                </a:ext>
              </a:extLst>
            </p:cNvPr>
            <p:cNvSpPr>
              <a:spLocks noChangeShapeType="1"/>
            </p:cNvSpPr>
            <p:nvPr/>
          </p:nvSpPr>
          <p:spPr bwMode="auto">
            <a:xfrm>
              <a:off x="3433" y="3574"/>
              <a:ext cx="322" cy="1"/>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5872" name="Line 21">
              <a:extLst>
                <a:ext uri="{FF2B5EF4-FFF2-40B4-BE49-F238E27FC236}">
                  <a16:creationId xmlns:a16="http://schemas.microsoft.com/office/drawing/2014/main" id="{F9F452B2-73E9-41C7-A776-0194A5F73BEE}"/>
                </a:ext>
              </a:extLst>
            </p:cNvPr>
            <p:cNvSpPr>
              <a:spLocks noChangeShapeType="1"/>
            </p:cNvSpPr>
            <p:nvPr/>
          </p:nvSpPr>
          <p:spPr bwMode="auto">
            <a:xfrm flipV="1">
              <a:off x="3390" y="1092"/>
              <a:ext cx="354" cy="3"/>
            </a:xfrm>
            <a:prstGeom prst="line">
              <a:avLst/>
            </a:prstGeom>
            <a:noFill/>
            <a:ln w="15875">
              <a:solidFill>
                <a:schemeClr val="bg2"/>
              </a:solidFill>
              <a:round/>
              <a:headEnd type="triangle" w="lg" len="med"/>
              <a:tailEnd/>
            </a:ln>
            <a:extLst>
              <a:ext uri="{909E8E84-426E-40DD-AFC4-6F175D3DCCD1}">
                <a14:hiddenFill xmlns:a14="http://schemas.microsoft.com/office/drawing/2010/main">
                  <a:noFill/>
                </a14:hiddenFill>
              </a:ext>
            </a:extLst>
          </p:spPr>
          <p:txBody>
            <a:bodyPr/>
            <a:lstStyle/>
            <a:p>
              <a:endParaRPr lang="es-ES"/>
            </a:p>
          </p:txBody>
        </p:sp>
        <p:sp>
          <p:nvSpPr>
            <p:cNvPr id="35873" name="Line 22">
              <a:extLst>
                <a:ext uri="{FF2B5EF4-FFF2-40B4-BE49-F238E27FC236}">
                  <a16:creationId xmlns:a16="http://schemas.microsoft.com/office/drawing/2014/main" id="{A499DA7E-8326-4885-9B59-12CA86A907D3}"/>
                </a:ext>
              </a:extLst>
            </p:cNvPr>
            <p:cNvSpPr>
              <a:spLocks noChangeShapeType="1"/>
            </p:cNvSpPr>
            <p:nvPr/>
          </p:nvSpPr>
          <p:spPr bwMode="auto">
            <a:xfrm rot="16200000" flipH="1">
              <a:off x="2505" y="2329"/>
              <a:ext cx="2487" cy="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35850" name="Text Box 23">
            <a:extLst>
              <a:ext uri="{FF2B5EF4-FFF2-40B4-BE49-F238E27FC236}">
                <a16:creationId xmlns:a16="http://schemas.microsoft.com/office/drawing/2014/main" id="{5627E9A1-A562-4BBB-B9EA-E023AA26FEBB}"/>
              </a:ext>
            </a:extLst>
          </p:cNvPr>
          <p:cNvSpPr txBox="1">
            <a:spLocks noChangeArrowheads="1"/>
          </p:cNvSpPr>
          <p:nvPr/>
        </p:nvSpPr>
        <p:spPr bwMode="auto">
          <a:xfrm>
            <a:off x="5630863" y="6151563"/>
            <a:ext cx="546100" cy="323850"/>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END</a:t>
            </a:r>
            <a:endParaRPr lang="es-ES" altLang="es-ES" sz="1500" b="0"/>
          </a:p>
        </p:txBody>
      </p:sp>
      <p:sp>
        <p:nvSpPr>
          <p:cNvPr id="35851" name="Text Box 24">
            <a:extLst>
              <a:ext uri="{FF2B5EF4-FFF2-40B4-BE49-F238E27FC236}">
                <a16:creationId xmlns:a16="http://schemas.microsoft.com/office/drawing/2014/main" id="{E3A1A1FE-3B16-48ED-8E40-06784A282836}"/>
              </a:ext>
            </a:extLst>
          </p:cNvPr>
          <p:cNvSpPr txBox="1">
            <a:spLocks noChangeArrowheads="1"/>
          </p:cNvSpPr>
          <p:nvPr/>
        </p:nvSpPr>
        <p:spPr bwMode="auto">
          <a:xfrm>
            <a:off x="6062663" y="5792788"/>
            <a:ext cx="58896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NO</a:t>
            </a:r>
            <a:endParaRPr lang="es-ES" altLang="es-ES" sz="1500" b="0"/>
          </a:p>
        </p:txBody>
      </p:sp>
      <p:grpSp>
        <p:nvGrpSpPr>
          <p:cNvPr id="35852" name="Group 25">
            <a:extLst>
              <a:ext uri="{FF2B5EF4-FFF2-40B4-BE49-F238E27FC236}">
                <a16:creationId xmlns:a16="http://schemas.microsoft.com/office/drawing/2014/main" id="{899F4BA8-183B-49F0-83B5-3DE063A75BB9}"/>
              </a:ext>
            </a:extLst>
          </p:cNvPr>
          <p:cNvGrpSpPr>
            <a:grpSpLocks/>
          </p:cNvGrpSpPr>
          <p:nvPr/>
        </p:nvGrpSpPr>
        <p:grpSpPr bwMode="auto">
          <a:xfrm>
            <a:off x="5100638" y="2317750"/>
            <a:ext cx="1612900" cy="946150"/>
            <a:chOff x="2410" y="1604"/>
            <a:chExt cx="1016" cy="596"/>
          </a:xfrm>
        </p:grpSpPr>
        <p:sp>
          <p:nvSpPr>
            <p:cNvPr id="35868" name="Text Box 26">
              <a:extLst>
                <a:ext uri="{FF2B5EF4-FFF2-40B4-BE49-F238E27FC236}">
                  <a16:creationId xmlns:a16="http://schemas.microsoft.com/office/drawing/2014/main" id="{37914C96-96EC-48B9-B58A-D7BFE6F9B7A9}"/>
                </a:ext>
              </a:extLst>
            </p:cNvPr>
            <p:cNvSpPr txBox="1">
              <a:spLocks noChangeArrowheads="1"/>
            </p:cNvSpPr>
            <p:nvPr/>
          </p:nvSpPr>
          <p:spPr bwMode="auto">
            <a:xfrm>
              <a:off x="2415" y="1858"/>
              <a:ext cx="9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errors?</a:t>
              </a:r>
              <a:endParaRPr lang="es-ES" altLang="es-ES" sz="1500" b="0"/>
            </a:p>
          </p:txBody>
        </p:sp>
        <p:sp>
          <p:nvSpPr>
            <p:cNvPr id="35869" name="AutoShape 27">
              <a:extLst>
                <a:ext uri="{FF2B5EF4-FFF2-40B4-BE49-F238E27FC236}">
                  <a16:creationId xmlns:a16="http://schemas.microsoft.com/office/drawing/2014/main" id="{57C8D9B2-DE43-4C59-901C-FFEEE67082DC}"/>
                </a:ext>
              </a:extLst>
            </p:cNvPr>
            <p:cNvSpPr>
              <a:spLocks noChangeArrowheads="1"/>
            </p:cNvSpPr>
            <p:nvPr/>
          </p:nvSpPr>
          <p:spPr bwMode="auto">
            <a:xfrm>
              <a:off x="2410" y="1751"/>
              <a:ext cx="1016" cy="449"/>
            </a:xfrm>
            <a:prstGeom prst="diamond">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eaLnBrk="1" hangingPunct="1">
                <a:spcBef>
                  <a:spcPct val="0"/>
                </a:spcBef>
                <a:buSzTx/>
                <a:buFontTx/>
                <a:buNone/>
              </a:pPr>
              <a:endParaRPr lang="es-ES" altLang="es-ES" sz="2400" b="0">
                <a:solidFill>
                  <a:schemeClr val="tx1"/>
                </a:solidFill>
                <a:latin typeface="Times New Roman" panose="02020603050405020304" pitchFamily="18" charset="0"/>
              </a:endParaRPr>
            </a:p>
          </p:txBody>
        </p:sp>
        <p:sp>
          <p:nvSpPr>
            <p:cNvPr id="35870" name="Line 28">
              <a:extLst>
                <a:ext uri="{FF2B5EF4-FFF2-40B4-BE49-F238E27FC236}">
                  <a16:creationId xmlns:a16="http://schemas.microsoft.com/office/drawing/2014/main" id="{AE02BD20-D25E-4A37-A8E4-7F824D51E192}"/>
                </a:ext>
              </a:extLst>
            </p:cNvPr>
            <p:cNvSpPr>
              <a:spLocks noChangeShapeType="1"/>
            </p:cNvSpPr>
            <p:nvPr/>
          </p:nvSpPr>
          <p:spPr bwMode="auto">
            <a:xfrm>
              <a:off x="2925" y="1604"/>
              <a:ext cx="0" cy="13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grpSp>
      <p:grpSp>
        <p:nvGrpSpPr>
          <p:cNvPr id="104" name="Group 29">
            <a:extLst>
              <a:ext uri="{FF2B5EF4-FFF2-40B4-BE49-F238E27FC236}">
                <a16:creationId xmlns:a16="http://schemas.microsoft.com/office/drawing/2014/main" id="{79B3D9CC-01F0-43CA-BC47-5819A4FF1BE4}"/>
              </a:ext>
            </a:extLst>
          </p:cNvPr>
          <p:cNvGrpSpPr>
            <a:grpSpLocks/>
          </p:cNvGrpSpPr>
          <p:nvPr/>
        </p:nvGrpSpPr>
        <p:grpSpPr bwMode="auto">
          <a:xfrm>
            <a:off x="5199533" y="3272492"/>
            <a:ext cx="1463675" cy="539750"/>
            <a:chOff x="2472" y="2205"/>
            <a:chExt cx="922" cy="340"/>
          </a:xfrm>
          <a:solidFill>
            <a:srgbClr val="FF0000"/>
          </a:solidFill>
        </p:grpSpPr>
        <p:sp>
          <p:nvSpPr>
            <p:cNvPr id="105" name="Text Box 30">
              <a:extLst>
                <a:ext uri="{FF2B5EF4-FFF2-40B4-BE49-F238E27FC236}">
                  <a16:creationId xmlns:a16="http://schemas.microsoft.com/office/drawing/2014/main" id="{8DB66BCF-E3D5-4418-868D-16BE9D1FD475}"/>
                </a:ext>
              </a:extLst>
            </p:cNvPr>
            <p:cNvSpPr txBox="1">
              <a:spLocks noChangeArrowheads="1"/>
            </p:cNvSpPr>
            <p:nvPr/>
          </p:nvSpPr>
          <p:spPr bwMode="auto">
            <a:xfrm>
              <a:off x="2472" y="2341"/>
              <a:ext cx="922" cy="204"/>
            </a:xfrm>
            <a:prstGeom prst="rect">
              <a:avLst/>
            </a:prstGeom>
            <a:grpFill/>
            <a:ln w="15875" algn="ctr">
              <a:solidFill>
                <a:schemeClr val="bg2"/>
              </a:solidFill>
              <a:miter lim="800000"/>
              <a:headEnd/>
              <a:tailEnd/>
            </a:ln>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defRPr/>
              </a:pPr>
              <a:r>
                <a:rPr lang="es-ES_tradnl" sz="1500" b="0" dirty="0" err="1"/>
                <a:t>Objet</a:t>
              </a:r>
              <a:r>
                <a:rPr lang="es-ES_tradnl" sz="1500" b="0" dirty="0"/>
                <a:t> </a:t>
              </a:r>
              <a:r>
                <a:rPr lang="es-ES_tradnl" sz="1500" b="0" dirty="0" err="1"/>
                <a:t>Program</a:t>
              </a:r>
              <a:endParaRPr lang="es-ES" sz="1500" b="0" dirty="0"/>
            </a:p>
          </p:txBody>
        </p:sp>
        <p:sp>
          <p:nvSpPr>
            <p:cNvPr id="106" name="Line 31">
              <a:extLst>
                <a:ext uri="{FF2B5EF4-FFF2-40B4-BE49-F238E27FC236}">
                  <a16:creationId xmlns:a16="http://schemas.microsoft.com/office/drawing/2014/main" id="{72B9E965-B974-432D-8D20-8A524C2AF985}"/>
                </a:ext>
              </a:extLst>
            </p:cNvPr>
            <p:cNvSpPr>
              <a:spLocks noChangeShapeType="1"/>
            </p:cNvSpPr>
            <p:nvPr/>
          </p:nvSpPr>
          <p:spPr bwMode="auto">
            <a:xfrm>
              <a:off x="2925" y="2205"/>
              <a:ext cx="0" cy="137"/>
            </a:xfrm>
            <a:prstGeom prst="line">
              <a:avLst/>
            </a:prstGeom>
            <a:grpFill/>
            <a:ln w="15875">
              <a:solidFill>
                <a:schemeClr val="bg2"/>
              </a:solidFill>
              <a:round/>
              <a:headEnd/>
              <a:tailEnd type="triangle" w="med" len="lg"/>
            </a:ln>
            <a:extLst/>
          </p:spPr>
          <p:txBody>
            <a:bodyPr/>
            <a:lstStyle/>
            <a:p>
              <a:pPr>
                <a:defRPr/>
              </a:pPr>
              <a:endParaRPr lang="en-GB"/>
            </a:p>
          </p:txBody>
        </p:sp>
      </p:grpSp>
      <p:grpSp>
        <p:nvGrpSpPr>
          <p:cNvPr id="107" name="Group 32">
            <a:extLst>
              <a:ext uri="{FF2B5EF4-FFF2-40B4-BE49-F238E27FC236}">
                <a16:creationId xmlns:a16="http://schemas.microsoft.com/office/drawing/2014/main" id="{BBA20B4D-4DED-428B-8C14-F8F149404171}"/>
              </a:ext>
            </a:extLst>
          </p:cNvPr>
          <p:cNvGrpSpPr>
            <a:grpSpLocks/>
          </p:cNvGrpSpPr>
          <p:nvPr/>
        </p:nvGrpSpPr>
        <p:grpSpPr bwMode="auto">
          <a:xfrm>
            <a:off x="5183658" y="3818592"/>
            <a:ext cx="1479550" cy="547688"/>
            <a:chOff x="2462" y="2549"/>
            <a:chExt cx="932" cy="345"/>
          </a:xfrm>
          <a:solidFill>
            <a:srgbClr val="FF0000"/>
          </a:solidFill>
        </p:grpSpPr>
        <p:sp>
          <p:nvSpPr>
            <p:cNvPr id="108" name="Text Box 33">
              <a:extLst>
                <a:ext uri="{FF2B5EF4-FFF2-40B4-BE49-F238E27FC236}">
                  <a16:creationId xmlns:a16="http://schemas.microsoft.com/office/drawing/2014/main" id="{F72DC747-3177-4536-9BA6-3DCD4C378601}"/>
                </a:ext>
              </a:extLst>
            </p:cNvPr>
            <p:cNvSpPr txBox="1">
              <a:spLocks noChangeArrowheads="1"/>
            </p:cNvSpPr>
            <p:nvPr/>
          </p:nvSpPr>
          <p:spPr bwMode="auto">
            <a:xfrm>
              <a:off x="2462" y="2690"/>
              <a:ext cx="932" cy="204"/>
            </a:xfrm>
            <a:prstGeom prst="rect">
              <a:avLst/>
            </a:prstGeom>
            <a:grpFill/>
            <a:ln w="15875" algn="ctr">
              <a:solidFill>
                <a:schemeClr val="bg2"/>
              </a:solidFill>
              <a:miter lim="800000"/>
              <a:headEnd/>
              <a:tailEnd/>
            </a:ln>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defRPr/>
              </a:pPr>
              <a:r>
                <a:rPr lang="es-ES_tradnl" sz="1500" b="0" dirty="0"/>
                <a:t>Link </a:t>
              </a:r>
              <a:r>
                <a:rPr lang="es-ES_tradnl" sz="1500" b="0" dirty="0" err="1"/>
                <a:t>Process</a:t>
              </a:r>
              <a:endParaRPr lang="es-ES" sz="1500" b="0" dirty="0"/>
            </a:p>
          </p:txBody>
        </p:sp>
        <p:sp>
          <p:nvSpPr>
            <p:cNvPr id="109" name="Line 34">
              <a:extLst>
                <a:ext uri="{FF2B5EF4-FFF2-40B4-BE49-F238E27FC236}">
                  <a16:creationId xmlns:a16="http://schemas.microsoft.com/office/drawing/2014/main" id="{F4627E02-2D4B-4E47-9C87-3873DE70AC8F}"/>
                </a:ext>
              </a:extLst>
            </p:cNvPr>
            <p:cNvSpPr>
              <a:spLocks noChangeShapeType="1"/>
            </p:cNvSpPr>
            <p:nvPr/>
          </p:nvSpPr>
          <p:spPr bwMode="auto">
            <a:xfrm>
              <a:off x="2923" y="2549"/>
              <a:ext cx="0" cy="137"/>
            </a:xfrm>
            <a:prstGeom prst="line">
              <a:avLst/>
            </a:prstGeom>
            <a:grpFill/>
            <a:ln w="15875">
              <a:solidFill>
                <a:schemeClr val="bg2"/>
              </a:solidFill>
              <a:round/>
              <a:headEnd/>
              <a:tailEnd type="triangle" w="med" len="lg"/>
            </a:ln>
            <a:extLst/>
          </p:spPr>
          <p:txBody>
            <a:bodyPr/>
            <a:lstStyle/>
            <a:p>
              <a:pPr>
                <a:defRPr/>
              </a:pPr>
              <a:endParaRPr lang="en-GB"/>
            </a:p>
          </p:txBody>
        </p:sp>
      </p:grpSp>
      <p:sp>
        <p:nvSpPr>
          <p:cNvPr id="35855" name="Line 35">
            <a:extLst>
              <a:ext uri="{FF2B5EF4-FFF2-40B4-BE49-F238E27FC236}">
                <a16:creationId xmlns:a16="http://schemas.microsoft.com/office/drawing/2014/main" id="{856B7B66-EF2D-4CD1-9BC3-21EA16214893}"/>
              </a:ext>
            </a:extLst>
          </p:cNvPr>
          <p:cNvSpPr>
            <a:spLocks noChangeShapeType="1"/>
          </p:cNvSpPr>
          <p:nvPr/>
        </p:nvSpPr>
        <p:spPr bwMode="auto">
          <a:xfrm>
            <a:off x="5911850" y="4381500"/>
            <a:ext cx="0" cy="217488"/>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sp>
        <p:nvSpPr>
          <p:cNvPr id="35856" name="Line 36">
            <a:extLst>
              <a:ext uri="{FF2B5EF4-FFF2-40B4-BE49-F238E27FC236}">
                <a16:creationId xmlns:a16="http://schemas.microsoft.com/office/drawing/2014/main" id="{F3CDA275-BA6A-4AA1-B55A-D8AC5243B46B}"/>
              </a:ext>
            </a:extLst>
          </p:cNvPr>
          <p:cNvSpPr>
            <a:spLocks noChangeShapeType="1"/>
          </p:cNvSpPr>
          <p:nvPr/>
        </p:nvSpPr>
        <p:spPr bwMode="auto">
          <a:xfrm>
            <a:off x="5907088" y="4962525"/>
            <a:ext cx="0" cy="217488"/>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sp>
        <p:nvSpPr>
          <p:cNvPr id="35857" name="Line 37">
            <a:extLst>
              <a:ext uri="{FF2B5EF4-FFF2-40B4-BE49-F238E27FC236}">
                <a16:creationId xmlns:a16="http://schemas.microsoft.com/office/drawing/2014/main" id="{F518C5B6-AFCB-4F0F-86C3-2AFC9B5F53FD}"/>
              </a:ext>
            </a:extLst>
          </p:cNvPr>
          <p:cNvSpPr>
            <a:spLocks noChangeShapeType="1"/>
          </p:cNvSpPr>
          <p:nvPr/>
        </p:nvSpPr>
        <p:spPr bwMode="auto">
          <a:xfrm>
            <a:off x="5918200" y="5864225"/>
            <a:ext cx="0" cy="217488"/>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sp>
        <p:nvSpPr>
          <p:cNvPr id="35858" name="Text Box 38">
            <a:extLst>
              <a:ext uri="{FF2B5EF4-FFF2-40B4-BE49-F238E27FC236}">
                <a16:creationId xmlns:a16="http://schemas.microsoft.com/office/drawing/2014/main" id="{56B26D9B-DAAC-4163-A611-827F931B98E5}"/>
              </a:ext>
            </a:extLst>
          </p:cNvPr>
          <p:cNvSpPr txBox="1">
            <a:spLocks noChangeArrowheads="1"/>
          </p:cNvSpPr>
          <p:nvPr/>
        </p:nvSpPr>
        <p:spPr bwMode="auto">
          <a:xfrm>
            <a:off x="2967038" y="3487738"/>
            <a:ext cx="1800225" cy="323850"/>
          </a:xfrm>
          <a:prstGeom prst="rect">
            <a:avLst/>
          </a:prstGeom>
          <a:solidFill>
            <a:srgbClr val="FF0000"/>
          </a:solidFill>
          <a:ln w="15875" algn="ctr">
            <a:solidFill>
              <a:schemeClr val="bg2"/>
            </a:solidFill>
            <a:miter lim="800000"/>
            <a:headEnd/>
            <a:tailEnd/>
          </a:ln>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Library Files</a:t>
            </a:r>
            <a:endParaRPr lang="es-ES" altLang="es-ES" sz="1500" b="0"/>
          </a:p>
        </p:txBody>
      </p:sp>
      <p:sp>
        <p:nvSpPr>
          <p:cNvPr id="35859" name="Text Box 39">
            <a:extLst>
              <a:ext uri="{FF2B5EF4-FFF2-40B4-BE49-F238E27FC236}">
                <a16:creationId xmlns:a16="http://schemas.microsoft.com/office/drawing/2014/main" id="{F07881AD-5249-45FC-BD43-2B748480B0CB}"/>
              </a:ext>
            </a:extLst>
          </p:cNvPr>
          <p:cNvSpPr txBox="1">
            <a:spLocks noChangeArrowheads="1"/>
          </p:cNvSpPr>
          <p:nvPr/>
        </p:nvSpPr>
        <p:spPr bwMode="auto">
          <a:xfrm>
            <a:off x="3109913" y="4208463"/>
            <a:ext cx="1511300" cy="565150"/>
          </a:xfrm>
          <a:prstGeom prst="rect">
            <a:avLst/>
          </a:prstGeom>
          <a:solidFill>
            <a:srgbClr val="FF0000"/>
          </a:solidFill>
          <a:ln w="15875" algn="ctr">
            <a:solidFill>
              <a:schemeClr val="bg2"/>
            </a:solidFill>
            <a:miter lim="800000"/>
            <a:headEnd/>
            <a:tailEnd/>
          </a:ln>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n-GB" altLang="es-ES" sz="1500" b="0"/>
              <a:t>User Object Programs</a:t>
            </a:r>
            <a:endParaRPr lang="es-ES" altLang="es-ES" sz="1500" b="0"/>
          </a:p>
        </p:txBody>
      </p:sp>
      <p:sp>
        <p:nvSpPr>
          <p:cNvPr id="35860" name="Line 40">
            <a:extLst>
              <a:ext uri="{FF2B5EF4-FFF2-40B4-BE49-F238E27FC236}">
                <a16:creationId xmlns:a16="http://schemas.microsoft.com/office/drawing/2014/main" id="{EE484503-8808-4F87-AB8A-1C8840615E9A}"/>
              </a:ext>
            </a:extLst>
          </p:cNvPr>
          <p:cNvSpPr>
            <a:spLocks noChangeShapeType="1"/>
          </p:cNvSpPr>
          <p:nvPr/>
        </p:nvSpPr>
        <p:spPr bwMode="auto">
          <a:xfrm>
            <a:off x="4767263" y="3632200"/>
            <a:ext cx="431800" cy="576263"/>
          </a:xfrm>
          <a:prstGeom prst="line">
            <a:avLst/>
          </a:prstGeom>
          <a:noFill/>
          <a:ln w="158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5861" name="Line 41">
            <a:extLst>
              <a:ext uri="{FF2B5EF4-FFF2-40B4-BE49-F238E27FC236}">
                <a16:creationId xmlns:a16="http://schemas.microsoft.com/office/drawing/2014/main" id="{E9A00DEC-3EC8-4439-9209-15FE936FD857}"/>
              </a:ext>
            </a:extLst>
          </p:cNvPr>
          <p:cNvSpPr>
            <a:spLocks noChangeShapeType="1"/>
          </p:cNvSpPr>
          <p:nvPr/>
        </p:nvSpPr>
        <p:spPr bwMode="auto">
          <a:xfrm flipV="1">
            <a:off x="4622800" y="4279900"/>
            <a:ext cx="576263" cy="215900"/>
          </a:xfrm>
          <a:prstGeom prst="line">
            <a:avLst/>
          </a:prstGeom>
          <a:noFill/>
          <a:ln w="158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grpSp>
        <p:nvGrpSpPr>
          <p:cNvPr id="35862" name="Group 9">
            <a:extLst>
              <a:ext uri="{FF2B5EF4-FFF2-40B4-BE49-F238E27FC236}">
                <a16:creationId xmlns:a16="http://schemas.microsoft.com/office/drawing/2014/main" id="{773AAC18-445A-434B-BC1B-D9FEEE2310E1}"/>
              </a:ext>
            </a:extLst>
          </p:cNvPr>
          <p:cNvGrpSpPr>
            <a:grpSpLocks/>
          </p:cNvGrpSpPr>
          <p:nvPr/>
        </p:nvGrpSpPr>
        <p:grpSpPr bwMode="auto">
          <a:xfrm>
            <a:off x="4670425" y="1457325"/>
            <a:ext cx="442913" cy="1439863"/>
            <a:chOff x="2154" y="1071"/>
            <a:chExt cx="279" cy="907"/>
          </a:xfrm>
        </p:grpSpPr>
        <p:sp>
          <p:nvSpPr>
            <p:cNvPr id="35865" name="Line 10">
              <a:extLst>
                <a:ext uri="{FF2B5EF4-FFF2-40B4-BE49-F238E27FC236}">
                  <a16:creationId xmlns:a16="http://schemas.microsoft.com/office/drawing/2014/main" id="{025C3853-B42A-4C17-AA46-180D8DF614E1}"/>
                </a:ext>
              </a:extLst>
            </p:cNvPr>
            <p:cNvSpPr>
              <a:spLocks noChangeShapeType="1"/>
            </p:cNvSpPr>
            <p:nvPr/>
          </p:nvSpPr>
          <p:spPr bwMode="auto">
            <a:xfrm flipH="1">
              <a:off x="2154" y="1978"/>
              <a:ext cx="279"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5866" name="Line 11">
              <a:extLst>
                <a:ext uri="{FF2B5EF4-FFF2-40B4-BE49-F238E27FC236}">
                  <a16:creationId xmlns:a16="http://schemas.microsoft.com/office/drawing/2014/main" id="{B4AE4DA1-851F-4ECC-8E93-6D24CBFFF4D9}"/>
                </a:ext>
              </a:extLst>
            </p:cNvPr>
            <p:cNvSpPr>
              <a:spLocks noChangeShapeType="1"/>
            </p:cNvSpPr>
            <p:nvPr/>
          </p:nvSpPr>
          <p:spPr bwMode="auto">
            <a:xfrm flipH="1">
              <a:off x="2169" y="1072"/>
              <a:ext cx="247" cy="0"/>
            </a:xfrm>
            <a:prstGeom prst="line">
              <a:avLst/>
            </a:prstGeom>
            <a:noFill/>
            <a:ln w="15875">
              <a:solidFill>
                <a:schemeClr val="tx1"/>
              </a:solidFill>
              <a:round/>
              <a:headEnd type="triangle" w="lg" len="med"/>
              <a:tailEnd/>
            </a:ln>
            <a:extLst>
              <a:ext uri="{909E8E84-426E-40DD-AFC4-6F175D3DCCD1}">
                <a14:hiddenFill xmlns:a14="http://schemas.microsoft.com/office/drawing/2010/main">
                  <a:noFill/>
                </a14:hiddenFill>
              </a:ext>
            </a:extLst>
          </p:spPr>
          <p:txBody>
            <a:bodyPr/>
            <a:lstStyle/>
            <a:p>
              <a:endParaRPr lang="es-ES"/>
            </a:p>
          </p:txBody>
        </p:sp>
        <p:sp>
          <p:nvSpPr>
            <p:cNvPr id="35867" name="Line 12">
              <a:extLst>
                <a:ext uri="{FF2B5EF4-FFF2-40B4-BE49-F238E27FC236}">
                  <a16:creationId xmlns:a16="http://schemas.microsoft.com/office/drawing/2014/main" id="{B9524104-3BCD-4C6E-A586-F7CAAD8EDEC3}"/>
                </a:ext>
              </a:extLst>
            </p:cNvPr>
            <p:cNvSpPr>
              <a:spLocks noChangeShapeType="1"/>
            </p:cNvSpPr>
            <p:nvPr/>
          </p:nvSpPr>
          <p:spPr bwMode="auto">
            <a:xfrm rot="5400000">
              <a:off x="1712" y="1518"/>
              <a:ext cx="903" cy="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35863" name="40 CuadroTexto">
            <a:extLst>
              <a:ext uri="{FF2B5EF4-FFF2-40B4-BE49-F238E27FC236}">
                <a16:creationId xmlns:a16="http://schemas.microsoft.com/office/drawing/2014/main" id="{9822BE40-364C-4BF5-A311-DC976E4BC7BD}"/>
              </a:ext>
            </a:extLst>
          </p:cNvPr>
          <p:cNvSpPr txBox="1">
            <a:spLocks noChangeArrowheads="1"/>
          </p:cNvSpPr>
          <p:nvPr/>
        </p:nvSpPr>
        <p:spPr bwMode="auto">
          <a:xfrm>
            <a:off x="2390775" y="1709738"/>
            <a:ext cx="23764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0"/>
              </a:spcBef>
              <a:buSzTx/>
              <a:buFontTx/>
              <a:buNone/>
            </a:pPr>
            <a:r>
              <a:rPr lang="en-US" altLang="es-ES" sz="2400" b="0">
                <a:solidFill>
                  <a:schemeClr val="tx1"/>
                </a:solidFill>
                <a:latin typeface="Times New Roman" panose="02020603050405020304" pitchFamily="18" charset="0"/>
              </a:rPr>
              <a:t>Syntax Errors</a:t>
            </a:r>
          </a:p>
          <a:p>
            <a:pPr algn="ctr" eaLnBrk="1" hangingPunct="1">
              <a:spcBef>
                <a:spcPct val="0"/>
              </a:spcBef>
              <a:buSzTx/>
              <a:buFontTx/>
              <a:buNone/>
            </a:pPr>
            <a:r>
              <a:rPr lang="en-US" altLang="es-ES" sz="2400" b="0">
                <a:solidFill>
                  <a:schemeClr val="tx1"/>
                </a:solidFill>
                <a:latin typeface="Times New Roman" panose="02020603050405020304" pitchFamily="18" charset="0"/>
              </a:rPr>
              <a:t>Coherence Errors</a:t>
            </a:r>
          </a:p>
        </p:txBody>
      </p:sp>
      <p:sp>
        <p:nvSpPr>
          <p:cNvPr id="35864" name="Rectangle 2">
            <a:extLst>
              <a:ext uri="{FF2B5EF4-FFF2-40B4-BE49-F238E27FC236}">
                <a16:creationId xmlns:a16="http://schemas.microsoft.com/office/drawing/2014/main" id="{C3361990-8486-4EEA-91CD-C4726F558334}"/>
              </a:ext>
            </a:extLst>
          </p:cNvPr>
          <p:cNvSpPr>
            <a:spLocks noGrp="1" noChangeArrowheads="1"/>
          </p:cNvSpPr>
          <p:nvPr>
            <p:ph type="title"/>
          </p:nvPr>
        </p:nvSpPr>
        <p:spPr/>
        <p:txBody>
          <a:bodyPr/>
          <a:lstStyle/>
          <a:p>
            <a:pPr eaLnBrk="1" hangingPunct="1"/>
            <a:r>
              <a:rPr lang="en-GB" altLang="es-ES" sz="2800"/>
              <a:t>Dev-C ++ IDE Framework</a:t>
            </a:r>
            <a:r>
              <a:rPr lang="es-ES_tradnl" altLang="es-ES"/>
              <a:t/>
            </a:r>
            <a:br>
              <a:rPr lang="es-ES_tradnl" altLang="es-ES"/>
            </a:br>
            <a:r>
              <a:rPr lang="en-US" altLang="es-ES" sz="2400"/>
              <a:t>Implementation Process (Compile)</a:t>
            </a:r>
            <a:endParaRPr lang="es-ES" altLang="es-ES" sz="36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a:extLst>
              <a:ext uri="{FF2B5EF4-FFF2-40B4-BE49-F238E27FC236}">
                <a16:creationId xmlns:a16="http://schemas.microsoft.com/office/drawing/2014/main" id="{0DDE379C-1C66-4031-B61C-D621CFD4568E}"/>
              </a:ext>
            </a:extLst>
          </p:cNvPr>
          <p:cNvSpPr txBox="1">
            <a:spLocks noChangeArrowheads="1"/>
          </p:cNvSpPr>
          <p:nvPr/>
        </p:nvSpPr>
        <p:spPr bwMode="auto">
          <a:xfrm>
            <a:off x="3562350" y="1341438"/>
            <a:ext cx="1528763" cy="322262"/>
          </a:xfrm>
          <a:prstGeom prst="rect">
            <a:avLst/>
          </a:prstGeom>
          <a:solidFill>
            <a:schemeClr val="bg1"/>
          </a:solidFill>
          <a:ln w="15875" algn="ctr">
            <a:solidFill>
              <a:schemeClr val="bg2"/>
            </a:solidFill>
            <a:miter lim="800000"/>
            <a:headEnd/>
            <a:tailEnd/>
          </a:ln>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n-GB" altLang="es-ES" sz="1500" b="0"/>
              <a:t>Write Source Code</a:t>
            </a:r>
          </a:p>
        </p:txBody>
      </p:sp>
      <p:grpSp>
        <p:nvGrpSpPr>
          <p:cNvPr id="38915" name="Group 5">
            <a:extLst>
              <a:ext uri="{FF2B5EF4-FFF2-40B4-BE49-F238E27FC236}">
                <a16:creationId xmlns:a16="http://schemas.microsoft.com/office/drawing/2014/main" id="{6D736AB4-69A9-4196-89FA-37E96C81462D}"/>
              </a:ext>
            </a:extLst>
          </p:cNvPr>
          <p:cNvGrpSpPr>
            <a:grpSpLocks/>
          </p:cNvGrpSpPr>
          <p:nvPr/>
        </p:nvGrpSpPr>
        <p:grpSpPr bwMode="auto">
          <a:xfrm>
            <a:off x="3562350" y="1670050"/>
            <a:ext cx="1512888" cy="630238"/>
            <a:chOff x="2426" y="1196"/>
            <a:chExt cx="953" cy="397"/>
          </a:xfrm>
        </p:grpSpPr>
        <p:sp>
          <p:nvSpPr>
            <p:cNvPr id="38953" name="Text Box 6">
              <a:extLst>
                <a:ext uri="{FF2B5EF4-FFF2-40B4-BE49-F238E27FC236}">
                  <a16:creationId xmlns:a16="http://schemas.microsoft.com/office/drawing/2014/main" id="{B2C658AC-F6DC-4839-889F-48B517612EA3}"/>
                </a:ext>
              </a:extLst>
            </p:cNvPr>
            <p:cNvSpPr txBox="1">
              <a:spLocks noChangeArrowheads="1"/>
            </p:cNvSpPr>
            <p:nvPr/>
          </p:nvSpPr>
          <p:spPr bwMode="auto">
            <a:xfrm>
              <a:off x="2426" y="1389"/>
              <a:ext cx="953" cy="204"/>
            </a:xfrm>
            <a:prstGeom prst="rect">
              <a:avLst/>
            </a:prstGeom>
            <a:solidFill>
              <a:schemeClr val="bg1"/>
            </a:solidFill>
            <a:ln w="15875" algn="ctr">
              <a:solidFill>
                <a:schemeClr val="bg2"/>
              </a:solidFill>
              <a:miter lim="800000"/>
              <a:headEnd/>
              <a:tailEnd/>
            </a:ln>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Compile</a:t>
              </a:r>
              <a:endParaRPr lang="es-ES" altLang="es-ES" sz="1500" b="0"/>
            </a:p>
          </p:txBody>
        </p:sp>
        <p:sp>
          <p:nvSpPr>
            <p:cNvPr id="38954" name="Line 7">
              <a:extLst>
                <a:ext uri="{FF2B5EF4-FFF2-40B4-BE49-F238E27FC236}">
                  <a16:creationId xmlns:a16="http://schemas.microsoft.com/office/drawing/2014/main" id="{E38BDC0D-1BD1-4428-A412-AEFAF886D481}"/>
                </a:ext>
              </a:extLst>
            </p:cNvPr>
            <p:cNvSpPr>
              <a:spLocks noChangeShapeType="1"/>
            </p:cNvSpPr>
            <p:nvPr/>
          </p:nvSpPr>
          <p:spPr bwMode="auto">
            <a:xfrm>
              <a:off x="2918" y="1196"/>
              <a:ext cx="7" cy="193"/>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grpSp>
      <p:sp>
        <p:nvSpPr>
          <p:cNvPr id="38916" name="Text Box 8">
            <a:extLst>
              <a:ext uri="{FF2B5EF4-FFF2-40B4-BE49-F238E27FC236}">
                <a16:creationId xmlns:a16="http://schemas.microsoft.com/office/drawing/2014/main" id="{22C0F9C5-1549-4322-8824-8E2929551738}"/>
              </a:ext>
            </a:extLst>
          </p:cNvPr>
          <p:cNvSpPr txBox="1">
            <a:spLocks noChangeArrowheads="1"/>
          </p:cNvSpPr>
          <p:nvPr/>
        </p:nvSpPr>
        <p:spPr bwMode="auto">
          <a:xfrm>
            <a:off x="3160713" y="2595563"/>
            <a:ext cx="4968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Yes</a:t>
            </a:r>
            <a:endParaRPr lang="es-ES" altLang="es-ES" sz="1500" b="0"/>
          </a:p>
        </p:txBody>
      </p:sp>
      <p:sp>
        <p:nvSpPr>
          <p:cNvPr id="38917" name="Text Box 13">
            <a:extLst>
              <a:ext uri="{FF2B5EF4-FFF2-40B4-BE49-F238E27FC236}">
                <a16:creationId xmlns:a16="http://schemas.microsoft.com/office/drawing/2014/main" id="{AE6EEEF0-484E-4137-B289-707EEC1B06B8}"/>
              </a:ext>
            </a:extLst>
          </p:cNvPr>
          <p:cNvSpPr txBox="1">
            <a:spLocks noChangeArrowheads="1"/>
          </p:cNvSpPr>
          <p:nvPr/>
        </p:nvSpPr>
        <p:spPr bwMode="auto">
          <a:xfrm>
            <a:off x="4354513" y="3200400"/>
            <a:ext cx="58896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NO</a:t>
            </a:r>
            <a:endParaRPr lang="es-ES" altLang="es-ES" sz="1500" b="0"/>
          </a:p>
        </p:txBody>
      </p:sp>
      <p:sp>
        <p:nvSpPr>
          <p:cNvPr id="38918" name="Text Box 14">
            <a:extLst>
              <a:ext uri="{FF2B5EF4-FFF2-40B4-BE49-F238E27FC236}">
                <a16:creationId xmlns:a16="http://schemas.microsoft.com/office/drawing/2014/main" id="{ECCCF0AA-070B-4B48-A2EC-37D279BC0B2C}"/>
              </a:ext>
            </a:extLst>
          </p:cNvPr>
          <p:cNvSpPr txBox="1">
            <a:spLocks noChangeArrowheads="1"/>
          </p:cNvSpPr>
          <p:nvPr/>
        </p:nvSpPr>
        <p:spPr bwMode="auto">
          <a:xfrm>
            <a:off x="3452813" y="4640263"/>
            <a:ext cx="1800225" cy="323850"/>
          </a:xfrm>
          <a:prstGeom prst="rect">
            <a:avLst/>
          </a:prstGeom>
          <a:solidFill>
            <a:srgbClr val="FF0000"/>
          </a:solidFill>
          <a:ln w="15875" algn="ctr">
            <a:solidFill>
              <a:schemeClr val="bg2"/>
            </a:solidFill>
            <a:miter lim="800000"/>
            <a:headEnd/>
            <a:tailEnd/>
          </a:ln>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n-GB" altLang="es-ES" sz="1500" b="0"/>
              <a:t>Executable Program</a:t>
            </a:r>
          </a:p>
        </p:txBody>
      </p:sp>
      <p:grpSp>
        <p:nvGrpSpPr>
          <p:cNvPr id="38919" name="Group 15">
            <a:extLst>
              <a:ext uri="{FF2B5EF4-FFF2-40B4-BE49-F238E27FC236}">
                <a16:creationId xmlns:a16="http://schemas.microsoft.com/office/drawing/2014/main" id="{666B8931-FEF4-4D40-99AE-10E806C5F5A8}"/>
              </a:ext>
            </a:extLst>
          </p:cNvPr>
          <p:cNvGrpSpPr>
            <a:grpSpLocks/>
          </p:cNvGrpSpPr>
          <p:nvPr/>
        </p:nvGrpSpPr>
        <p:grpSpPr bwMode="auto">
          <a:xfrm>
            <a:off x="3529013" y="5191125"/>
            <a:ext cx="1638300" cy="658813"/>
            <a:chOff x="2200" y="1979"/>
            <a:chExt cx="1134" cy="635"/>
          </a:xfrm>
        </p:grpSpPr>
        <p:sp>
          <p:nvSpPr>
            <p:cNvPr id="38951" name="Text Box 16">
              <a:extLst>
                <a:ext uri="{FF2B5EF4-FFF2-40B4-BE49-F238E27FC236}">
                  <a16:creationId xmlns:a16="http://schemas.microsoft.com/office/drawing/2014/main" id="{3A88E9C1-16A8-449B-9C85-4A8099604DFC}"/>
                </a:ext>
              </a:extLst>
            </p:cNvPr>
            <p:cNvSpPr txBox="1">
              <a:spLocks noChangeArrowheads="1"/>
            </p:cNvSpPr>
            <p:nvPr/>
          </p:nvSpPr>
          <p:spPr bwMode="auto">
            <a:xfrm>
              <a:off x="2245" y="2160"/>
              <a:ext cx="108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errors?</a:t>
              </a:r>
              <a:endParaRPr lang="es-ES" altLang="es-ES" sz="1500" b="0"/>
            </a:p>
          </p:txBody>
        </p:sp>
        <p:sp>
          <p:nvSpPr>
            <p:cNvPr id="38952" name="AutoShape 17">
              <a:extLst>
                <a:ext uri="{FF2B5EF4-FFF2-40B4-BE49-F238E27FC236}">
                  <a16:creationId xmlns:a16="http://schemas.microsoft.com/office/drawing/2014/main" id="{CF38095F-45D3-4850-A127-92F19371F48C}"/>
                </a:ext>
              </a:extLst>
            </p:cNvPr>
            <p:cNvSpPr>
              <a:spLocks noChangeArrowheads="1"/>
            </p:cNvSpPr>
            <p:nvPr/>
          </p:nvSpPr>
          <p:spPr bwMode="auto">
            <a:xfrm>
              <a:off x="2200" y="1979"/>
              <a:ext cx="1134" cy="635"/>
            </a:xfrm>
            <a:prstGeom prst="diamond">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eaLnBrk="1" hangingPunct="1">
                <a:spcBef>
                  <a:spcPct val="0"/>
                </a:spcBef>
                <a:buSzTx/>
                <a:buFontTx/>
                <a:buNone/>
              </a:pPr>
              <a:endParaRPr lang="es-ES" altLang="es-ES" sz="2400" b="0">
                <a:solidFill>
                  <a:schemeClr val="tx1"/>
                </a:solidFill>
                <a:latin typeface="Times New Roman" panose="02020603050405020304" pitchFamily="18" charset="0"/>
              </a:endParaRPr>
            </a:p>
          </p:txBody>
        </p:sp>
      </p:grpSp>
      <p:sp>
        <p:nvSpPr>
          <p:cNvPr id="38920" name="Text Box 18">
            <a:extLst>
              <a:ext uri="{FF2B5EF4-FFF2-40B4-BE49-F238E27FC236}">
                <a16:creationId xmlns:a16="http://schemas.microsoft.com/office/drawing/2014/main" id="{3ED12F66-730B-474F-A16B-F4BB2D49AA85}"/>
              </a:ext>
            </a:extLst>
          </p:cNvPr>
          <p:cNvSpPr txBox="1">
            <a:spLocks noChangeArrowheads="1"/>
          </p:cNvSpPr>
          <p:nvPr/>
        </p:nvSpPr>
        <p:spPr bwMode="auto">
          <a:xfrm>
            <a:off x="5003800" y="5072063"/>
            <a:ext cx="5048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Yes</a:t>
            </a:r>
            <a:endParaRPr lang="es-ES" altLang="es-ES" sz="1500" b="0"/>
          </a:p>
        </p:txBody>
      </p:sp>
      <p:grpSp>
        <p:nvGrpSpPr>
          <p:cNvPr id="38921" name="Group 19">
            <a:extLst>
              <a:ext uri="{FF2B5EF4-FFF2-40B4-BE49-F238E27FC236}">
                <a16:creationId xmlns:a16="http://schemas.microsoft.com/office/drawing/2014/main" id="{83D60D43-18DF-49B1-BC15-1B3437A3041B}"/>
              </a:ext>
            </a:extLst>
          </p:cNvPr>
          <p:cNvGrpSpPr>
            <a:grpSpLocks/>
          </p:cNvGrpSpPr>
          <p:nvPr/>
        </p:nvGrpSpPr>
        <p:grpSpPr bwMode="auto">
          <a:xfrm>
            <a:off x="5092700" y="1400175"/>
            <a:ext cx="579438" cy="4121150"/>
            <a:chOff x="3390" y="1090"/>
            <a:chExt cx="365" cy="2487"/>
          </a:xfrm>
        </p:grpSpPr>
        <p:sp>
          <p:nvSpPr>
            <p:cNvPr id="38948" name="Line 20">
              <a:extLst>
                <a:ext uri="{FF2B5EF4-FFF2-40B4-BE49-F238E27FC236}">
                  <a16:creationId xmlns:a16="http://schemas.microsoft.com/office/drawing/2014/main" id="{A38040CF-306B-453D-AB18-2A356B0DC732}"/>
                </a:ext>
              </a:extLst>
            </p:cNvPr>
            <p:cNvSpPr>
              <a:spLocks noChangeShapeType="1"/>
            </p:cNvSpPr>
            <p:nvPr/>
          </p:nvSpPr>
          <p:spPr bwMode="auto">
            <a:xfrm>
              <a:off x="3433" y="3574"/>
              <a:ext cx="322" cy="1"/>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8949" name="Line 21">
              <a:extLst>
                <a:ext uri="{FF2B5EF4-FFF2-40B4-BE49-F238E27FC236}">
                  <a16:creationId xmlns:a16="http://schemas.microsoft.com/office/drawing/2014/main" id="{0E48FE29-0DD9-49FB-9BB9-AEA4C7318630}"/>
                </a:ext>
              </a:extLst>
            </p:cNvPr>
            <p:cNvSpPr>
              <a:spLocks noChangeShapeType="1"/>
            </p:cNvSpPr>
            <p:nvPr/>
          </p:nvSpPr>
          <p:spPr bwMode="auto">
            <a:xfrm flipV="1">
              <a:off x="3390" y="1092"/>
              <a:ext cx="354" cy="3"/>
            </a:xfrm>
            <a:prstGeom prst="line">
              <a:avLst/>
            </a:prstGeom>
            <a:noFill/>
            <a:ln w="15875">
              <a:solidFill>
                <a:schemeClr val="bg2"/>
              </a:solidFill>
              <a:round/>
              <a:headEnd type="triangle" w="lg" len="med"/>
              <a:tailEnd/>
            </a:ln>
            <a:extLst>
              <a:ext uri="{909E8E84-426E-40DD-AFC4-6F175D3DCCD1}">
                <a14:hiddenFill xmlns:a14="http://schemas.microsoft.com/office/drawing/2010/main">
                  <a:noFill/>
                </a14:hiddenFill>
              </a:ext>
            </a:extLst>
          </p:spPr>
          <p:txBody>
            <a:bodyPr/>
            <a:lstStyle/>
            <a:p>
              <a:endParaRPr lang="es-ES"/>
            </a:p>
          </p:txBody>
        </p:sp>
        <p:sp>
          <p:nvSpPr>
            <p:cNvPr id="38950" name="Line 22">
              <a:extLst>
                <a:ext uri="{FF2B5EF4-FFF2-40B4-BE49-F238E27FC236}">
                  <a16:creationId xmlns:a16="http://schemas.microsoft.com/office/drawing/2014/main" id="{7F067FFB-D090-4691-9596-5307A993FAAA}"/>
                </a:ext>
              </a:extLst>
            </p:cNvPr>
            <p:cNvSpPr>
              <a:spLocks noChangeShapeType="1"/>
            </p:cNvSpPr>
            <p:nvPr/>
          </p:nvSpPr>
          <p:spPr bwMode="auto">
            <a:xfrm rot="16200000" flipH="1">
              <a:off x="2505" y="2329"/>
              <a:ext cx="2487" cy="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38922" name="Text Box 23">
            <a:extLst>
              <a:ext uri="{FF2B5EF4-FFF2-40B4-BE49-F238E27FC236}">
                <a16:creationId xmlns:a16="http://schemas.microsoft.com/office/drawing/2014/main" id="{07756EF8-0089-468C-9EA9-F1843835D364}"/>
              </a:ext>
            </a:extLst>
          </p:cNvPr>
          <p:cNvSpPr txBox="1">
            <a:spLocks noChangeArrowheads="1"/>
          </p:cNvSpPr>
          <p:nvPr/>
        </p:nvSpPr>
        <p:spPr bwMode="auto">
          <a:xfrm>
            <a:off x="4067175" y="6151563"/>
            <a:ext cx="546100" cy="323850"/>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END</a:t>
            </a:r>
            <a:endParaRPr lang="es-ES" altLang="es-ES" sz="1500" b="0"/>
          </a:p>
        </p:txBody>
      </p:sp>
      <p:sp>
        <p:nvSpPr>
          <p:cNvPr id="38923" name="Text Box 24">
            <a:extLst>
              <a:ext uri="{FF2B5EF4-FFF2-40B4-BE49-F238E27FC236}">
                <a16:creationId xmlns:a16="http://schemas.microsoft.com/office/drawing/2014/main" id="{96C09E19-C2A1-4FE3-9878-C7B4EB938F50}"/>
              </a:ext>
            </a:extLst>
          </p:cNvPr>
          <p:cNvSpPr txBox="1">
            <a:spLocks noChangeArrowheads="1"/>
          </p:cNvSpPr>
          <p:nvPr/>
        </p:nvSpPr>
        <p:spPr bwMode="auto">
          <a:xfrm>
            <a:off x="4498975" y="5792788"/>
            <a:ext cx="5889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NO</a:t>
            </a:r>
            <a:endParaRPr lang="es-ES" altLang="es-ES" sz="1500" b="0"/>
          </a:p>
        </p:txBody>
      </p:sp>
      <p:grpSp>
        <p:nvGrpSpPr>
          <p:cNvPr id="38924" name="Group 25">
            <a:extLst>
              <a:ext uri="{FF2B5EF4-FFF2-40B4-BE49-F238E27FC236}">
                <a16:creationId xmlns:a16="http://schemas.microsoft.com/office/drawing/2014/main" id="{BDF831D0-B5A2-42D4-AEDF-C5CCDABC5D07}"/>
              </a:ext>
            </a:extLst>
          </p:cNvPr>
          <p:cNvGrpSpPr>
            <a:grpSpLocks/>
          </p:cNvGrpSpPr>
          <p:nvPr/>
        </p:nvGrpSpPr>
        <p:grpSpPr bwMode="auto">
          <a:xfrm>
            <a:off x="3536950" y="2317750"/>
            <a:ext cx="1612900" cy="946150"/>
            <a:chOff x="2410" y="1604"/>
            <a:chExt cx="1016" cy="596"/>
          </a:xfrm>
        </p:grpSpPr>
        <p:sp>
          <p:nvSpPr>
            <p:cNvPr id="38945" name="Text Box 26">
              <a:extLst>
                <a:ext uri="{FF2B5EF4-FFF2-40B4-BE49-F238E27FC236}">
                  <a16:creationId xmlns:a16="http://schemas.microsoft.com/office/drawing/2014/main" id="{9299E4C3-F800-465A-84D6-1AF27F455DDC}"/>
                </a:ext>
              </a:extLst>
            </p:cNvPr>
            <p:cNvSpPr txBox="1">
              <a:spLocks noChangeArrowheads="1"/>
            </p:cNvSpPr>
            <p:nvPr/>
          </p:nvSpPr>
          <p:spPr bwMode="auto">
            <a:xfrm>
              <a:off x="2415" y="1858"/>
              <a:ext cx="9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errors?</a:t>
              </a:r>
              <a:endParaRPr lang="es-ES" altLang="es-ES" sz="1500" b="0"/>
            </a:p>
          </p:txBody>
        </p:sp>
        <p:sp>
          <p:nvSpPr>
            <p:cNvPr id="38946" name="AutoShape 27">
              <a:extLst>
                <a:ext uri="{FF2B5EF4-FFF2-40B4-BE49-F238E27FC236}">
                  <a16:creationId xmlns:a16="http://schemas.microsoft.com/office/drawing/2014/main" id="{C5F4DDF1-A191-4E10-A62B-64394F6F10D3}"/>
                </a:ext>
              </a:extLst>
            </p:cNvPr>
            <p:cNvSpPr>
              <a:spLocks noChangeArrowheads="1"/>
            </p:cNvSpPr>
            <p:nvPr/>
          </p:nvSpPr>
          <p:spPr bwMode="auto">
            <a:xfrm>
              <a:off x="2410" y="1751"/>
              <a:ext cx="1016" cy="449"/>
            </a:xfrm>
            <a:prstGeom prst="diamond">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eaLnBrk="1" hangingPunct="1">
                <a:spcBef>
                  <a:spcPct val="0"/>
                </a:spcBef>
                <a:buSzTx/>
                <a:buFontTx/>
                <a:buNone/>
              </a:pPr>
              <a:endParaRPr lang="es-ES" altLang="es-ES" sz="2400" b="0">
                <a:solidFill>
                  <a:schemeClr val="tx1"/>
                </a:solidFill>
                <a:latin typeface="Times New Roman" panose="02020603050405020304" pitchFamily="18" charset="0"/>
              </a:endParaRPr>
            </a:p>
          </p:txBody>
        </p:sp>
        <p:sp>
          <p:nvSpPr>
            <p:cNvPr id="38947" name="Line 28">
              <a:extLst>
                <a:ext uri="{FF2B5EF4-FFF2-40B4-BE49-F238E27FC236}">
                  <a16:creationId xmlns:a16="http://schemas.microsoft.com/office/drawing/2014/main" id="{84910837-67ED-4363-A3FC-5DC10B2BCB64}"/>
                </a:ext>
              </a:extLst>
            </p:cNvPr>
            <p:cNvSpPr>
              <a:spLocks noChangeShapeType="1"/>
            </p:cNvSpPr>
            <p:nvPr/>
          </p:nvSpPr>
          <p:spPr bwMode="auto">
            <a:xfrm>
              <a:off x="2925" y="1604"/>
              <a:ext cx="0" cy="13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grpSp>
      <p:grpSp>
        <p:nvGrpSpPr>
          <p:cNvPr id="38925" name="Group 29">
            <a:extLst>
              <a:ext uri="{FF2B5EF4-FFF2-40B4-BE49-F238E27FC236}">
                <a16:creationId xmlns:a16="http://schemas.microsoft.com/office/drawing/2014/main" id="{61601AE7-7645-47F1-A12C-8A61CF3BF7A1}"/>
              </a:ext>
            </a:extLst>
          </p:cNvPr>
          <p:cNvGrpSpPr>
            <a:grpSpLocks/>
          </p:cNvGrpSpPr>
          <p:nvPr/>
        </p:nvGrpSpPr>
        <p:grpSpPr bwMode="auto">
          <a:xfrm>
            <a:off x="3635375" y="3271838"/>
            <a:ext cx="1463675" cy="539750"/>
            <a:chOff x="2472" y="2205"/>
            <a:chExt cx="922" cy="340"/>
          </a:xfrm>
        </p:grpSpPr>
        <p:sp>
          <p:nvSpPr>
            <p:cNvPr id="38943" name="Text Box 30">
              <a:extLst>
                <a:ext uri="{FF2B5EF4-FFF2-40B4-BE49-F238E27FC236}">
                  <a16:creationId xmlns:a16="http://schemas.microsoft.com/office/drawing/2014/main" id="{AEF89BC1-D6D0-430A-82E2-7C62BC09878F}"/>
                </a:ext>
              </a:extLst>
            </p:cNvPr>
            <p:cNvSpPr txBox="1">
              <a:spLocks noChangeArrowheads="1"/>
            </p:cNvSpPr>
            <p:nvPr/>
          </p:nvSpPr>
          <p:spPr bwMode="auto">
            <a:xfrm>
              <a:off x="2472" y="2341"/>
              <a:ext cx="922" cy="204"/>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Objet Program</a:t>
              </a:r>
              <a:endParaRPr lang="es-ES" altLang="es-ES" sz="1500" b="0"/>
            </a:p>
          </p:txBody>
        </p:sp>
        <p:sp>
          <p:nvSpPr>
            <p:cNvPr id="38944" name="Line 31">
              <a:extLst>
                <a:ext uri="{FF2B5EF4-FFF2-40B4-BE49-F238E27FC236}">
                  <a16:creationId xmlns:a16="http://schemas.microsoft.com/office/drawing/2014/main" id="{A838D34D-59E2-4386-8A8F-5D159A27DC8C}"/>
                </a:ext>
              </a:extLst>
            </p:cNvPr>
            <p:cNvSpPr>
              <a:spLocks noChangeShapeType="1"/>
            </p:cNvSpPr>
            <p:nvPr/>
          </p:nvSpPr>
          <p:spPr bwMode="auto">
            <a:xfrm>
              <a:off x="2925" y="2205"/>
              <a:ext cx="0" cy="13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grpSp>
      <p:grpSp>
        <p:nvGrpSpPr>
          <p:cNvPr id="38926" name="Group 32">
            <a:extLst>
              <a:ext uri="{FF2B5EF4-FFF2-40B4-BE49-F238E27FC236}">
                <a16:creationId xmlns:a16="http://schemas.microsoft.com/office/drawing/2014/main" id="{C582B586-CC49-4DB2-B04A-7585CFD2EC80}"/>
              </a:ext>
            </a:extLst>
          </p:cNvPr>
          <p:cNvGrpSpPr>
            <a:grpSpLocks/>
          </p:cNvGrpSpPr>
          <p:nvPr/>
        </p:nvGrpSpPr>
        <p:grpSpPr bwMode="auto">
          <a:xfrm>
            <a:off x="3619500" y="3817938"/>
            <a:ext cx="1479550" cy="547687"/>
            <a:chOff x="2462" y="2549"/>
            <a:chExt cx="932" cy="345"/>
          </a:xfrm>
        </p:grpSpPr>
        <p:sp>
          <p:nvSpPr>
            <p:cNvPr id="38941" name="Text Box 33">
              <a:extLst>
                <a:ext uri="{FF2B5EF4-FFF2-40B4-BE49-F238E27FC236}">
                  <a16:creationId xmlns:a16="http://schemas.microsoft.com/office/drawing/2014/main" id="{4A3E9D10-A171-4031-BCDF-B5202CA246A7}"/>
                </a:ext>
              </a:extLst>
            </p:cNvPr>
            <p:cNvSpPr txBox="1">
              <a:spLocks noChangeArrowheads="1"/>
            </p:cNvSpPr>
            <p:nvPr/>
          </p:nvSpPr>
          <p:spPr bwMode="auto">
            <a:xfrm>
              <a:off x="2462" y="2690"/>
              <a:ext cx="932" cy="204"/>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Link Process</a:t>
              </a:r>
              <a:endParaRPr lang="es-ES" altLang="es-ES" sz="1500" b="0"/>
            </a:p>
          </p:txBody>
        </p:sp>
        <p:sp>
          <p:nvSpPr>
            <p:cNvPr id="38942" name="Line 34">
              <a:extLst>
                <a:ext uri="{FF2B5EF4-FFF2-40B4-BE49-F238E27FC236}">
                  <a16:creationId xmlns:a16="http://schemas.microsoft.com/office/drawing/2014/main" id="{AD62CE7C-F225-4698-A892-483B320E9720}"/>
                </a:ext>
              </a:extLst>
            </p:cNvPr>
            <p:cNvSpPr>
              <a:spLocks noChangeShapeType="1"/>
            </p:cNvSpPr>
            <p:nvPr/>
          </p:nvSpPr>
          <p:spPr bwMode="auto">
            <a:xfrm>
              <a:off x="2923" y="2549"/>
              <a:ext cx="0" cy="13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grpSp>
      <p:sp>
        <p:nvSpPr>
          <p:cNvPr id="38927" name="Line 35">
            <a:extLst>
              <a:ext uri="{FF2B5EF4-FFF2-40B4-BE49-F238E27FC236}">
                <a16:creationId xmlns:a16="http://schemas.microsoft.com/office/drawing/2014/main" id="{A81642F3-7BE7-48B1-952D-1A3D5473FB8F}"/>
              </a:ext>
            </a:extLst>
          </p:cNvPr>
          <p:cNvSpPr>
            <a:spLocks noChangeShapeType="1"/>
          </p:cNvSpPr>
          <p:nvPr/>
        </p:nvSpPr>
        <p:spPr bwMode="auto">
          <a:xfrm>
            <a:off x="4348163" y="4381500"/>
            <a:ext cx="0" cy="217488"/>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sp>
        <p:nvSpPr>
          <p:cNvPr id="38928" name="Line 36">
            <a:extLst>
              <a:ext uri="{FF2B5EF4-FFF2-40B4-BE49-F238E27FC236}">
                <a16:creationId xmlns:a16="http://schemas.microsoft.com/office/drawing/2014/main" id="{710332BC-DADC-4C20-9167-EA6817E81B06}"/>
              </a:ext>
            </a:extLst>
          </p:cNvPr>
          <p:cNvSpPr>
            <a:spLocks noChangeShapeType="1"/>
          </p:cNvSpPr>
          <p:nvPr/>
        </p:nvSpPr>
        <p:spPr bwMode="auto">
          <a:xfrm>
            <a:off x="4343400" y="4962525"/>
            <a:ext cx="0" cy="217488"/>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sp>
        <p:nvSpPr>
          <p:cNvPr id="38929" name="Line 37">
            <a:extLst>
              <a:ext uri="{FF2B5EF4-FFF2-40B4-BE49-F238E27FC236}">
                <a16:creationId xmlns:a16="http://schemas.microsoft.com/office/drawing/2014/main" id="{11FCE3B5-26AD-4BE5-B9E7-F6D51A660E8F}"/>
              </a:ext>
            </a:extLst>
          </p:cNvPr>
          <p:cNvSpPr>
            <a:spLocks noChangeShapeType="1"/>
          </p:cNvSpPr>
          <p:nvPr/>
        </p:nvSpPr>
        <p:spPr bwMode="auto">
          <a:xfrm>
            <a:off x="4354513" y="5864225"/>
            <a:ext cx="0" cy="217488"/>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sp>
        <p:nvSpPr>
          <p:cNvPr id="38930" name="Text Box 38">
            <a:extLst>
              <a:ext uri="{FF2B5EF4-FFF2-40B4-BE49-F238E27FC236}">
                <a16:creationId xmlns:a16="http://schemas.microsoft.com/office/drawing/2014/main" id="{9724840F-333E-4D81-838E-42CC8F9E997F}"/>
              </a:ext>
            </a:extLst>
          </p:cNvPr>
          <p:cNvSpPr txBox="1">
            <a:spLocks noChangeArrowheads="1"/>
          </p:cNvSpPr>
          <p:nvPr/>
        </p:nvSpPr>
        <p:spPr bwMode="auto">
          <a:xfrm>
            <a:off x="1403350" y="3487738"/>
            <a:ext cx="1800225" cy="323850"/>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Library Files</a:t>
            </a:r>
            <a:endParaRPr lang="es-ES" altLang="es-ES" sz="1500" b="0"/>
          </a:p>
        </p:txBody>
      </p:sp>
      <p:sp>
        <p:nvSpPr>
          <p:cNvPr id="38931" name="Text Box 39">
            <a:extLst>
              <a:ext uri="{FF2B5EF4-FFF2-40B4-BE49-F238E27FC236}">
                <a16:creationId xmlns:a16="http://schemas.microsoft.com/office/drawing/2014/main" id="{582C0B5B-357A-46A3-AEC0-2A54F19DF8E7}"/>
              </a:ext>
            </a:extLst>
          </p:cNvPr>
          <p:cNvSpPr txBox="1">
            <a:spLocks noChangeArrowheads="1"/>
          </p:cNvSpPr>
          <p:nvPr/>
        </p:nvSpPr>
        <p:spPr bwMode="auto">
          <a:xfrm>
            <a:off x="1546225" y="4208463"/>
            <a:ext cx="1511300" cy="565150"/>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n-GB" altLang="es-ES" sz="1500" b="0"/>
              <a:t>User Object Programs</a:t>
            </a:r>
            <a:endParaRPr lang="es-ES" altLang="es-ES" sz="1500" b="0"/>
          </a:p>
        </p:txBody>
      </p:sp>
      <p:sp>
        <p:nvSpPr>
          <p:cNvPr id="38932" name="Line 40">
            <a:extLst>
              <a:ext uri="{FF2B5EF4-FFF2-40B4-BE49-F238E27FC236}">
                <a16:creationId xmlns:a16="http://schemas.microsoft.com/office/drawing/2014/main" id="{8E6B2AC6-D8E8-46FF-89C9-2F4E638C2043}"/>
              </a:ext>
            </a:extLst>
          </p:cNvPr>
          <p:cNvSpPr>
            <a:spLocks noChangeShapeType="1"/>
          </p:cNvSpPr>
          <p:nvPr/>
        </p:nvSpPr>
        <p:spPr bwMode="auto">
          <a:xfrm>
            <a:off x="3203575" y="3632200"/>
            <a:ext cx="431800" cy="576263"/>
          </a:xfrm>
          <a:prstGeom prst="line">
            <a:avLst/>
          </a:prstGeom>
          <a:noFill/>
          <a:ln w="158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8933" name="Line 41">
            <a:extLst>
              <a:ext uri="{FF2B5EF4-FFF2-40B4-BE49-F238E27FC236}">
                <a16:creationId xmlns:a16="http://schemas.microsoft.com/office/drawing/2014/main" id="{4F2833D8-3F20-45C9-A44C-97BB19F8E695}"/>
              </a:ext>
            </a:extLst>
          </p:cNvPr>
          <p:cNvSpPr>
            <a:spLocks noChangeShapeType="1"/>
          </p:cNvSpPr>
          <p:nvPr/>
        </p:nvSpPr>
        <p:spPr bwMode="auto">
          <a:xfrm flipV="1">
            <a:off x="3059113" y="4279900"/>
            <a:ext cx="576262" cy="215900"/>
          </a:xfrm>
          <a:prstGeom prst="line">
            <a:avLst/>
          </a:prstGeom>
          <a:noFill/>
          <a:ln w="158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grpSp>
        <p:nvGrpSpPr>
          <p:cNvPr id="38934" name="Group 9">
            <a:extLst>
              <a:ext uri="{FF2B5EF4-FFF2-40B4-BE49-F238E27FC236}">
                <a16:creationId xmlns:a16="http://schemas.microsoft.com/office/drawing/2014/main" id="{7D8383BF-7E6E-463F-B7A9-A4D203430F79}"/>
              </a:ext>
            </a:extLst>
          </p:cNvPr>
          <p:cNvGrpSpPr>
            <a:grpSpLocks/>
          </p:cNvGrpSpPr>
          <p:nvPr/>
        </p:nvGrpSpPr>
        <p:grpSpPr bwMode="auto">
          <a:xfrm>
            <a:off x="3106738" y="1457325"/>
            <a:ext cx="442912" cy="1439863"/>
            <a:chOff x="2154" y="1071"/>
            <a:chExt cx="279" cy="907"/>
          </a:xfrm>
        </p:grpSpPr>
        <p:sp>
          <p:nvSpPr>
            <p:cNvPr id="38938" name="Line 10">
              <a:extLst>
                <a:ext uri="{FF2B5EF4-FFF2-40B4-BE49-F238E27FC236}">
                  <a16:creationId xmlns:a16="http://schemas.microsoft.com/office/drawing/2014/main" id="{6626F9B6-BBFB-48AE-9B9C-70E3E44F32F7}"/>
                </a:ext>
              </a:extLst>
            </p:cNvPr>
            <p:cNvSpPr>
              <a:spLocks noChangeShapeType="1"/>
            </p:cNvSpPr>
            <p:nvPr/>
          </p:nvSpPr>
          <p:spPr bwMode="auto">
            <a:xfrm flipH="1">
              <a:off x="2154" y="1978"/>
              <a:ext cx="279"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8939" name="Line 11">
              <a:extLst>
                <a:ext uri="{FF2B5EF4-FFF2-40B4-BE49-F238E27FC236}">
                  <a16:creationId xmlns:a16="http://schemas.microsoft.com/office/drawing/2014/main" id="{D89F742D-0305-4558-8DCA-1032E690B309}"/>
                </a:ext>
              </a:extLst>
            </p:cNvPr>
            <p:cNvSpPr>
              <a:spLocks noChangeShapeType="1"/>
            </p:cNvSpPr>
            <p:nvPr/>
          </p:nvSpPr>
          <p:spPr bwMode="auto">
            <a:xfrm flipH="1">
              <a:off x="2169" y="1072"/>
              <a:ext cx="247" cy="0"/>
            </a:xfrm>
            <a:prstGeom prst="line">
              <a:avLst/>
            </a:prstGeom>
            <a:noFill/>
            <a:ln w="15875">
              <a:solidFill>
                <a:srgbClr val="FF0000"/>
              </a:solidFill>
              <a:round/>
              <a:headEnd type="triangle" w="lg" len="med"/>
              <a:tailEnd/>
            </a:ln>
            <a:extLst>
              <a:ext uri="{909E8E84-426E-40DD-AFC4-6F175D3DCCD1}">
                <a14:hiddenFill xmlns:a14="http://schemas.microsoft.com/office/drawing/2010/main">
                  <a:noFill/>
                </a14:hiddenFill>
              </a:ext>
            </a:extLst>
          </p:spPr>
          <p:txBody>
            <a:bodyPr/>
            <a:lstStyle/>
            <a:p>
              <a:endParaRPr lang="es-ES"/>
            </a:p>
          </p:txBody>
        </p:sp>
        <p:sp>
          <p:nvSpPr>
            <p:cNvPr id="38940" name="Line 12">
              <a:extLst>
                <a:ext uri="{FF2B5EF4-FFF2-40B4-BE49-F238E27FC236}">
                  <a16:creationId xmlns:a16="http://schemas.microsoft.com/office/drawing/2014/main" id="{C4BC23FA-11F2-464B-BB0D-B3CC8DB27066}"/>
                </a:ext>
              </a:extLst>
            </p:cNvPr>
            <p:cNvSpPr>
              <a:spLocks noChangeShapeType="1"/>
            </p:cNvSpPr>
            <p:nvPr/>
          </p:nvSpPr>
          <p:spPr bwMode="auto">
            <a:xfrm rot="5400000">
              <a:off x="1712" y="1518"/>
              <a:ext cx="903" cy="1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38935" name="Rectangle 2">
            <a:extLst>
              <a:ext uri="{FF2B5EF4-FFF2-40B4-BE49-F238E27FC236}">
                <a16:creationId xmlns:a16="http://schemas.microsoft.com/office/drawing/2014/main" id="{48CFCF82-F874-4C1D-AC64-08E14AB7C854}"/>
              </a:ext>
            </a:extLst>
          </p:cNvPr>
          <p:cNvSpPr>
            <a:spLocks noGrp="1" noChangeArrowheads="1"/>
          </p:cNvSpPr>
          <p:nvPr>
            <p:ph type="title"/>
          </p:nvPr>
        </p:nvSpPr>
        <p:spPr/>
        <p:txBody>
          <a:bodyPr/>
          <a:lstStyle/>
          <a:p>
            <a:pPr eaLnBrk="1" hangingPunct="1"/>
            <a:r>
              <a:rPr lang="en-GB" altLang="es-ES" sz="2800"/>
              <a:t>Dev-C ++ IDE Framework</a:t>
            </a:r>
            <a:r>
              <a:rPr lang="es-ES_tradnl" altLang="es-ES" sz="2800"/>
              <a:t/>
            </a:r>
            <a:br>
              <a:rPr lang="es-ES_tradnl" altLang="es-ES" sz="2800"/>
            </a:br>
            <a:r>
              <a:rPr lang="en-US" altLang="es-ES" sz="2400"/>
              <a:t>Implementation Process(Execute)</a:t>
            </a:r>
            <a:endParaRPr lang="es-ES" altLang="es-ES"/>
          </a:p>
        </p:txBody>
      </p:sp>
      <p:sp>
        <p:nvSpPr>
          <p:cNvPr id="38936" name="41 CuadroTexto">
            <a:extLst>
              <a:ext uri="{FF2B5EF4-FFF2-40B4-BE49-F238E27FC236}">
                <a16:creationId xmlns:a16="http://schemas.microsoft.com/office/drawing/2014/main" id="{4A53B0B1-727C-4D2F-B600-29DAD6B291BA}"/>
              </a:ext>
            </a:extLst>
          </p:cNvPr>
          <p:cNvSpPr txBox="1">
            <a:spLocks noChangeArrowheads="1"/>
          </p:cNvSpPr>
          <p:nvPr/>
        </p:nvSpPr>
        <p:spPr bwMode="auto">
          <a:xfrm>
            <a:off x="5724525" y="2565400"/>
            <a:ext cx="26638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0"/>
              </a:spcBef>
              <a:buSzTx/>
              <a:buFontTx/>
              <a:buNone/>
            </a:pPr>
            <a:r>
              <a:rPr lang="es-ES" altLang="es-ES" sz="2400" b="0">
                <a:solidFill>
                  <a:schemeClr val="tx1"/>
                </a:solidFill>
                <a:latin typeface="Times New Roman" panose="02020603050405020304" pitchFamily="18" charset="0"/>
              </a:rPr>
              <a:t>Run-Time Errors</a:t>
            </a:r>
          </a:p>
          <a:p>
            <a:pPr algn="ctr" eaLnBrk="1" hangingPunct="1">
              <a:spcBef>
                <a:spcPct val="0"/>
              </a:spcBef>
              <a:buSzTx/>
              <a:buFontTx/>
              <a:buNone/>
            </a:pPr>
            <a:r>
              <a:rPr lang="es-ES" altLang="es-ES" sz="2400" b="0">
                <a:solidFill>
                  <a:schemeClr val="tx1"/>
                </a:solidFill>
                <a:latin typeface="Times New Roman" panose="02020603050405020304" pitchFamily="18" charset="0"/>
              </a:rPr>
              <a:t>Semantic Errors</a:t>
            </a:r>
          </a:p>
        </p:txBody>
      </p:sp>
      <p:sp>
        <p:nvSpPr>
          <p:cNvPr id="38937" name="40 CuadroTexto">
            <a:extLst>
              <a:ext uri="{FF2B5EF4-FFF2-40B4-BE49-F238E27FC236}">
                <a16:creationId xmlns:a16="http://schemas.microsoft.com/office/drawing/2014/main" id="{63F475AA-F31A-4A7C-BFFE-280372E16FF0}"/>
              </a:ext>
            </a:extLst>
          </p:cNvPr>
          <p:cNvSpPr txBox="1">
            <a:spLocks noChangeArrowheads="1"/>
          </p:cNvSpPr>
          <p:nvPr/>
        </p:nvSpPr>
        <p:spPr bwMode="auto">
          <a:xfrm>
            <a:off x="755650" y="1709738"/>
            <a:ext cx="23764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0"/>
              </a:spcBef>
              <a:buSzTx/>
              <a:buFontTx/>
              <a:buNone/>
            </a:pPr>
            <a:r>
              <a:rPr lang="en-US" altLang="es-ES" sz="2400" b="0">
                <a:solidFill>
                  <a:schemeClr val="tx1"/>
                </a:solidFill>
                <a:latin typeface="Times New Roman" panose="02020603050405020304" pitchFamily="18" charset="0"/>
              </a:rPr>
              <a:t>Syntax Errors</a:t>
            </a:r>
          </a:p>
          <a:p>
            <a:pPr algn="ctr" eaLnBrk="1" hangingPunct="1">
              <a:spcBef>
                <a:spcPct val="0"/>
              </a:spcBef>
              <a:buSzTx/>
              <a:buFontTx/>
              <a:buNone/>
            </a:pPr>
            <a:r>
              <a:rPr lang="en-US" altLang="es-ES" sz="2400" b="0">
                <a:solidFill>
                  <a:schemeClr val="tx1"/>
                </a:solidFill>
                <a:latin typeface="Times New Roman" panose="02020603050405020304" pitchFamily="18" charset="0"/>
              </a:rPr>
              <a:t>Coherence Errors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a:extLst>
              <a:ext uri="{FF2B5EF4-FFF2-40B4-BE49-F238E27FC236}">
                <a16:creationId xmlns:a16="http://schemas.microsoft.com/office/drawing/2014/main" id="{112516B0-AB5C-4999-AF4B-52DADED08F00}"/>
              </a:ext>
            </a:extLst>
          </p:cNvPr>
          <p:cNvSpPr>
            <a:spLocks noGrp="1" noChangeArrowheads="1"/>
          </p:cNvSpPr>
          <p:nvPr>
            <p:ph type="body" idx="1"/>
          </p:nvPr>
        </p:nvSpPr>
        <p:spPr>
          <a:xfrm>
            <a:off x="3810000" y="1125538"/>
            <a:ext cx="5105400" cy="2374900"/>
          </a:xfrm>
        </p:spPr>
        <p:txBody>
          <a:bodyPr/>
          <a:lstStyle/>
          <a:p>
            <a:pPr algn="just" eaLnBrk="1" hangingPunct="1"/>
            <a:r>
              <a:rPr lang="es-ES_tradnl" altLang="es-ES"/>
              <a:t>To run a program:</a:t>
            </a:r>
          </a:p>
          <a:p>
            <a:pPr lvl="1" algn="just">
              <a:buFontTx/>
              <a:buNone/>
            </a:pPr>
            <a:r>
              <a:rPr lang="es-ES_tradnl" altLang="es-ES"/>
              <a:t>	Execute </a:t>
            </a:r>
            <a:r>
              <a:rPr lang="es-ES_tradnl" altLang="es-ES">
                <a:sym typeface="Symbol" panose="05050102010706020507" pitchFamily="18" charset="2"/>
              </a:rPr>
              <a:t></a:t>
            </a:r>
            <a:r>
              <a:rPr lang="es-ES_tradnl" altLang="es-ES"/>
              <a:t> Run (Ctrl+F10)</a:t>
            </a:r>
          </a:p>
          <a:p>
            <a:pPr lvl="1" algn="just">
              <a:buFontTx/>
              <a:buNone/>
            </a:pPr>
            <a:r>
              <a:rPr lang="en-US" altLang="es-ES"/>
              <a:t>    Push button</a:t>
            </a:r>
          </a:p>
          <a:p>
            <a:pPr lvl="1" algn="just">
              <a:buFontTx/>
              <a:buNone/>
            </a:pPr>
            <a:endParaRPr lang="es-ES_tradnl" altLang="es-ES"/>
          </a:p>
        </p:txBody>
      </p:sp>
      <p:sp>
        <p:nvSpPr>
          <p:cNvPr id="39939" name="Rectangle 2">
            <a:extLst>
              <a:ext uri="{FF2B5EF4-FFF2-40B4-BE49-F238E27FC236}">
                <a16:creationId xmlns:a16="http://schemas.microsoft.com/office/drawing/2014/main" id="{31332060-021D-4007-AD01-6D686D834193}"/>
              </a:ext>
            </a:extLst>
          </p:cNvPr>
          <p:cNvSpPr>
            <a:spLocks noGrp="1" noChangeArrowheads="1"/>
          </p:cNvSpPr>
          <p:nvPr>
            <p:ph type="title"/>
          </p:nvPr>
        </p:nvSpPr>
        <p:spPr/>
        <p:txBody>
          <a:bodyPr/>
          <a:lstStyle/>
          <a:p>
            <a:pPr eaLnBrk="1" hangingPunct="1"/>
            <a:r>
              <a:rPr lang="en-GB" altLang="es-ES" sz="2800" dirty="0"/>
              <a:t>Dev-C ++ IDE Framework</a:t>
            </a:r>
            <a:r>
              <a:rPr lang="es-ES_tradnl" altLang="es-ES" sz="2800" dirty="0"/>
              <a:t/>
            </a:r>
            <a:br>
              <a:rPr lang="es-ES_tradnl" altLang="es-ES" sz="2800" dirty="0"/>
            </a:br>
            <a:r>
              <a:rPr lang="en-US" altLang="es-ES" sz="2400" dirty="0"/>
              <a:t>Implementation Process(Execute)</a:t>
            </a:r>
            <a:endParaRPr lang="es-ES" altLang="es-ES" dirty="0"/>
          </a:p>
        </p:txBody>
      </p:sp>
      <p:pic>
        <p:nvPicPr>
          <p:cNvPr id="39940" name="Picture 5">
            <a:extLst>
              <a:ext uri="{FF2B5EF4-FFF2-40B4-BE49-F238E27FC236}">
                <a16:creationId xmlns:a16="http://schemas.microsoft.com/office/drawing/2014/main" id="{C8B2E3E8-1831-4243-AFD4-79877E5CB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19188"/>
            <a:ext cx="224790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ángulo 2">
            <a:extLst>
              <a:ext uri="{FF2B5EF4-FFF2-40B4-BE49-F238E27FC236}">
                <a16:creationId xmlns:a16="http://schemas.microsoft.com/office/drawing/2014/main" id="{D586B32A-8E0A-4C12-AC43-E881FA2D2784}"/>
              </a:ext>
            </a:extLst>
          </p:cNvPr>
          <p:cNvSpPr/>
          <p:nvPr/>
        </p:nvSpPr>
        <p:spPr>
          <a:xfrm>
            <a:off x="827088" y="4000500"/>
            <a:ext cx="8088312" cy="2308225"/>
          </a:xfrm>
          <a:prstGeom prst="rect">
            <a:avLst/>
          </a:prstGeom>
        </p:spPr>
        <p:txBody>
          <a:bodyPr>
            <a:spAutoFit/>
          </a:bodyPr>
          <a:lstStyle/>
          <a:p>
            <a:pPr marL="342900" indent="-342900" algn="just">
              <a:spcBef>
                <a:spcPct val="20000"/>
              </a:spcBef>
              <a:buSzPct val="70000"/>
              <a:buFontTx/>
              <a:buBlip>
                <a:blip r:embed="rId3"/>
              </a:buBlip>
              <a:defRPr/>
            </a:pPr>
            <a:r>
              <a:rPr lang="en-US" sz="2000" b="1" dirty="0">
                <a:solidFill>
                  <a:srgbClr val="BA5D00"/>
                </a:solidFill>
                <a:latin typeface="+mn-lt"/>
              </a:rPr>
              <a:t>Run – Time Errors. </a:t>
            </a:r>
            <a:r>
              <a:rPr lang="en-US" sz="2000" b="1" kern="0" dirty="0">
                <a:solidFill>
                  <a:srgbClr val="582C00"/>
                </a:solidFill>
                <a:latin typeface="+mn-lt"/>
              </a:rPr>
              <a:t>These errors are those that appear when the program is running and generally, they are due to execute operations that receive inadequate values. Example: Division by zero, square root of a negative value, open a file that is corrupted.</a:t>
            </a:r>
          </a:p>
          <a:p>
            <a:pPr lvl="1" algn="just">
              <a:defRPr/>
            </a:pPr>
            <a:endParaRPr lang="en-US" sz="2000" dirty="0"/>
          </a:p>
          <a:p>
            <a:pPr marL="342900" indent="-342900" algn="just">
              <a:spcBef>
                <a:spcPct val="20000"/>
              </a:spcBef>
              <a:buSzPct val="70000"/>
              <a:buFontTx/>
              <a:buBlip>
                <a:blip r:embed="rId3"/>
              </a:buBlip>
              <a:defRPr/>
            </a:pPr>
            <a:r>
              <a:rPr lang="en-US" sz="2000" b="1" dirty="0">
                <a:solidFill>
                  <a:srgbClr val="BA5D00"/>
                </a:solidFill>
                <a:latin typeface="+mn-lt"/>
              </a:rPr>
              <a:t>Semantic Errors. </a:t>
            </a:r>
            <a:r>
              <a:rPr lang="en-US" sz="2000" b="1" kern="0" dirty="0">
                <a:solidFill>
                  <a:srgbClr val="582C00"/>
                </a:solidFill>
                <a:latin typeface="+mn-lt"/>
              </a:rPr>
              <a:t>These errors are the cause of obtaining a program with a invalid logic that provides wrong results.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D21A78B-E7D2-4F4F-A4D8-552399A08007}"/>
              </a:ext>
            </a:extLst>
          </p:cNvPr>
          <p:cNvSpPr>
            <a:spLocks noGrp="1" noChangeArrowheads="1"/>
          </p:cNvSpPr>
          <p:nvPr>
            <p:ph type="title"/>
          </p:nvPr>
        </p:nvSpPr>
        <p:spPr/>
        <p:txBody>
          <a:bodyPr/>
          <a:lstStyle/>
          <a:p>
            <a:pPr eaLnBrk="1" hangingPunct="1"/>
            <a:r>
              <a:rPr lang="es-ES_tradnl" altLang="es-ES"/>
              <a:t>Índex</a:t>
            </a:r>
            <a:endParaRPr lang="es-ES" altLang="es-ES"/>
          </a:p>
        </p:txBody>
      </p:sp>
      <p:sp>
        <p:nvSpPr>
          <p:cNvPr id="10243" name="Rectangle 3">
            <a:extLst>
              <a:ext uri="{FF2B5EF4-FFF2-40B4-BE49-F238E27FC236}">
                <a16:creationId xmlns:a16="http://schemas.microsoft.com/office/drawing/2014/main" id="{09E4461E-15B3-4E0C-877F-8F394A012936}"/>
              </a:ext>
            </a:extLst>
          </p:cNvPr>
          <p:cNvSpPr>
            <a:spLocks noGrp="1" noChangeArrowheads="1"/>
          </p:cNvSpPr>
          <p:nvPr>
            <p:ph type="body" idx="1"/>
          </p:nvPr>
        </p:nvSpPr>
        <p:spPr>
          <a:xfrm>
            <a:off x="914400" y="1076325"/>
            <a:ext cx="8001000" cy="4408488"/>
          </a:xfrm>
        </p:spPr>
        <p:txBody>
          <a:bodyPr/>
          <a:lstStyle/>
          <a:p>
            <a:pPr algn="just" eaLnBrk="1" hangingPunct="1"/>
            <a:endParaRPr lang="es-ES_tradnl" altLang="es-ES" sz="3600"/>
          </a:p>
          <a:p>
            <a:pPr eaLnBrk="1" hangingPunct="1">
              <a:buFontTx/>
              <a:buNone/>
            </a:pPr>
            <a:endParaRPr lang="es-ES" altLang="es-ES"/>
          </a:p>
        </p:txBody>
      </p:sp>
      <p:sp>
        <p:nvSpPr>
          <p:cNvPr id="4" name="3 Rectángulo">
            <a:extLst>
              <a:ext uri="{FF2B5EF4-FFF2-40B4-BE49-F238E27FC236}">
                <a16:creationId xmlns:a16="http://schemas.microsoft.com/office/drawing/2014/main" id="{C0361D77-860E-442F-9A90-81F1F2F39CF2}"/>
              </a:ext>
            </a:extLst>
          </p:cNvPr>
          <p:cNvSpPr/>
          <p:nvPr/>
        </p:nvSpPr>
        <p:spPr>
          <a:xfrm>
            <a:off x="1371600" y="983625"/>
            <a:ext cx="7521575" cy="5336846"/>
          </a:xfrm>
          <a:prstGeom prst="rect">
            <a:avLst/>
          </a:prstGeom>
        </p:spPr>
        <p:txBody>
          <a:bodyPr>
            <a:spAutoFit/>
          </a:bodyPr>
          <a:lstStyle/>
          <a:p>
            <a:pPr marL="342900" indent="-342900" algn="just">
              <a:spcBef>
                <a:spcPct val="20000"/>
              </a:spcBef>
              <a:buSzPct val="70000"/>
              <a:buFontTx/>
              <a:buBlip>
                <a:blip r:embed="rId2"/>
              </a:buBlip>
              <a:defRPr/>
            </a:pPr>
            <a:r>
              <a:rPr lang="en-US" dirty="0">
                <a:solidFill>
                  <a:srgbClr val="582C00"/>
                </a:solidFill>
                <a:latin typeface="+mn-lt"/>
              </a:rPr>
              <a:t>Software development process</a:t>
            </a:r>
          </a:p>
          <a:p>
            <a:pPr marL="342900" indent="-342900" algn="just">
              <a:spcBef>
                <a:spcPct val="20000"/>
              </a:spcBef>
              <a:buSzPct val="70000"/>
              <a:buFontTx/>
              <a:buBlip>
                <a:blip r:embed="rId2"/>
              </a:buBlip>
              <a:defRPr/>
            </a:pPr>
            <a:r>
              <a:rPr lang="en-US" dirty="0">
                <a:solidFill>
                  <a:srgbClr val="582C00"/>
                </a:solidFill>
                <a:latin typeface="+mn-lt"/>
              </a:rPr>
              <a:t>Version Control system</a:t>
            </a:r>
          </a:p>
          <a:p>
            <a:pPr marL="800100" lvl="1" indent="-342900" algn="just">
              <a:spcBef>
                <a:spcPct val="20000"/>
              </a:spcBef>
              <a:buSzPct val="70000"/>
              <a:buFontTx/>
              <a:buBlip>
                <a:blip r:embed="rId2"/>
              </a:buBlip>
              <a:defRPr/>
            </a:pPr>
            <a:r>
              <a:rPr lang="en-US" dirty="0">
                <a:solidFill>
                  <a:srgbClr val="582C00"/>
                </a:solidFill>
                <a:latin typeface="+mn-lt"/>
              </a:rPr>
              <a:t>GitHub </a:t>
            </a:r>
          </a:p>
          <a:p>
            <a:pPr marL="1257300" lvl="2" indent="-342900" algn="just">
              <a:spcBef>
                <a:spcPct val="20000"/>
              </a:spcBef>
              <a:buSzPct val="70000"/>
              <a:buFontTx/>
              <a:buBlip>
                <a:blip r:embed="rId2"/>
              </a:buBlip>
              <a:defRPr/>
            </a:pPr>
            <a:r>
              <a:rPr lang="en-US" dirty="0">
                <a:solidFill>
                  <a:srgbClr val="582C00"/>
                </a:solidFill>
                <a:latin typeface="+mn-lt"/>
              </a:rPr>
              <a:t>Registration </a:t>
            </a:r>
          </a:p>
          <a:p>
            <a:pPr marL="1257300" lvl="2" indent="-342900" algn="just">
              <a:spcBef>
                <a:spcPct val="20000"/>
              </a:spcBef>
              <a:buSzPct val="70000"/>
              <a:buFontTx/>
              <a:buBlip>
                <a:blip r:embed="rId2"/>
              </a:buBlip>
              <a:defRPr/>
            </a:pPr>
            <a:r>
              <a:rPr lang="en-US" dirty="0">
                <a:solidFill>
                  <a:srgbClr val="582C00"/>
                </a:solidFill>
                <a:latin typeface="+mn-lt"/>
              </a:rPr>
              <a:t>Your first repository (arapractice00face)</a:t>
            </a:r>
            <a:endParaRPr lang="en-US" dirty="0">
              <a:solidFill>
                <a:srgbClr val="582C00"/>
              </a:solidFill>
            </a:endParaRPr>
          </a:p>
          <a:p>
            <a:pPr marL="800100" lvl="1" indent="-342900" algn="just">
              <a:spcBef>
                <a:spcPct val="20000"/>
              </a:spcBef>
              <a:buSzPct val="70000"/>
              <a:buFontTx/>
              <a:buBlip>
                <a:blip r:embed="rId2"/>
              </a:buBlip>
              <a:defRPr/>
            </a:pPr>
            <a:r>
              <a:rPr lang="en-US" dirty="0">
                <a:solidFill>
                  <a:srgbClr val="582C00"/>
                </a:solidFill>
              </a:rPr>
              <a:t>GitHub Desktop </a:t>
            </a:r>
          </a:p>
          <a:p>
            <a:pPr marL="1257300" lvl="2" indent="-342900" algn="just">
              <a:spcBef>
                <a:spcPct val="20000"/>
              </a:spcBef>
              <a:buSzPct val="70000"/>
              <a:buFontTx/>
              <a:buBlip>
                <a:blip r:embed="rId2"/>
              </a:buBlip>
              <a:defRPr/>
            </a:pPr>
            <a:r>
              <a:rPr lang="en-US" dirty="0">
                <a:solidFill>
                  <a:srgbClr val="582C00"/>
                </a:solidFill>
                <a:latin typeface="+mn-lt"/>
              </a:rPr>
              <a:t>Installation &amp; Configuration</a:t>
            </a:r>
          </a:p>
          <a:p>
            <a:pPr marL="1257300" lvl="2" indent="-342900" algn="just">
              <a:spcBef>
                <a:spcPct val="20000"/>
              </a:spcBef>
              <a:buSzPct val="70000"/>
              <a:buBlip>
                <a:blip r:embed="rId2"/>
              </a:buBlip>
              <a:defRPr/>
            </a:pPr>
            <a:r>
              <a:rPr lang="en-US" dirty="0">
                <a:solidFill>
                  <a:srgbClr val="582C00"/>
                </a:solidFill>
                <a:latin typeface="+mn-lt"/>
              </a:rPr>
              <a:t>Your first local repository (practice00face clone)</a:t>
            </a:r>
          </a:p>
          <a:p>
            <a:pPr marL="342900" indent="-342900" algn="just">
              <a:spcBef>
                <a:spcPct val="20000"/>
              </a:spcBef>
              <a:buSzPct val="70000"/>
              <a:buBlip>
                <a:blip r:embed="rId2"/>
              </a:buBlip>
              <a:defRPr/>
            </a:pPr>
            <a:r>
              <a:rPr lang="en-US" dirty="0" smtClean="0">
                <a:solidFill>
                  <a:srgbClr val="582C00"/>
                </a:solidFill>
              </a:rPr>
              <a:t>Integrated Development Environment</a:t>
            </a:r>
          </a:p>
          <a:p>
            <a:pPr marL="800100" lvl="1" indent="-342900" algn="just">
              <a:spcBef>
                <a:spcPct val="20000"/>
              </a:spcBef>
              <a:buSzPct val="70000"/>
              <a:buBlip>
                <a:blip r:embed="rId2"/>
              </a:buBlip>
              <a:defRPr/>
            </a:pPr>
            <a:r>
              <a:rPr lang="en-US" dirty="0" err="1" smtClean="0">
                <a:solidFill>
                  <a:srgbClr val="582C00"/>
                </a:solidFill>
              </a:rPr>
              <a:t>Devc</a:t>
            </a:r>
            <a:r>
              <a:rPr lang="en-US" dirty="0">
                <a:solidFill>
                  <a:srgbClr val="582C00"/>
                </a:solidFill>
              </a:rPr>
              <a:t>++ IDE Framework</a:t>
            </a:r>
          </a:p>
          <a:p>
            <a:pPr marL="1257300" lvl="2" indent="-342900" algn="just">
              <a:spcBef>
                <a:spcPct val="20000"/>
              </a:spcBef>
              <a:buSzPct val="70000"/>
              <a:buBlip>
                <a:blip r:embed="rId2"/>
              </a:buBlip>
              <a:defRPr/>
            </a:pPr>
            <a:r>
              <a:rPr lang="en-US" dirty="0" err="1">
                <a:solidFill>
                  <a:srgbClr val="582C00"/>
                </a:solidFill>
              </a:rPr>
              <a:t>Installatatiom</a:t>
            </a:r>
            <a:r>
              <a:rPr lang="en-US" b="1" dirty="0">
                <a:solidFill>
                  <a:srgbClr val="582C00"/>
                </a:solidFill>
              </a:rPr>
              <a:t> </a:t>
            </a:r>
            <a:r>
              <a:rPr lang="en-US" dirty="0">
                <a:solidFill>
                  <a:srgbClr val="582C00"/>
                </a:solidFill>
              </a:rPr>
              <a:t>&amp; Configuration</a:t>
            </a:r>
          </a:p>
          <a:p>
            <a:pPr marL="342900" indent="-342900" algn="just">
              <a:spcBef>
                <a:spcPct val="20000"/>
              </a:spcBef>
              <a:buSzPct val="70000"/>
              <a:buBlip>
                <a:blip r:embed="rId2"/>
              </a:buBlip>
              <a:defRPr/>
            </a:pPr>
            <a:r>
              <a:rPr lang="en-US" b="1" dirty="0">
                <a:solidFill>
                  <a:srgbClr val="582C00"/>
                </a:solidFill>
              </a:rPr>
              <a:t>Practice 00 </a:t>
            </a:r>
            <a:r>
              <a:rPr lang="en-US" b="1" dirty="0" smtClean="0">
                <a:solidFill>
                  <a:srgbClr val="582C00"/>
                </a:solidFill>
              </a:rPr>
              <a:t>Face</a:t>
            </a:r>
            <a:endParaRPr lang="en-US" b="1" dirty="0">
              <a:solidFill>
                <a:srgbClr val="582C00"/>
              </a:solidFill>
            </a:endParaRPr>
          </a:p>
        </p:txBody>
      </p:sp>
    </p:spTree>
    <p:extLst>
      <p:ext uri="{BB962C8B-B14F-4D97-AF65-F5344CB8AC3E}">
        <p14:creationId xmlns:p14="http://schemas.microsoft.com/office/powerpoint/2010/main" val="10861701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13AAD913-9E33-4098-BD52-B56853FFC0D4}"/>
              </a:ext>
            </a:extLst>
          </p:cNvPr>
          <p:cNvSpPr>
            <a:spLocks noGrp="1" noChangeArrowheads="1"/>
          </p:cNvSpPr>
          <p:nvPr>
            <p:ph type="title"/>
          </p:nvPr>
        </p:nvSpPr>
        <p:spPr/>
        <p:txBody>
          <a:bodyPr/>
          <a:lstStyle/>
          <a:p>
            <a:pPr eaLnBrk="1" hangingPunct="1"/>
            <a:r>
              <a:rPr lang="es-ES_tradnl" altLang="es-ES" sz="2800" dirty="0" err="1"/>
              <a:t>Practice</a:t>
            </a:r>
            <a:r>
              <a:rPr lang="es-ES_tradnl" altLang="es-ES" sz="2800" dirty="0"/>
              <a:t> 0 </a:t>
            </a:r>
            <a:r>
              <a:rPr lang="es-ES_tradnl" altLang="es-ES" sz="2800" dirty="0" err="1"/>
              <a:t>Face</a:t>
            </a:r>
            <a:r>
              <a:rPr lang="es-ES_tradnl" altLang="es-ES" dirty="0"/>
              <a:t/>
            </a:r>
            <a:br>
              <a:rPr lang="es-ES_tradnl" altLang="es-ES" dirty="0"/>
            </a:br>
            <a:r>
              <a:rPr lang="es-ES_tradnl" altLang="es-ES" sz="2400" dirty="0" err="1"/>
              <a:t>Exercise</a:t>
            </a:r>
            <a:r>
              <a:rPr lang="es-ES_tradnl" altLang="es-ES" sz="2400" dirty="0"/>
              <a:t> 1 – </a:t>
            </a:r>
            <a:r>
              <a:rPr lang="es-ES_tradnl" altLang="es-ES" sz="2400" dirty="0" err="1"/>
              <a:t>Your</a:t>
            </a:r>
            <a:r>
              <a:rPr lang="es-ES_tradnl" altLang="es-ES" sz="2400" dirty="0"/>
              <a:t> </a:t>
            </a:r>
            <a:r>
              <a:rPr lang="es-ES_tradnl" altLang="es-ES" sz="2400" dirty="0" err="1"/>
              <a:t>First</a:t>
            </a:r>
            <a:r>
              <a:rPr lang="es-ES_tradnl" altLang="es-ES" sz="2400" dirty="0"/>
              <a:t> </a:t>
            </a:r>
            <a:r>
              <a:rPr lang="es-ES_tradnl" altLang="es-ES" sz="2400" dirty="0" err="1"/>
              <a:t>Program</a:t>
            </a:r>
            <a:r>
              <a:rPr lang="es-ES_tradnl" altLang="es-ES" sz="2400" dirty="0"/>
              <a:t> (</a:t>
            </a:r>
            <a:r>
              <a:rPr lang="es-ES_tradnl" altLang="es-ES" sz="2400" dirty="0" err="1"/>
              <a:t>Version</a:t>
            </a:r>
            <a:r>
              <a:rPr lang="es-ES_tradnl" altLang="es-ES" sz="2400" dirty="0"/>
              <a:t> 1)</a:t>
            </a:r>
            <a:endParaRPr lang="es-ES" altLang="es-ES" sz="2400" dirty="0"/>
          </a:p>
        </p:txBody>
      </p:sp>
      <p:sp>
        <p:nvSpPr>
          <p:cNvPr id="3" name="Rectangle 3">
            <a:extLst>
              <a:ext uri="{FF2B5EF4-FFF2-40B4-BE49-F238E27FC236}">
                <a16:creationId xmlns:a16="http://schemas.microsoft.com/office/drawing/2014/main" id="{A1026804-92D1-4350-87F5-DCE21D8A4A9C}"/>
              </a:ext>
            </a:extLst>
          </p:cNvPr>
          <p:cNvSpPr>
            <a:spLocks noGrp="1" noChangeArrowheads="1"/>
          </p:cNvSpPr>
          <p:nvPr>
            <p:ph type="body" idx="1"/>
          </p:nvPr>
        </p:nvSpPr>
        <p:spPr>
          <a:xfrm>
            <a:off x="904088" y="1268760"/>
            <a:ext cx="8229600" cy="3288780"/>
          </a:xfrm>
        </p:spPr>
        <p:txBody>
          <a:bodyPr/>
          <a:lstStyle/>
          <a:p>
            <a:pPr>
              <a:defRPr/>
            </a:pPr>
            <a:r>
              <a:rPr lang="en-US" sz="2800" dirty="0"/>
              <a:t>Go to the local folder where is cloned the practice </a:t>
            </a:r>
            <a:r>
              <a:rPr lang="en-US" sz="2800" dirty="0" smtClean="0"/>
              <a:t>00 </a:t>
            </a:r>
            <a:r>
              <a:rPr lang="en-US" sz="2800" dirty="0"/>
              <a:t>(Face) and open the template (exercise1.c) using </a:t>
            </a:r>
            <a:r>
              <a:rPr lang="en-US" sz="2800" dirty="0" err="1"/>
              <a:t>Devc</a:t>
            </a:r>
            <a:r>
              <a:rPr lang="en-US" sz="2800" dirty="0"/>
              <a:t>++. The template is located at:</a:t>
            </a:r>
          </a:p>
          <a:p>
            <a:pPr marL="0" indent="0">
              <a:buNone/>
              <a:defRPr/>
            </a:pPr>
            <a:r>
              <a:rPr lang="en-US" sz="2800" dirty="0"/>
              <a:t>		../Exercise1/exercise1.c</a:t>
            </a:r>
          </a:p>
          <a:p>
            <a:pPr marL="0" indent="0">
              <a:buNone/>
              <a:defRPr/>
            </a:pPr>
            <a:endParaRPr lang="en-US" sz="2800" dirty="0"/>
          </a:p>
          <a:p>
            <a:pPr eaLnBrk="1" hangingPunct="1">
              <a:lnSpc>
                <a:spcPct val="90000"/>
              </a:lnSpc>
              <a:buFontTx/>
              <a:buNone/>
              <a:defRPr/>
            </a:pPr>
            <a:endParaRPr lang="en-GB" sz="1400" dirty="0">
              <a:latin typeface="Courier New" panose="02070309020205020404" pitchFamily="49" charset="0"/>
            </a:endParaRPr>
          </a:p>
          <a:p>
            <a:pPr eaLnBrk="1" hangingPunct="1">
              <a:lnSpc>
                <a:spcPct val="90000"/>
              </a:lnSpc>
              <a:buFontTx/>
              <a:buNone/>
              <a:defRPr/>
            </a:pPr>
            <a:endParaRPr lang="en-GB" sz="1400" dirty="0">
              <a:latin typeface="Courier New" panose="02070309020205020404" pitchFamily="49" charset="0"/>
            </a:endParaRPr>
          </a:p>
          <a:p>
            <a:pPr>
              <a:defRPr/>
            </a:pPr>
            <a:endParaRPr lang="en-US" dirty="0"/>
          </a:p>
          <a:p>
            <a:pPr marL="457200" lvl="1" indent="0" eaLnBrk="1" hangingPunct="1">
              <a:buFontTx/>
              <a:buNone/>
              <a:defRPr/>
            </a:pPr>
            <a:endParaRPr lang="es-ES" dirty="0"/>
          </a:p>
          <a:p>
            <a:pPr lvl="1" eaLnBrk="1" hangingPunct="1">
              <a:defRPr/>
            </a:pPr>
            <a:endParaRPr lang="es-E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2 Marcador de contenido">
            <a:extLst>
              <a:ext uri="{FF2B5EF4-FFF2-40B4-BE49-F238E27FC236}">
                <a16:creationId xmlns:a16="http://schemas.microsoft.com/office/drawing/2014/main" id="{21F4DFA7-58EC-4153-B1BD-63DE8AF66FF7}"/>
              </a:ext>
            </a:extLst>
          </p:cNvPr>
          <p:cNvSpPr>
            <a:spLocks noGrp="1"/>
          </p:cNvSpPr>
          <p:nvPr>
            <p:ph idx="1"/>
          </p:nvPr>
        </p:nvSpPr>
        <p:spPr>
          <a:xfrm>
            <a:off x="827088" y="1125538"/>
            <a:ext cx="8088312" cy="1727398"/>
          </a:xfrm>
        </p:spPr>
        <p:txBody>
          <a:bodyPr/>
          <a:lstStyle/>
          <a:p>
            <a:pPr algn="just">
              <a:defRPr/>
            </a:pPr>
            <a:r>
              <a:rPr lang="en-US" sz="2400" b="0" dirty="0"/>
              <a:t>Use the function «Compile» of </a:t>
            </a:r>
            <a:r>
              <a:rPr lang="en-US" sz="2400" b="0" dirty="0" err="1"/>
              <a:t>Dev</a:t>
            </a:r>
            <a:r>
              <a:rPr lang="en-US" sz="2400" b="0" dirty="0"/>
              <a:t>-C++ (CTRL + F9). The source file will be compiled and a new executable file will be created.</a:t>
            </a:r>
          </a:p>
          <a:p>
            <a:pPr algn="just">
              <a:defRPr/>
            </a:pPr>
            <a:r>
              <a:rPr lang="en-US" sz="2400" b="0" dirty="0"/>
              <a:t>Execute the program and test that works correctly.</a:t>
            </a:r>
          </a:p>
          <a:p>
            <a:pPr algn="just">
              <a:defRPr/>
            </a:pPr>
            <a:r>
              <a:rPr lang="en-US" sz="2400" b="0" dirty="0"/>
              <a:t>The result of your program should be the follow:</a:t>
            </a:r>
          </a:p>
          <a:p>
            <a:pPr algn="just">
              <a:defRPr/>
            </a:pPr>
            <a:endParaRPr lang="en-US" sz="2400" b="0" dirty="0"/>
          </a:p>
          <a:p>
            <a:pPr algn="just">
              <a:defRPr/>
            </a:pPr>
            <a:endParaRPr lang="en-US" sz="2400" b="0" dirty="0"/>
          </a:p>
          <a:p>
            <a:pPr marL="0" indent="0" algn="just">
              <a:buNone/>
              <a:defRPr/>
            </a:pPr>
            <a:endParaRPr lang="en-US" sz="2400" b="0" dirty="0"/>
          </a:p>
          <a:p>
            <a:pPr algn="just">
              <a:defRPr/>
            </a:pPr>
            <a:r>
              <a:rPr lang="en-US" sz="2400" b="0" dirty="0"/>
              <a:t>If woks correctly, CONGRATULATIONS, this is the first version of your first program.</a:t>
            </a:r>
          </a:p>
          <a:p>
            <a:pPr algn="just">
              <a:defRPr/>
            </a:pPr>
            <a:endParaRPr lang="en-US" sz="2400" b="0" dirty="0"/>
          </a:p>
          <a:p>
            <a:pPr algn="just">
              <a:defRPr/>
            </a:pPr>
            <a:r>
              <a:rPr lang="en-US" sz="2400" b="0" dirty="0"/>
              <a:t>Now , you have to save the version in your Control Version Framework (</a:t>
            </a:r>
            <a:r>
              <a:rPr lang="en-US" sz="2400" b="0" dirty="0" err="1"/>
              <a:t>HitHub</a:t>
            </a:r>
            <a:r>
              <a:rPr lang="en-US" sz="2400" b="0" dirty="0"/>
              <a:t>).</a:t>
            </a:r>
          </a:p>
          <a:p>
            <a:pPr algn="just">
              <a:defRPr/>
            </a:pPr>
            <a:endParaRPr lang="en-US" sz="2400" dirty="0"/>
          </a:p>
          <a:p>
            <a:pPr algn="just">
              <a:defRPr/>
            </a:pPr>
            <a:endParaRPr lang="en-US" sz="2400" dirty="0"/>
          </a:p>
        </p:txBody>
      </p:sp>
      <p:pic>
        <p:nvPicPr>
          <p:cNvPr id="8" name="Imagen 7">
            <a:extLst>
              <a:ext uri="{FF2B5EF4-FFF2-40B4-BE49-F238E27FC236}">
                <a16:creationId xmlns:a16="http://schemas.microsoft.com/office/drawing/2014/main" id="{AC37EB1D-48A0-413A-865F-B48E0E21F263}"/>
              </a:ext>
            </a:extLst>
          </p:cNvPr>
          <p:cNvPicPr>
            <a:picLocks noChangeAspect="1"/>
          </p:cNvPicPr>
          <p:nvPr/>
        </p:nvPicPr>
        <p:blipFill>
          <a:blip r:embed="rId2"/>
          <a:stretch>
            <a:fillRect/>
          </a:stretch>
        </p:blipFill>
        <p:spPr>
          <a:xfrm>
            <a:off x="2699792" y="2886080"/>
            <a:ext cx="3295650" cy="1171575"/>
          </a:xfrm>
          <a:prstGeom prst="rect">
            <a:avLst/>
          </a:prstGeom>
        </p:spPr>
      </p:pic>
      <p:sp>
        <p:nvSpPr>
          <p:cNvPr id="9" name="Rectangle 2">
            <a:extLst>
              <a:ext uri="{FF2B5EF4-FFF2-40B4-BE49-F238E27FC236}">
                <a16:creationId xmlns:a16="http://schemas.microsoft.com/office/drawing/2014/main" id="{A55B246C-194E-4928-B402-68E5D2FC9EFF}"/>
              </a:ext>
            </a:extLst>
          </p:cNvPr>
          <p:cNvSpPr>
            <a:spLocks noGrp="1" noChangeArrowheads="1"/>
          </p:cNvSpPr>
          <p:nvPr>
            <p:ph type="title"/>
          </p:nvPr>
        </p:nvSpPr>
        <p:spPr>
          <a:xfrm>
            <a:off x="1371600" y="123825"/>
            <a:ext cx="7543800" cy="800100"/>
          </a:xfrm>
        </p:spPr>
        <p:txBody>
          <a:bodyPr/>
          <a:lstStyle/>
          <a:p>
            <a:pPr eaLnBrk="1" hangingPunct="1"/>
            <a:r>
              <a:rPr lang="es-ES_tradnl" altLang="es-ES" sz="2800" dirty="0" err="1"/>
              <a:t>Practice</a:t>
            </a:r>
            <a:r>
              <a:rPr lang="es-ES_tradnl" altLang="es-ES" sz="2800" dirty="0"/>
              <a:t> </a:t>
            </a:r>
            <a:r>
              <a:rPr lang="es-ES_tradnl" altLang="es-ES" sz="2800" dirty="0" smtClean="0"/>
              <a:t>00 </a:t>
            </a:r>
            <a:r>
              <a:rPr lang="es-ES_tradnl" altLang="es-ES" sz="2800" dirty="0" err="1"/>
              <a:t>Face</a:t>
            </a:r>
            <a:r>
              <a:rPr lang="es-ES_tradnl" altLang="es-ES" dirty="0"/>
              <a:t/>
            </a:r>
            <a:br>
              <a:rPr lang="es-ES_tradnl" altLang="es-ES" dirty="0"/>
            </a:br>
            <a:r>
              <a:rPr lang="es-ES_tradnl" altLang="es-ES" sz="2400" dirty="0" err="1"/>
              <a:t>Exercise</a:t>
            </a:r>
            <a:r>
              <a:rPr lang="es-ES_tradnl" altLang="es-ES" sz="2400" dirty="0"/>
              <a:t> 1 – </a:t>
            </a:r>
            <a:r>
              <a:rPr lang="es-ES_tradnl" altLang="es-ES" sz="2400" dirty="0" err="1"/>
              <a:t>Your</a:t>
            </a:r>
            <a:r>
              <a:rPr lang="es-ES_tradnl" altLang="es-ES" sz="2400" dirty="0"/>
              <a:t> </a:t>
            </a:r>
            <a:r>
              <a:rPr lang="es-ES_tradnl" altLang="es-ES" sz="2400" dirty="0" err="1"/>
              <a:t>First</a:t>
            </a:r>
            <a:r>
              <a:rPr lang="es-ES_tradnl" altLang="es-ES" sz="2400" dirty="0"/>
              <a:t> </a:t>
            </a:r>
            <a:r>
              <a:rPr lang="es-ES_tradnl" altLang="es-ES" sz="2400" dirty="0" err="1"/>
              <a:t>Program</a:t>
            </a:r>
            <a:r>
              <a:rPr lang="es-ES_tradnl" altLang="es-ES" sz="2400" dirty="0"/>
              <a:t> (</a:t>
            </a:r>
            <a:r>
              <a:rPr lang="es-ES_tradnl" altLang="es-ES" sz="2400" dirty="0" err="1"/>
              <a:t>Version</a:t>
            </a:r>
            <a:r>
              <a:rPr lang="es-ES_tradnl" altLang="es-ES" sz="2400" dirty="0"/>
              <a:t> 1)</a:t>
            </a:r>
            <a:endParaRPr lang="es-ES" altLang="es-ES" sz="2400" dirty="0"/>
          </a:p>
        </p:txBody>
      </p:sp>
    </p:spTree>
    <p:extLst>
      <p:ext uri="{BB962C8B-B14F-4D97-AF65-F5344CB8AC3E}">
        <p14:creationId xmlns:p14="http://schemas.microsoft.com/office/powerpoint/2010/main" val="25128651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2 Marcador de contenido">
            <a:extLst>
              <a:ext uri="{FF2B5EF4-FFF2-40B4-BE49-F238E27FC236}">
                <a16:creationId xmlns:a16="http://schemas.microsoft.com/office/drawing/2014/main" id="{21F4DFA7-58EC-4153-B1BD-63DE8AF66FF7}"/>
              </a:ext>
            </a:extLst>
          </p:cNvPr>
          <p:cNvSpPr>
            <a:spLocks noGrp="1"/>
          </p:cNvSpPr>
          <p:nvPr>
            <p:ph idx="1"/>
          </p:nvPr>
        </p:nvSpPr>
        <p:spPr>
          <a:xfrm>
            <a:off x="827088" y="1125538"/>
            <a:ext cx="8088312" cy="1727398"/>
          </a:xfrm>
        </p:spPr>
        <p:txBody>
          <a:bodyPr/>
          <a:lstStyle/>
          <a:p>
            <a:pPr algn="just">
              <a:defRPr/>
            </a:pPr>
            <a:endParaRPr lang="en-US" sz="2400" dirty="0"/>
          </a:p>
          <a:p>
            <a:pPr algn="just">
              <a:defRPr/>
            </a:pPr>
            <a:endParaRPr lang="en-US" sz="2400" dirty="0"/>
          </a:p>
        </p:txBody>
      </p:sp>
      <p:pic>
        <p:nvPicPr>
          <p:cNvPr id="5" name="Imagen 4">
            <a:extLst>
              <a:ext uri="{FF2B5EF4-FFF2-40B4-BE49-F238E27FC236}">
                <a16:creationId xmlns:a16="http://schemas.microsoft.com/office/drawing/2014/main" id="{2427576F-B9F0-442D-9C88-C1710A4C377A}"/>
              </a:ext>
            </a:extLst>
          </p:cNvPr>
          <p:cNvPicPr>
            <a:picLocks noChangeAspect="1"/>
          </p:cNvPicPr>
          <p:nvPr/>
        </p:nvPicPr>
        <p:blipFill rotWithShape="1">
          <a:blip r:embed="rId2"/>
          <a:srcRect l="-2298" t="-62687" r="47731" b="62687"/>
          <a:stretch/>
        </p:blipFill>
        <p:spPr>
          <a:xfrm>
            <a:off x="899592" y="-1971600"/>
            <a:ext cx="6672448" cy="6623451"/>
          </a:xfrm>
          <a:prstGeom prst="rect">
            <a:avLst/>
          </a:prstGeom>
        </p:spPr>
      </p:pic>
      <p:sp>
        <p:nvSpPr>
          <p:cNvPr id="6" name="Rectángulo 5">
            <a:extLst>
              <a:ext uri="{FF2B5EF4-FFF2-40B4-BE49-F238E27FC236}">
                <a16:creationId xmlns:a16="http://schemas.microsoft.com/office/drawing/2014/main" id="{716CFC2E-2EED-4D34-BEFF-66E5117E096E}"/>
              </a:ext>
            </a:extLst>
          </p:cNvPr>
          <p:cNvSpPr/>
          <p:nvPr/>
        </p:nvSpPr>
        <p:spPr>
          <a:xfrm>
            <a:off x="1162832" y="4947632"/>
            <a:ext cx="7416824" cy="1569660"/>
          </a:xfrm>
          <a:prstGeom prst="rect">
            <a:avLst/>
          </a:prstGeom>
        </p:spPr>
        <p:txBody>
          <a:bodyPr wrap="square">
            <a:spAutoFit/>
          </a:bodyPr>
          <a:lstStyle/>
          <a:p>
            <a:pPr marL="342900" indent="-342900" algn="just">
              <a:buFont typeface="Arial" panose="020B0604020202020204" pitchFamily="34" charset="0"/>
              <a:buChar char="•"/>
              <a:defRPr/>
            </a:pPr>
            <a:r>
              <a:rPr lang="en-US" dirty="0"/>
              <a:t>You have done changes on your template but they haven't  saved at the cloned local repository.</a:t>
            </a:r>
          </a:p>
          <a:p>
            <a:pPr marL="342900" indent="-342900" algn="just">
              <a:buFont typeface="Arial" panose="020B0604020202020204" pitchFamily="34" charset="0"/>
              <a:buChar char="•"/>
              <a:defRPr/>
            </a:pPr>
            <a:endParaRPr lang="en-US" dirty="0"/>
          </a:p>
          <a:p>
            <a:pPr marL="342900" indent="-342900" algn="just">
              <a:buFont typeface="Arial" panose="020B0604020202020204" pitchFamily="34" charset="0"/>
              <a:buChar char="•"/>
              <a:defRPr/>
            </a:pPr>
            <a:endParaRPr lang="en-US" dirty="0"/>
          </a:p>
        </p:txBody>
      </p:sp>
      <p:sp>
        <p:nvSpPr>
          <p:cNvPr id="9" name="Rectángulo 8">
            <a:extLst>
              <a:ext uri="{FF2B5EF4-FFF2-40B4-BE49-F238E27FC236}">
                <a16:creationId xmlns:a16="http://schemas.microsoft.com/office/drawing/2014/main" id="{7EC3DD9F-72BB-4804-B1D1-7610E4FBADAF}"/>
              </a:ext>
            </a:extLst>
          </p:cNvPr>
          <p:cNvSpPr/>
          <p:nvPr/>
        </p:nvSpPr>
        <p:spPr>
          <a:xfrm>
            <a:off x="1043608" y="949942"/>
            <a:ext cx="7871792" cy="1200329"/>
          </a:xfrm>
          <a:prstGeom prst="rect">
            <a:avLst/>
          </a:prstGeom>
        </p:spPr>
        <p:txBody>
          <a:bodyPr wrap="square">
            <a:spAutoFit/>
          </a:bodyPr>
          <a:lstStyle/>
          <a:p>
            <a:pPr marL="342900" indent="-342900">
              <a:buFont typeface="Arial" panose="020B0604020202020204" pitchFamily="34" charset="0"/>
              <a:buChar char="•"/>
            </a:pPr>
            <a:r>
              <a:rPr lang="en-US" dirty="0"/>
              <a:t>Open GitHub Desktop and you can  see the changes that it has been produced in your template regarding to the last version..</a:t>
            </a:r>
            <a:endParaRPr lang="es-ES" dirty="0"/>
          </a:p>
        </p:txBody>
      </p:sp>
      <p:sp>
        <p:nvSpPr>
          <p:cNvPr id="10" name="Elipse 9">
            <a:extLst>
              <a:ext uri="{FF2B5EF4-FFF2-40B4-BE49-F238E27FC236}">
                <a16:creationId xmlns:a16="http://schemas.microsoft.com/office/drawing/2014/main" id="{2DFCA51F-6D93-496B-BBFB-46E7E2FA5729}"/>
              </a:ext>
            </a:extLst>
          </p:cNvPr>
          <p:cNvSpPr/>
          <p:nvPr/>
        </p:nvSpPr>
        <p:spPr>
          <a:xfrm>
            <a:off x="1371600" y="2644818"/>
            <a:ext cx="576064"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Rectangle 2">
            <a:extLst>
              <a:ext uri="{FF2B5EF4-FFF2-40B4-BE49-F238E27FC236}">
                <a16:creationId xmlns:a16="http://schemas.microsoft.com/office/drawing/2014/main" id="{A85863D2-77DB-4DD6-9584-22A7EA7403DB}"/>
              </a:ext>
            </a:extLst>
          </p:cNvPr>
          <p:cNvSpPr>
            <a:spLocks noGrp="1" noChangeArrowheads="1"/>
          </p:cNvSpPr>
          <p:nvPr>
            <p:ph type="title"/>
          </p:nvPr>
        </p:nvSpPr>
        <p:spPr>
          <a:xfrm>
            <a:off x="1371600" y="123825"/>
            <a:ext cx="7543800" cy="800100"/>
          </a:xfrm>
        </p:spPr>
        <p:txBody>
          <a:bodyPr/>
          <a:lstStyle/>
          <a:p>
            <a:pPr eaLnBrk="1" hangingPunct="1"/>
            <a:r>
              <a:rPr lang="es-ES_tradnl" altLang="es-ES" sz="2800" dirty="0" err="1"/>
              <a:t>Practice</a:t>
            </a:r>
            <a:r>
              <a:rPr lang="es-ES_tradnl" altLang="es-ES" sz="2800" dirty="0"/>
              <a:t> 0 </a:t>
            </a:r>
            <a:r>
              <a:rPr lang="es-ES_tradnl" altLang="es-ES" sz="2800" dirty="0" err="1"/>
              <a:t>Face</a:t>
            </a:r>
            <a:r>
              <a:rPr lang="es-ES_tradnl" altLang="es-ES" dirty="0"/>
              <a:t/>
            </a:r>
            <a:br>
              <a:rPr lang="es-ES_tradnl" altLang="es-ES" dirty="0"/>
            </a:br>
            <a:r>
              <a:rPr lang="es-ES_tradnl" altLang="es-ES" sz="2400" dirty="0" err="1"/>
              <a:t>Exercise</a:t>
            </a:r>
            <a:r>
              <a:rPr lang="es-ES_tradnl" altLang="es-ES" sz="2400" dirty="0"/>
              <a:t> 1 – </a:t>
            </a:r>
            <a:r>
              <a:rPr lang="es-ES_tradnl" altLang="es-ES" sz="2400" dirty="0" err="1"/>
              <a:t>Your</a:t>
            </a:r>
            <a:r>
              <a:rPr lang="es-ES_tradnl" altLang="es-ES" sz="2400" dirty="0"/>
              <a:t> </a:t>
            </a:r>
            <a:r>
              <a:rPr lang="es-ES_tradnl" altLang="es-ES" sz="2400" dirty="0" err="1"/>
              <a:t>First</a:t>
            </a:r>
            <a:r>
              <a:rPr lang="es-ES_tradnl" altLang="es-ES" sz="2400" dirty="0"/>
              <a:t> </a:t>
            </a:r>
            <a:r>
              <a:rPr lang="es-ES_tradnl" altLang="es-ES" sz="2400" dirty="0" err="1"/>
              <a:t>Program</a:t>
            </a:r>
            <a:r>
              <a:rPr lang="es-ES_tradnl" altLang="es-ES" sz="2400" dirty="0"/>
              <a:t> (</a:t>
            </a:r>
            <a:r>
              <a:rPr lang="es-ES_tradnl" altLang="es-ES" sz="2400" dirty="0" err="1"/>
              <a:t>Version</a:t>
            </a:r>
            <a:r>
              <a:rPr lang="es-ES_tradnl" altLang="es-ES" sz="2400" dirty="0"/>
              <a:t> 1)</a:t>
            </a:r>
            <a:endParaRPr lang="es-ES" altLang="es-E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D21A78B-E7D2-4F4F-A4D8-552399A08007}"/>
              </a:ext>
            </a:extLst>
          </p:cNvPr>
          <p:cNvSpPr>
            <a:spLocks noGrp="1" noChangeArrowheads="1"/>
          </p:cNvSpPr>
          <p:nvPr>
            <p:ph type="title"/>
          </p:nvPr>
        </p:nvSpPr>
        <p:spPr/>
        <p:txBody>
          <a:bodyPr/>
          <a:lstStyle/>
          <a:p>
            <a:pPr eaLnBrk="1" hangingPunct="1"/>
            <a:r>
              <a:rPr lang="es-ES_tradnl" altLang="es-ES"/>
              <a:t>Índex</a:t>
            </a:r>
            <a:endParaRPr lang="es-ES" altLang="es-ES"/>
          </a:p>
        </p:txBody>
      </p:sp>
      <p:sp>
        <p:nvSpPr>
          <p:cNvPr id="10243" name="Rectangle 3">
            <a:extLst>
              <a:ext uri="{FF2B5EF4-FFF2-40B4-BE49-F238E27FC236}">
                <a16:creationId xmlns:a16="http://schemas.microsoft.com/office/drawing/2014/main" id="{09E4461E-15B3-4E0C-877F-8F394A012936}"/>
              </a:ext>
            </a:extLst>
          </p:cNvPr>
          <p:cNvSpPr>
            <a:spLocks noGrp="1" noChangeArrowheads="1"/>
          </p:cNvSpPr>
          <p:nvPr>
            <p:ph type="body" idx="1"/>
          </p:nvPr>
        </p:nvSpPr>
        <p:spPr>
          <a:xfrm>
            <a:off x="914400" y="1076325"/>
            <a:ext cx="8001000" cy="4408488"/>
          </a:xfrm>
        </p:spPr>
        <p:txBody>
          <a:bodyPr/>
          <a:lstStyle/>
          <a:p>
            <a:pPr algn="just" eaLnBrk="1" hangingPunct="1"/>
            <a:endParaRPr lang="es-ES_tradnl" altLang="es-ES" sz="3600"/>
          </a:p>
          <a:p>
            <a:pPr eaLnBrk="1" hangingPunct="1">
              <a:buFontTx/>
              <a:buNone/>
            </a:pPr>
            <a:endParaRPr lang="es-ES" altLang="es-ES"/>
          </a:p>
        </p:txBody>
      </p:sp>
      <p:sp>
        <p:nvSpPr>
          <p:cNvPr id="4" name="3 Rectángulo">
            <a:extLst>
              <a:ext uri="{FF2B5EF4-FFF2-40B4-BE49-F238E27FC236}">
                <a16:creationId xmlns:a16="http://schemas.microsoft.com/office/drawing/2014/main" id="{C0361D77-860E-442F-9A90-81F1F2F39CF2}"/>
              </a:ext>
            </a:extLst>
          </p:cNvPr>
          <p:cNvSpPr/>
          <p:nvPr/>
        </p:nvSpPr>
        <p:spPr>
          <a:xfrm>
            <a:off x="1371600" y="1268760"/>
            <a:ext cx="7521575" cy="4462760"/>
          </a:xfrm>
          <a:prstGeom prst="rect">
            <a:avLst/>
          </a:prstGeom>
        </p:spPr>
        <p:txBody>
          <a:bodyPr>
            <a:spAutoFit/>
          </a:bodyPr>
          <a:lstStyle/>
          <a:p>
            <a:pPr marL="342900" indent="-342900" algn="just">
              <a:spcBef>
                <a:spcPct val="20000"/>
              </a:spcBef>
              <a:buSzPct val="70000"/>
              <a:buFontTx/>
              <a:buBlip>
                <a:blip r:embed="rId2"/>
              </a:buBlip>
              <a:defRPr/>
            </a:pPr>
            <a:r>
              <a:rPr lang="en-US" sz="2000" dirty="0">
                <a:solidFill>
                  <a:srgbClr val="582C00"/>
                </a:solidFill>
                <a:latin typeface="+mn-lt"/>
              </a:rPr>
              <a:t>Software development process</a:t>
            </a:r>
          </a:p>
          <a:p>
            <a:pPr marL="342900" indent="-342900" algn="just">
              <a:spcBef>
                <a:spcPct val="20000"/>
              </a:spcBef>
              <a:buSzPct val="70000"/>
              <a:buFontTx/>
              <a:buBlip>
                <a:blip r:embed="rId2"/>
              </a:buBlip>
              <a:defRPr/>
            </a:pPr>
            <a:r>
              <a:rPr lang="en-US" sz="2000" b="1" dirty="0">
                <a:solidFill>
                  <a:srgbClr val="582C00"/>
                </a:solidFill>
                <a:latin typeface="+mn-lt"/>
              </a:rPr>
              <a:t>Version Control system</a:t>
            </a:r>
          </a:p>
          <a:p>
            <a:pPr marL="800100" lvl="1" indent="-342900" algn="just">
              <a:spcBef>
                <a:spcPct val="20000"/>
              </a:spcBef>
              <a:buSzPct val="70000"/>
              <a:buFontTx/>
              <a:buBlip>
                <a:blip r:embed="rId2"/>
              </a:buBlip>
              <a:defRPr/>
            </a:pPr>
            <a:r>
              <a:rPr lang="en-US" sz="2000" b="1" dirty="0">
                <a:solidFill>
                  <a:srgbClr val="582C00"/>
                </a:solidFill>
                <a:latin typeface="+mn-lt"/>
              </a:rPr>
              <a:t>GitHub </a:t>
            </a:r>
          </a:p>
          <a:p>
            <a:pPr marL="1257300" lvl="2" indent="-342900" algn="just">
              <a:spcBef>
                <a:spcPct val="20000"/>
              </a:spcBef>
              <a:buSzPct val="70000"/>
              <a:buFontTx/>
              <a:buBlip>
                <a:blip r:embed="rId2"/>
              </a:buBlip>
              <a:defRPr/>
            </a:pPr>
            <a:r>
              <a:rPr lang="en-US" sz="2000" dirty="0">
                <a:solidFill>
                  <a:srgbClr val="582C00"/>
                </a:solidFill>
                <a:latin typeface="+mn-lt"/>
              </a:rPr>
              <a:t>Registration </a:t>
            </a:r>
          </a:p>
          <a:p>
            <a:pPr marL="1257300" lvl="2" indent="-342900" algn="just">
              <a:spcBef>
                <a:spcPct val="20000"/>
              </a:spcBef>
              <a:buSzPct val="70000"/>
              <a:buFontTx/>
              <a:buBlip>
                <a:blip r:embed="rId2"/>
              </a:buBlip>
              <a:defRPr/>
            </a:pPr>
            <a:r>
              <a:rPr lang="en-US" sz="2000" dirty="0">
                <a:solidFill>
                  <a:srgbClr val="582C00"/>
                </a:solidFill>
                <a:latin typeface="+mn-lt"/>
              </a:rPr>
              <a:t>Your first repository (arapractice00face)</a:t>
            </a:r>
            <a:endParaRPr lang="en-US" sz="2000" dirty="0">
              <a:solidFill>
                <a:srgbClr val="582C00"/>
              </a:solidFill>
            </a:endParaRPr>
          </a:p>
          <a:p>
            <a:pPr marL="800100" lvl="1" indent="-342900" algn="just">
              <a:spcBef>
                <a:spcPct val="20000"/>
              </a:spcBef>
              <a:buSzPct val="70000"/>
              <a:buFontTx/>
              <a:buBlip>
                <a:blip r:embed="rId2"/>
              </a:buBlip>
              <a:defRPr/>
            </a:pPr>
            <a:r>
              <a:rPr lang="en-US" sz="2000" dirty="0">
                <a:solidFill>
                  <a:srgbClr val="582C00"/>
                </a:solidFill>
              </a:rPr>
              <a:t>GitHub Desktop </a:t>
            </a:r>
          </a:p>
          <a:p>
            <a:pPr marL="1257300" lvl="2" indent="-342900" algn="just">
              <a:spcBef>
                <a:spcPct val="20000"/>
              </a:spcBef>
              <a:buSzPct val="70000"/>
              <a:buFontTx/>
              <a:buBlip>
                <a:blip r:embed="rId2"/>
              </a:buBlip>
              <a:defRPr/>
            </a:pPr>
            <a:r>
              <a:rPr lang="en-US" sz="2000" dirty="0">
                <a:solidFill>
                  <a:srgbClr val="582C00"/>
                </a:solidFill>
                <a:latin typeface="+mn-lt"/>
              </a:rPr>
              <a:t>Installation &amp; Configuration</a:t>
            </a:r>
          </a:p>
          <a:p>
            <a:pPr marL="1257300" lvl="2" indent="-342900" algn="just">
              <a:spcBef>
                <a:spcPct val="20000"/>
              </a:spcBef>
              <a:buSzPct val="70000"/>
              <a:buBlip>
                <a:blip r:embed="rId2"/>
              </a:buBlip>
              <a:defRPr/>
            </a:pPr>
            <a:r>
              <a:rPr lang="en-US" sz="2000" dirty="0">
                <a:solidFill>
                  <a:srgbClr val="582C00"/>
                </a:solidFill>
                <a:latin typeface="+mn-lt"/>
              </a:rPr>
              <a:t>Your first local repository (practice00face clone)</a:t>
            </a:r>
          </a:p>
          <a:p>
            <a:pPr marL="342900" indent="-342900" algn="just">
              <a:spcBef>
                <a:spcPct val="20000"/>
              </a:spcBef>
              <a:buSzPct val="70000"/>
              <a:buBlip>
                <a:blip r:embed="rId2"/>
              </a:buBlip>
              <a:defRPr/>
            </a:pPr>
            <a:r>
              <a:rPr lang="en-US" sz="2000" dirty="0">
                <a:solidFill>
                  <a:srgbClr val="582C00"/>
                </a:solidFill>
              </a:rPr>
              <a:t>Integrated Development Environment</a:t>
            </a:r>
          </a:p>
          <a:p>
            <a:pPr marL="800100" lvl="1" indent="-342900" algn="just">
              <a:spcBef>
                <a:spcPct val="20000"/>
              </a:spcBef>
              <a:buSzPct val="70000"/>
              <a:buBlip>
                <a:blip r:embed="rId2"/>
              </a:buBlip>
              <a:defRPr/>
            </a:pPr>
            <a:r>
              <a:rPr lang="en-US" sz="2000" dirty="0" err="1">
                <a:solidFill>
                  <a:srgbClr val="582C00"/>
                </a:solidFill>
              </a:rPr>
              <a:t>Devc</a:t>
            </a:r>
            <a:r>
              <a:rPr lang="en-US" sz="2000" dirty="0">
                <a:solidFill>
                  <a:srgbClr val="582C00"/>
                </a:solidFill>
              </a:rPr>
              <a:t>++ IDE Framework</a:t>
            </a:r>
          </a:p>
          <a:p>
            <a:pPr marL="1257300" lvl="2" indent="-342900" algn="just">
              <a:spcBef>
                <a:spcPct val="20000"/>
              </a:spcBef>
              <a:buSzPct val="70000"/>
              <a:buBlip>
                <a:blip r:embed="rId2"/>
              </a:buBlip>
              <a:defRPr/>
            </a:pPr>
            <a:r>
              <a:rPr lang="en-US" sz="2000" dirty="0" err="1">
                <a:solidFill>
                  <a:srgbClr val="582C00"/>
                </a:solidFill>
              </a:rPr>
              <a:t>Installatatiom</a:t>
            </a:r>
            <a:r>
              <a:rPr lang="en-US" sz="2000" dirty="0">
                <a:solidFill>
                  <a:srgbClr val="582C00"/>
                </a:solidFill>
              </a:rPr>
              <a:t> &amp; Configuration</a:t>
            </a:r>
          </a:p>
          <a:p>
            <a:pPr marL="342900" indent="-342900" algn="just">
              <a:spcBef>
                <a:spcPct val="20000"/>
              </a:spcBef>
              <a:buSzPct val="70000"/>
              <a:buBlip>
                <a:blip r:embed="rId2"/>
              </a:buBlip>
              <a:defRPr/>
            </a:pPr>
            <a:r>
              <a:rPr lang="en-US" sz="2000" dirty="0">
                <a:solidFill>
                  <a:srgbClr val="582C00"/>
                </a:solidFill>
              </a:rPr>
              <a:t>Practice 00 </a:t>
            </a:r>
            <a:r>
              <a:rPr lang="en-US" sz="2000" dirty="0" smtClean="0">
                <a:solidFill>
                  <a:srgbClr val="582C00"/>
                </a:solidFill>
              </a:rPr>
              <a:t>Face</a:t>
            </a:r>
            <a:endParaRPr lang="en-US" sz="2000" dirty="0">
              <a:solidFill>
                <a:srgbClr val="582C00"/>
              </a:solidFill>
            </a:endParaRPr>
          </a:p>
        </p:txBody>
      </p:sp>
    </p:spTree>
    <p:extLst>
      <p:ext uri="{BB962C8B-B14F-4D97-AF65-F5344CB8AC3E}">
        <p14:creationId xmlns:p14="http://schemas.microsoft.com/office/powerpoint/2010/main" val="19090182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2 Marcador de contenido">
            <a:extLst>
              <a:ext uri="{FF2B5EF4-FFF2-40B4-BE49-F238E27FC236}">
                <a16:creationId xmlns:a16="http://schemas.microsoft.com/office/drawing/2014/main" id="{21F4DFA7-58EC-4153-B1BD-63DE8AF66FF7}"/>
              </a:ext>
            </a:extLst>
          </p:cNvPr>
          <p:cNvSpPr>
            <a:spLocks noGrp="1"/>
          </p:cNvSpPr>
          <p:nvPr>
            <p:ph idx="1"/>
          </p:nvPr>
        </p:nvSpPr>
        <p:spPr>
          <a:xfrm>
            <a:off x="827088" y="1125538"/>
            <a:ext cx="8088312" cy="1727398"/>
          </a:xfrm>
        </p:spPr>
        <p:txBody>
          <a:bodyPr/>
          <a:lstStyle/>
          <a:p>
            <a:pPr algn="just">
              <a:defRPr/>
            </a:pPr>
            <a:endParaRPr lang="en-US" sz="2400" dirty="0"/>
          </a:p>
          <a:p>
            <a:pPr algn="just">
              <a:defRPr/>
            </a:pPr>
            <a:endParaRPr lang="en-US" sz="2400" dirty="0"/>
          </a:p>
        </p:txBody>
      </p:sp>
      <p:sp>
        <p:nvSpPr>
          <p:cNvPr id="9" name="Rectángulo 8">
            <a:extLst>
              <a:ext uri="{FF2B5EF4-FFF2-40B4-BE49-F238E27FC236}">
                <a16:creationId xmlns:a16="http://schemas.microsoft.com/office/drawing/2014/main" id="{7EC3DD9F-72BB-4804-B1D1-7610E4FBADAF}"/>
              </a:ext>
            </a:extLst>
          </p:cNvPr>
          <p:cNvSpPr/>
          <p:nvPr/>
        </p:nvSpPr>
        <p:spPr>
          <a:xfrm>
            <a:off x="1043608" y="949942"/>
            <a:ext cx="7871792" cy="830997"/>
          </a:xfrm>
          <a:prstGeom prst="rect">
            <a:avLst/>
          </a:prstGeom>
        </p:spPr>
        <p:txBody>
          <a:bodyPr wrap="square">
            <a:spAutoFit/>
          </a:bodyPr>
          <a:lstStyle/>
          <a:p>
            <a:pPr marL="342900" indent="-342900">
              <a:buFont typeface="Arial" panose="020B0604020202020204" pitchFamily="34" charset="0"/>
              <a:buChar char="•"/>
            </a:pPr>
            <a:r>
              <a:rPr lang="en-US" dirty="0"/>
              <a:t>To save the changes to local repository you must press </a:t>
            </a:r>
            <a:r>
              <a:rPr lang="en-US" b="1" dirty="0"/>
              <a:t>commit</a:t>
            </a:r>
            <a:r>
              <a:rPr lang="en-US" dirty="0"/>
              <a:t>.</a:t>
            </a:r>
            <a:endParaRPr lang="es-ES" dirty="0"/>
          </a:p>
        </p:txBody>
      </p:sp>
      <p:pic>
        <p:nvPicPr>
          <p:cNvPr id="3" name="Imagen 2">
            <a:extLst>
              <a:ext uri="{FF2B5EF4-FFF2-40B4-BE49-F238E27FC236}">
                <a16:creationId xmlns:a16="http://schemas.microsoft.com/office/drawing/2014/main" id="{76CB02C4-2234-4681-ABB2-E01C5F24CADA}"/>
              </a:ext>
            </a:extLst>
          </p:cNvPr>
          <p:cNvPicPr>
            <a:picLocks noChangeAspect="1"/>
          </p:cNvPicPr>
          <p:nvPr/>
        </p:nvPicPr>
        <p:blipFill rotWithShape="1">
          <a:blip r:embed="rId2"/>
          <a:srcRect r="48425"/>
          <a:stretch/>
        </p:blipFill>
        <p:spPr>
          <a:xfrm>
            <a:off x="2699792" y="1528565"/>
            <a:ext cx="4716016" cy="4953000"/>
          </a:xfrm>
          <a:prstGeom prst="rect">
            <a:avLst/>
          </a:prstGeom>
        </p:spPr>
      </p:pic>
      <p:sp>
        <p:nvSpPr>
          <p:cNvPr id="10" name="Elipse 9">
            <a:extLst>
              <a:ext uri="{FF2B5EF4-FFF2-40B4-BE49-F238E27FC236}">
                <a16:creationId xmlns:a16="http://schemas.microsoft.com/office/drawing/2014/main" id="{2DFCA51F-6D93-496B-BBFB-46E7E2FA5729}"/>
              </a:ext>
            </a:extLst>
          </p:cNvPr>
          <p:cNvSpPr/>
          <p:nvPr/>
        </p:nvSpPr>
        <p:spPr>
          <a:xfrm>
            <a:off x="2555776" y="6237312"/>
            <a:ext cx="1872208" cy="2556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Elipse 10">
            <a:extLst>
              <a:ext uri="{FF2B5EF4-FFF2-40B4-BE49-F238E27FC236}">
                <a16:creationId xmlns:a16="http://schemas.microsoft.com/office/drawing/2014/main" id="{E7B95122-088D-4C68-893C-147D6D7325AD}"/>
              </a:ext>
            </a:extLst>
          </p:cNvPr>
          <p:cNvSpPr/>
          <p:nvPr/>
        </p:nvSpPr>
        <p:spPr>
          <a:xfrm>
            <a:off x="2499772" y="5498473"/>
            <a:ext cx="1872208" cy="2556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8" name="Conector recto de flecha 7">
            <a:extLst>
              <a:ext uri="{FF2B5EF4-FFF2-40B4-BE49-F238E27FC236}">
                <a16:creationId xmlns:a16="http://schemas.microsoft.com/office/drawing/2014/main" id="{1591F4FF-5706-4C2F-A487-B1BC6FEADF44}"/>
              </a:ext>
            </a:extLst>
          </p:cNvPr>
          <p:cNvCxnSpPr/>
          <p:nvPr/>
        </p:nvCxnSpPr>
        <p:spPr>
          <a:xfrm flipH="1">
            <a:off x="4211960" y="4869160"/>
            <a:ext cx="845840" cy="5760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F89D42A7-313F-4E73-B058-8BD3FF56E2BB}"/>
              </a:ext>
            </a:extLst>
          </p:cNvPr>
          <p:cNvSpPr txBox="1"/>
          <p:nvPr/>
        </p:nvSpPr>
        <p:spPr>
          <a:xfrm>
            <a:off x="5057800" y="4400412"/>
            <a:ext cx="3024336" cy="1200329"/>
          </a:xfrm>
          <a:prstGeom prst="rect">
            <a:avLst/>
          </a:prstGeom>
          <a:noFill/>
        </p:spPr>
        <p:txBody>
          <a:bodyPr wrap="square" rtlCol="0">
            <a:spAutoFit/>
          </a:bodyPr>
          <a:lstStyle/>
          <a:p>
            <a:r>
              <a:rPr lang="es-ES" dirty="0" err="1"/>
              <a:t>Write</a:t>
            </a:r>
            <a:r>
              <a:rPr lang="es-ES" dirty="0"/>
              <a:t> a </a:t>
            </a:r>
            <a:r>
              <a:rPr lang="es-ES" dirty="0" err="1"/>
              <a:t>Summary</a:t>
            </a:r>
            <a:r>
              <a:rPr lang="es-ES" dirty="0"/>
              <a:t> “</a:t>
            </a:r>
            <a:r>
              <a:rPr lang="es-ES" dirty="0" err="1"/>
              <a:t>My</a:t>
            </a:r>
            <a:r>
              <a:rPr lang="es-ES" dirty="0"/>
              <a:t> </a:t>
            </a:r>
            <a:r>
              <a:rPr lang="es-ES" dirty="0" err="1"/>
              <a:t>First</a:t>
            </a:r>
            <a:r>
              <a:rPr lang="es-ES" dirty="0"/>
              <a:t> </a:t>
            </a:r>
            <a:r>
              <a:rPr lang="es-ES" dirty="0" err="1"/>
              <a:t>Program</a:t>
            </a:r>
            <a:r>
              <a:rPr lang="es-ES" dirty="0"/>
              <a:t>” and </a:t>
            </a:r>
            <a:r>
              <a:rPr lang="es-ES" dirty="0" err="1"/>
              <a:t>press</a:t>
            </a:r>
            <a:r>
              <a:rPr lang="es-ES" dirty="0"/>
              <a:t> </a:t>
            </a:r>
            <a:r>
              <a:rPr lang="es-ES" dirty="0" err="1"/>
              <a:t>Commit</a:t>
            </a:r>
            <a:endParaRPr lang="es-ES" dirty="0"/>
          </a:p>
        </p:txBody>
      </p:sp>
      <p:sp>
        <p:nvSpPr>
          <p:cNvPr id="13" name="Rectangle 2">
            <a:extLst>
              <a:ext uri="{FF2B5EF4-FFF2-40B4-BE49-F238E27FC236}">
                <a16:creationId xmlns:a16="http://schemas.microsoft.com/office/drawing/2014/main" id="{79AE932A-F166-4F5A-8286-D734A83CD443}"/>
              </a:ext>
            </a:extLst>
          </p:cNvPr>
          <p:cNvSpPr>
            <a:spLocks noGrp="1" noChangeArrowheads="1"/>
          </p:cNvSpPr>
          <p:nvPr>
            <p:ph type="title"/>
          </p:nvPr>
        </p:nvSpPr>
        <p:spPr>
          <a:xfrm>
            <a:off x="1371600" y="123825"/>
            <a:ext cx="7543800" cy="800100"/>
          </a:xfrm>
        </p:spPr>
        <p:txBody>
          <a:bodyPr/>
          <a:lstStyle/>
          <a:p>
            <a:pPr eaLnBrk="1" hangingPunct="1"/>
            <a:r>
              <a:rPr lang="es-ES_tradnl" altLang="es-ES" sz="2800" dirty="0" err="1"/>
              <a:t>Practice</a:t>
            </a:r>
            <a:r>
              <a:rPr lang="es-ES_tradnl" altLang="es-ES" sz="2800" dirty="0"/>
              <a:t> 0 </a:t>
            </a:r>
            <a:r>
              <a:rPr lang="es-ES_tradnl" altLang="es-ES" sz="2800" dirty="0" err="1"/>
              <a:t>Face</a:t>
            </a:r>
            <a:r>
              <a:rPr lang="es-ES_tradnl" altLang="es-ES" dirty="0"/>
              <a:t/>
            </a:r>
            <a:br>
              <a:rPr lang="es-ES_tradnl" altLang="es-ES" dirty="0"/>
            </a:br>
            <a:r>
              <a:rPr lang="es-ES_tradnl" altLang="es-ES" sz="2400" dirty="0" err="1"/>
              <a:t>Exercise</a:t>
            </a:r>
            <a:r>
              <a:rPr lang="es-ES_tradnl" altLang="es-ES" sz="2400" dirty="0"/>
              <a:t> 1 – </a:t>
            </a:r>
            <a:r>
              <a:rPr lang="es-ES_tradnl" altLang="es-ES" sz="2400" dirty="0" err="1"/>
              <a:t>Your</a:t>
            </a:r>
            <a:r>
              <a:rPr lang="es-ES_tradnl" altLang="es-ES" sz="2400" dirty="0"/>
              <a:t> </a:t>
            </a:r>
            <a:r>
              <a:rPr lang="es-ES_tradnl" altLang="es-ES" sz="2400" dirty="0" err="1"/>
              <a:t>First</a:t>
            </a:r>
            <a:r>
              <a:rPr lang="es-ES_tradnl" altLang="es-ES" sz="2400" dirty="0"/>
              <a:t> </a:t>
            </a:r>
            <a:r>
              <a:rPr lang="es-ES_tradnl" altLang="es-ES" sz="2400" dirty="0" err="1"/>
              <a:t>Program</a:t>
            </a:r>
            <a:r>
              <a:rPr lang="es-ES_tradnl" altLang="es-ES" sz="2400" dirty="0"/>
              <a:t> (</a:t>
            </a:r>
            <a:r>
              <a:rPr lang="es-ES_tradnl" altLang="es-ES" sz="2400" dirty="0" err="1"/>
              <a:t>Version</a:t>
            </a:r>
            <a:r>
              <a:rPr lang="es-ES_tradnl" altLang="es-ES" sz="2400" dirty="0"/>
              <a:t> 1)</a:t>
            </a:r>
            <a:endParaRPr lang="es-ES" altLang="es-ES" sz="2400" dirty="0"/>
          </a:p>
        </p:txBody>
      </p:sp>
    </p:spTree>
    <p:extLst>
      <p:ext uri="{BB962C8B-B14F-4D97-AF65-F5344CB8AC3E}">
        <p14:creationId xmlns:p14="http://schemas.microsoft.com/office/powerpoint/2010/main" val="42855529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4B6A238-EE7A-48BD-A8C5-9F1A61B24BC1}"/>
              </a:ext>
            </a:extLst>
          </p:cNvPr>
          <p:cNvPicPr>
            <a:picLocks noChangeAspect="1"/>
          </p:cNvPicPr>
          <p:nvPr/>
        </p:nvPicPr>
        <p:blipFill>
          <a:blip r:embed="rId2"/>
          <a:stretch>
            <a:fillRect/>
          </a:stretch>
        </p:blipFill>
        <p:spPr>
          <a:xfrm>
            <a:off x="1041296" y="1994594"/>
            <a:ext cx="7830054" cy="4241279"/>
          </a:xfrm>
          <a:prstGeom prst="rect">
            <a:avLst/>
          </a:prstGeom>
        </p:spPr>
      </p:pic>
      <p:sp>
        <p:nvSpPr>
          <p:cNvPr id="22531" name="2 Marcador de contenido">
            <a:extLst>
              <a:ext uri="{FF2B5EF4-FFF2-40B4-BE49-F238E27FC236}">
                <a16:creationId xmlns:a16="http://schemas.microsoft.com/office/drawing/2014/main" id="{21F4DFA7-58EC-4153-B1BD-63DE8AF66FF7}"/>
              </a:ext>
            </a:extLst>
          </p:cNvPr>
          <p:cNvSpPr>
            <a:spLocks noGrp="1"/>
          </p:cNvSpPr>
          <p:nvPr>
            <p:ph idx="1"/>
          </p:nvPr>
        </p:nvSpPr>
        <p:spPr>
          <a:xfrm>
            <a:off x="827088" y="1125538"/>
            <a:ext cx="8088312" cy="1727398"/>
          </a:xfrm>
        </p:spPr>
        <p:txBody>
          <a:bodyPr/>
          <a:lstStyle/>
          <a:p>
            <a:pPr algn="just">
              <a:defRPr/>
            </a:pPr>
            <a:endParaRPr lang="en-US" sz="2400" dirty="0"/>
          </a:p>
          <a:p>
            <a:pPr algn="just">
              <a:defRPr/>
            </a:pPr>
            <a:endParaRPr lang="en-US" sz="2400" dirty="0"/>
          </a:p>
        </p:txBody>
      </p:sp>
      <p:sp>
        <p:nvSpPr>
          <p:cNvPr id="9" name="Rectángulo 8">
            <a:extLst>
              <a:ext uri="{FF2B5EF4-FFF2-40B4-BE49-F238E27FC236}">
                <a16:creationId xmlns:a16="http://schemas.microsoft.com/office/drawing/2014/main" id="{7EC3DD9F-72BB-4804-B1D1-7610E4FBADAF}"/>
              </a:ext>
            </a:extLst>
          </p:cNvPr>
          <p:cNvSpPr/>
          <p:nvPr/>
        </p:nvSpPr>
        <p:spPr>
          <a:xfrm>
            <a:off x="1043608" y="949942"/>
            <a:ext cx="7871792" cy="830997"/>
          </a:xfrm>
          <a:prstGeom prst="rect">
            <a:avLst/>
          </a:prstGeom>
        </p:spPr>
        <p:txBody>
          <a:bodyPr wrap="square">
            <a:spAutoFit/>
          </a:bodyPr>
          <a:lstStyle/>
          <a:p>
            <a:pPr marL="342900" indent="-342900">
              <a:buFont typeface="Arial" panose="020B0604020202020204" pitchFamily="34" charset="0"/>
              <a:buChar char="•"/>
            </a:pPr>
            <a:r>
              <a:rPr lang="en-US" dirty="0"/>
              <a:t>To save the changes to the GitHub repository on the cloud, you must press the “</a:t>
            </a:r>
            <a:r>
              <a:rPr lang="en-US" b="1" dirty="0"/>
              <a:t>push origin</a:t>
            </a:r>
            <a:r>
              <a:rPr lang="en-US" dirty="0"/>
              <a:t>” button after the commit.</a:t>
            </a:r>
            <a:endParaRPr lang="es-ES" dirty="0"/>
          </a:p>
        </p:txBody>
      </p:sp>
      <p:sp>
        <p:nvSpPr>
          <p:cNvPr id="11" name="Elipse 10">
            <a:extLst>
              <a:ext uri="{FF2B5EF4-FFF2-40B4-BE49-F238E27FC236}">
                <a16:creationId xmlns:a16="http://schemas.microsoft.com/office/drawing/2014/main" id="{E7B95122-088D-4C68-893C-147D6D7325AD}"/>
              </a:ext>
            </a:extLst>
          </p:cNvPr>
          <p:cNvSpPr/>
          <p:nvPr/>
        </p:nvSpPr>
        <p:spPr>
          <a:xfrm>
            <a:off x="6084168" y="3028532"/>
            <a:ext cx="1224136" cy="2556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Rectangle 2">
            <a:extLst>
              <a:ext uri="{FF2B5EF4-FFF2-40B4-BE49-F238E27FC236}">
                <a16:creationId xmlns:a16="http://schemas.microsoft.com/office/drawing/2014/main" id="{F0D1143F-1C98-4605-B8D6-AC12CE301CA0}"/>
              </a:ext>
            </a:extLst>
          </p:cNvPr>
          <p:cNvSpPr>
            <a:spLocks noGrp="1" noChangeArrowheads="1"/>
          </p:cNvSpPr>
          <p:nvPr>
            <p:ph type="title"/>
          </p:nvPr>
        </p:nvSpPr>
        <p:spPr>
          <a:xfrm>
            <a:off x="1371600" y="123825"/>
            <a:ext cx="7543800" cy="800100"/>
          </a:xfrm>
        </p:spPr>
        <p:txBody>
          <a:bodyPr/>
          <a:lstStyle/>
          <a:p>
            <a:pPr eaLnBrk="1" hangingPunct="1"/>
            <a:r>
              <a:rPr lang="es-ES_tradnl" altLang="es-ES" sz="2800" dirty="0" err="1"/>
              <a:t>Practice</a:t>
            </a:r>
            <a:r>
              <a:rPr lang="es-ES_tradnl" altLang="es-ES" sz="2800" dirty="0"/>
              <a:t> 0 </a:t>
            </a:r>
            <a:r>
              <a:rPr lang="es-ES_tradnl" altLang="es-ES" sz="2800" dirty="0" err="1"/>
              <a:t>Face</a:t>
            </a:r>
            <a:r>
              <a:rPr lang="es-ES_tradnl" altLang="es-ES" dirty="0"/>
              <a:t/>
            </a:r>
            <a:br>
              <a:rPr lang="es-ES_tradnl" altLang="es-ES" dirty="0"/>
            </a:br>
            <a:r>
              <a:rPr lang="es-ES_tradnl" altLang="es-ES" sz="2400" dirty="0" err="1"/>
              <a:t>Exercise</a:t>
            </a:r>
            <a:r>
              <a:rPr lang="es-ES_tradnl" altLang="es-ES" sz="2400" dirty="0"/>
              <a:t> 1 – </a:t>
            </a:r>
            <a:r>
              <a:rPr lang="es-ES_tradnl" altLang="es-ES" sz="2400" dirty="0" err="1"/>
              <a:t>Your</a:t>
            </a:r>
            <a:r>
              <a:rPr lang="es-ES_tradnl" altLang="es-ES" sz="2400" dirty="0"/>
              <a:t> </a:t>
            </a:r>
            <a:r>
              <a:rPr lang="es-ES_tradnl" altLang="es-ES" sz="2400" dirty="0" err="1"/>
              <a:t>First</a:t>
            </a:r>
            <a:r>
              <a:rPr lang="es-ES_tradnl" altLang="es-ES" sz="2400" dirty="0"/>
              <a:t> </a:t>
            </a:r>
            <a:r>
              <a:rPr lang="es-ES_tradnl" altLang="es-ES" sz="2400" dirty="0" err="1"/>
              <a:t>Program</a:t>
            </a:r>
            <a:r>
              <a:rPr lang="es-ES_tradnl" altLang="es-ES" sz="2400" dirty="0"/>
              <a:t> (</a:t>
            </a:r>
            <a:r>
              <a:rPr lang="es-ES_tradnl" altLang="es-ES" sz="2400" dirty="0" err="1"/>
              <a:t>Version</a:t>
            </a:r>
            <a:r>
              <a:rPr lang="es-ES_tradnl" altLang="es-ES" sz="2400" dirty="0"/>
              <a:t> 1)</a:t>
            </a:r>
            <a:endParaRPr lang="es-ES" altLang="es-ES" sz="2400" dirty="0"/>
          </a:p>
        </p:txBody>
      </p:sp>
    </p:spTree>
    <p:extLst>
      <p:ext uri="{BB962C8B-B14F-4D97-AF65-F5344CB8AC3E}">
        <p14:creationId xmlns:p14="http://schemas.microsoft.com/office/powerpoint/2010/main" val="17482257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2 Marcador de contenido">
            <a:extLst>
              <a:ext uri="{FF2B5EF4-FFF2-40B4-BE49-F238E27FC236}">
                <a16:creationId xmlns:a16="http://schemas.microsoft.com/office/drawing/2014/main" id="{21F4DFA7-58EC-4153-B1BD-63DE8AF66FF7}"/>
              </a:ext>
            </a:extLst>
          </p:cNvPr>
          <p:cNvSpPr>
            <a:spLocks noGrp="1"/>
          </p:cNvSpPr>
          <p:nvPr>
            <p:ph idx="1"/>
          </p:nvPr>
        </p:nvSpPr>
        <p:spPr>
          <a:xfrm>
            <a:off x="827088" y="1125538"/>
            <a:ext cx="8088312" cy="1727398"/>
          </a:xfrm>
        </p:spPr>
        <p:txBody>
          <a:bodyPr/>
          <a:lstStyle/>
          <a:p>
            <a:pPr algn="just">
              <a:defRPr/>
            </a:pPr>
            <a:endParaRPr lang="en-US" sz="2400" dirty="0"/>
          </a:p>
          <a:p>
            <a:pPr algn="just">
              <a:defRPr/>
            </a:pPr>
            <a:endParaRPr lang="en-US" sz="2400" dirty="0"/>
          </a:p>
        </p:txBody>
      </p:sp>
      <p:sp>
        <p:nvSpPr>
          <p:cNvPr id="9" name="Rectángulo 8">
            <a:extLst>
              <a:ext uri="{FF2B5EF4-FFF2-40B4-BE49-F238E27FC236}">
                <a16:creationId xmlns:a16="http://schemas.microsoft.com/office/drawing/2014/main" id="{7EC3DD9F-72BB-4804-B1D1-7610E4FBADAF}"/>
              </a:ext>
            </a:extLst>
          </p:cNvPr>
          <p:cNvSpPr/>
          <p:nvPr/>
        </p:nvSpPr>
        <p:spPr>
          <a:xfrm>
            <a:off x="1043608" y="949942"/>
            <a:ext cx="7871792" cy="830997"/>
          </a:xfrm>
          <a:prstGeom prst="rect">
            <a:avLst/>
          </a:prstGeom>
        </p:spPr>
        <p:txBody>
          <a:bodyPr wrap="square">
            <a:spAutoFit/>
          </a:bodyPr>
          <a:lstStyle/>
          <a:p>
            <a:pPr marL="342900" indent="-342900">
              <a:buFont typeface="Arial" panose="020B0604020202020204" pitchFamily="34" charset="0"/>
              <a:buChar char="•"/>
            </a:pPr>
            <a:r>
              <a:rPr lang="en-US" dirty="0"/>
              <a:t>Open </a:t>
            </a:r>
            <a:r>
              <a:rPr lang="en-US" dirty="0" err="1"/>
              <a:t>Devc</a:t>
            </a:r>
            <a:r>
              <a:rPr lang="en-US" dirty="0"/>
              <a:t>++ and modify the program to show the message “Hello World Version 2”.</a:t>
            </a:r>
            <a:endParaRPr lang="es-ES" dirty="0"/>
          </a:p>
        </p:txBody>
      </p:sp>
      <p:pic>
        <p:nvPicPr>
          <p:cNvPr id="3" name="Imagen 2">
            <a:extLst>
              <a:ext uri="{FF2B5EF4-FFF2-40B4-BE49-F238E27FC236}">
                <a16:creationId xmlns:a16="http://schemas.microsoft.com/office/drawing/2014/main" id="{CA37BF17-320D-4F51-A1BB-47AE861439E8}"/>
              </a:ext>
            </a:extLst>
          </p:cNvPr>
          <p:cNvPicPr>
            <a:picLocks noChangeAspect="1"/>
          </p:cNvPicPr>
          <p:nvPr/>
        </p:nvPicPr>
        <p:blipFill>
          <a:blip r:embed="rId2"/>
          <a:stretch>
            <a:fillRect/>
          </a:stretch>
        </p:blipFill>
        <p:spPr>
          <a:xfrm>
            <a:off x="2339752" y="1931084"/>
            <a:ext cx="3514725" cy="1009650"/>
          </a:xfrm>
          <a:prstGeom prst="rect">
            <a:avLst/>
          </a:prstGeom>
        </p:spPr>
      </p:pic>
      <p:sp>
        <p:nvSpPr>
          <p:cNvPr id="8" name="2 Marcador de contenido">
            <a:extLst>
              <a:ext uri="{FF2B5EF4-FFF2-40B4-BE49-F238E27FC236}">
                <a16:creationId xmlns:a16="http://schemas.microsoft.com/office/drawing/2014/main" id="{938B8071-3B95-44C9-81B9-736D6A5B5668}"/>
              </a:ext>
            </a:extLst>
          </p:cNvPr>
          <p:cNvSpPr txBox="1">
            <a:spLocks/>
          </p:cNvSpPr>
          <p:nvPr/>
        </p:nvSpPr>
        <p:spPr bwMode="auto">
          <a:xfrm>
            <a:off x="935348" y="2852936"/>
            <a:ext cx="8088312" cy="1727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SzPct val="70000"/>
              <a:buBlip>
                <a:blip r:embed="rId3"/>
              </a:buBlip>
              <a:defRPr sz="3200" b="1">
                <a:solidFill>
                  <a:srgbClr val="582C00"/>
                </a:solidFill>
                <a:latin typeface="+mn-lt"/>
                <a:ea typeface="+mn-ea"/>
                <a:cs typeface="+mn-cs"/>
              </a:defRPr>
            </a:lvl1pPr>
            <a:lvl2pPr marL="742950" indent="-285750" algn="l" rtl="0" eaLnBrk="0" fontAlgn="base" hangingPunct="0">
              <a:spcBef>
                <a:spcPct val="20000"/>
              </a:spcBef>
              <a:spcAft>
                <a:spcPct val="0"/>
              </a:spcAft>
              <a:buSzPct val="70000"/>
              <a:buBlip>
                <a:blip r:embed="rId4"/>
              </a:buBlip>
              <a:defRPr sz="2400">
                <a:solidFill>
                  <a:srgbClr val="582C00"/>
                </a:solidFill>
                <a:latin typeface="+mn-lt"/>
              </a:defRPr>
            </a:lvl2pPr>
            <a:lvl3pPr marL="1143000" indent="-228600" algn="l" rtl="0" eaLnBrk="0" fontAlgn="base" hangingPunct="0">
              <a:spcBef>
                <a:spcPct val="20000"/>
              </a:spcBef>
              <a:spcAft>
                <a:spcPct val="0"/>
              </a:spcAft>
              <a:buSzPct val="70000"/>
              <a:buBlip>
                <a:blip r:embed="rId5"/>
              </a:buBlip>
              <a:defRPr sz="2000">
                <a:solidFill>
                  <a:srgbClr val="582C00"/>
                </a:solidFill>
                <a:latin typeface="+mn-lt"/>
              </a:defRPr>
            </a:lvl3pPr>
            <a:lvl4pPr marL="1600200" indent="-228600" algn="l" rtl="0" eaLnBrk="0" fontAlgn="base" hangingPunct="0">
              <a:spcBef>
                <a:spcPct val="20000"/>
              </a:spcBef>
              <a:spcAft>
                <a:spcPct val="0"/>
              </a:spcAft>
              <a:buChar char="•"/>
              <a:defRPr>
                <a:solidFill>
                  <a:srgbClr val="582C00"/>
                </a:solidFill>
                <a:latin typeface="+mn-lt"/>
              </a:defRPr>
            </a:lvl4pPr>
            <a:lvl5pPr marL="2057400" indent="-228600" algn="l" rtl="0" eaLnBrk="0" fontAlgn="base" hangingPunct="0">
              <a:spcBef>
                <a:spcPct val="20000"/>
              </a:spcBef>
              <a:spcAft>
                <a:spcPct val="0"/>
              </a:spcAft>
              <a:buChar char="–"/>
              <a:defRPr sz="1600">
                <a:solidFill>
                  <a:srgbClr val="582C00"/>
                </a:solidFill>
                <a:latin typeface="+mn-lt"/>
              </a:defRPr>
            </a:lvl5pPr>
            <a:lvl6pPr marL="2514600" indent="-228600" algn="l" rtl="0" fontAlgn="base">
              <a:spcBef>
                <a:spcPct val="20000"/>
              </a:spcBef>
              <a:spcAft>
                <a:spcPct val="0"/>
              </a:spcAft>
              <a:buChar char="–"/>
              <a:defRPr sz="1600">
                <a:solidFill>
                  <a:srgbClr val="582C00"/>
                </a:solidFill>
                <a:latin typeface="+mn-lt"/>
              </a:defRPr>
            </a:lvl6pPr>
            <a:lvl7pPr marL="2971800" indent="-228600" algn="l" rtl="0" fontAlgn="base">
              <a:spcBef>
                <a:spcPct val="20000"/>
              </a:spcBef>
              <a:spcAft>
                <a:spcPct val="0"/>
              </a:spcAft>
              <a:buChar char="–"/>
              <a:defRPr sz="1600">
                <a:solidFill>
                  <a:srgbClr val="582C00"/>
                </a:solidFill>
                <a:latin typeface="+mn-lt"/>
              </a:defRPr>
            </a:lvl7pPr>
            <a:lvl8pPr marL="3429000" indent="-228600" algn="l" rtl="0" fontAlgn="base">
              <a:spcBef>
                <a:spcPct val="20000"/>
              </a:spcBef>
              <a:spcAft>
                <a:spcPct val="0"/>
              </a:spcAft>
              <a:buChar char="–"/>
              <a:defRPr sz="1600">
                <a:solidFill>
                  <a:srgbClr val="582C00"/>
                </a:solidFill>
                <a:latin typeface="+mn-lt"/>
              </a:defRPr>
            </a:lvl8pPr>
            <a:lvl9pPr marL="3886200" indent="-228600" algn="l" rtl="0" fontAlgn="base">
              <a:spcBef>
                <a:spcPct val="20000"/>
              </a:spcBef>
              <a:spcAft>
                <a:spcPct val="0"/>
              </a:spcAft>
              <a:buChar char="–"/>
              <a:defRPr sz="1600">
                <a:solidFill>
                  <a:srgbClr val="582C00"/>
                </a:solidFill>
                <a:latin typeface="+mn-lt"/>
              </a:defRPr>
            </a:lvl9pPr>
          </a:lstStyle>
          <a:p>
            <a:pPr algn="just">
              <a:defRPr/>
            </a:pPr>
            <a:endParaRPr lang="en-US" sz="2400" kern="0" dirty="0"/>
          </a:p>
          <a:p>
            <a:pPr algn="just">
              <a:defRPr/>
            </a:pPr>
            <a:r>
              <a:rPr lang="en-US" sz="2400" b="0" kern="0" dirty="0"/>
              <a:t>Save in the local repository this new version “Commit” and upload to the repository on the cloud (“Push”).</a:t>
            </a:r>
          </a:p>
        </p:txBody>
      </p:sp>
      <p:sp>
        <p:nvSpPr>
          <p:cNvPr id="10" name="Rectangle 2">
            <a:extLst>
              <a:ext uri="{FF2B5EF4-FFF2-40B4-BE49-F238E27FC236}">
                <a16:creationId xmlns:a16="http://schemas.microsoft.com/office/drawing/2014/main" id="{5CEC174E-C199-4F52-A031-321D2B8BD79E}"/>
              </a:ext>
            </a:extLst>
          </p:cNvPr>
          <p:cNvSpPr>
            <a:spLocks noGrp="1" noChangeArrowheads="1"/>
          </p:cNvSpPr>
          <p:nvPr>
            <p:ph type="title"/>
          </p:nvPr>
        </p:nvSpPr>
        <p:spPr>
          <a:xfrm>
            <a:off x="1371600" y="123825"/>
            <a:ext cx="7543800" cy="800100"/>
          </a:xfrm>
        </p:spPr>
        <p:txBody>
          <a:bodyPr/>
          <a:lstStyle/>
          <a:p>
            <a:pPr eaLnBrk="1" hangingPunct="1"/>
            <a:r>
              <a:rPr lang="es-ES_tradnl" altLang="es-ES" sz="2800" dirty="0" err="1"/>
              <a:t>Practice</a:t>
            </a:r>
            <a:r>
              <a:rPr lang="es-ES_tradnl" altLang="es-ES" sz="2800" dirty="0"/>
              <a:t> 0 </a:t>
            </a:r>
            <a:r>
              <a:rPr lang="es-ES_tradnl" altLang="es-ES" sz="2800" dirty="0" err="1"/>
              <a:t>Face</a:t>
            </a:r>
            <a:r>
              <a:rPr lang="es-ES_tradnl" altLang="es-ES" dirty="0"/>
              <a:t/>
            </a:r>
            <a:br>
              <a:rPr lang="es-ES_tradnl" altLang="es-ES" dirty="0"/>
            </a:br>
            <a:r>
              <a:rPr lang="es-ES_tradnl" altLang="es-ES" sz="2400" dirty="0" err="1"/>
              <a:t>Exercise</a:t>
            </a:r>
            <a:r>
              <a:rPr lang="es-ES_tradnl" altLang="es-ES" sz="2400" dirty="0"/>
              <a:t> 1 – </a:t>
            </a:r>
            <a:r>
              <a:rPr lang="es-ES_tradnl" altLang="es-ES" sz="2400" dirty="0" err="1"/>
              <a:t>Your</a:t>
            </a:r>
            <a:r>
              <a:rPr lang="es-ES_tradnl" altLang="es-ES" sz="2400" dirty="0"/>
              <a:t> </a:t>
            </a:r>
            <a:r>
              <a:rPr lang="es-ES_tradnl" altLang="es-ES" sz="2400" dirty="0" err="1"/>
              <a:t>First</a:t>
            </a:r>
            <a:r>
              <a:rPr lang="es-ES_tradnl" altLang="es-ES" sz="2400" dirty="0"/>
              <a:t> </a:t>
            </a:r>
            <a:r>
              <a:rPr lang="es-ES_tradnl" altLang="es-ES" sz="2400" dirty="0" err="1"/>
              <a:t>Program</a:t>
            </a:r>
            <a:r>
              <a:rPr lang="es-ES_tradnl" altLang="es-ES" sz="2400" dirty="0"/>
              <a:t> (</a:t>
            </a:r>
            <a:r>
              <a:rPr lang="es-ES_tradnl" altLang="es-ES" sz="2400" dirty="0" err="1"/>
              <a:t>Version</a:t>
            </a:r>
            <a:r>
              <a:rPr lang="es-ES_tradnl" altLang="es-ES" sz="2400" dirty="0"/>
              <a:t> 2)</a:t>
            </a:r>
            <a:endParaRPr lang="es-ES" altLang="es-ES" sz="2400" dirty="0"/>
          </a:p>
        </p:txBody>
      </p:sp>
    </p:spTree>
    <p:extLst>
      <p:ext uri="{BB962C8B-B14F-4D97-AF65-F5344CB8AC3E}">
        <p14:creationId xmlns:p14="http://schemas.microsoft.com/office/powerpoint/2010/main" val="3625937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79A1123D-9F99-43AE-B2B5-2BCF51950E60}"/>
              </a:ext>
            </a:extLst>
          </p:cNvPr>
          <p:cNvSpPr txBox="1">
            <a:spLocks noChangeArrowheads="1"/>
          </p:cNvSpPr>
          <p:nvPr/>
        </p:nvSpPr>
        <p:spPr bwMode="auto">
          <a:xfrm>
            <a:off x="865188" y="1125539"/>
            <a:ext cx="8050212" cy="107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rmAutofit fontScale="85000" lnSpcReduction="10000"/>
          </a:bodyPr>
          <a:lstStyle>
            <a:lvl1pPr marL="342900" indent="-342900" algn="l" rtl="0" eaLnBrk="0" fontAlgn="base" hangingPunct="0">
              <a:spcBef>
                <a:spcPct val="20000"/>
              </a:spcBef>
              <a:spcAft>
                <a:spcPct val="0"/>
              </a:spcAft>
              <a:buSzPct val="70000"/>
              <a:buBlip>
                <a:blip r:embed="rId2"/>
              </a:buBlip>
              <a:defRPr sz="3200" b="1">
                <a:solidFill>
                  <a:srgbClr val="582C00"/>
                </a:solidFill>
                <a:latin typeface="+mn-lt"/>
                <a:ea typeface="+mn-ea"/>
                <a:cs typeface="+mn-cs"/>
              </a:defRPr>
            </a:lvl1pPr>
            <a:lvl2pPr marL="742950" indent="-285750" algn="l" rtl="0" eaLnBrk="0" fontAlgn="base" hangingPunct="0">
              <a:spcBef>
                <a:spcPct val="20000"/>
              </a:spcBef>
              <a:spcAft>
                <a:spcPct val="0"/>
              </a:spcAft>
              <a:buSzPct val="70000"/>
              <a:buBlip>
                <a:blip r:embed="rId3"/>
              </a:buBlip>
              <a:defRPr sz="2400">
                <a:solidFill>
                  <a:srgbClr val="582C00"/>
                </a:solidFill>
                <a:latin typeface="+mn-lt"/>
              </a:defRPr>
            </a:lvl2pPr>
            <a:lvl3pPr marL="1143000" indent="-228600" algn="l" rtl="0" eaLnBrk="0" fontAlgn="base" hangingPunct="0">
              <a:spcBef>
                <a:spcPct val="20000"/>
              </a:spcBef>
              <a:spcAft>
                <a:spcPct val="0"/>
              </a:spcAft>
              <a:buSzPct val="70000"/>
              <a:buBlip>
                <a:blip r:embed="rId4"/>
              </a:buBlip>
              <a:defRPr sz="2000">
                <a:solidFill>
                  <a:srgbClr val="582C00"/>
                </a:solidFill>
                <a:latin typeface="+mn-lt"/>
              </a:defRPr>
            </a:lvl3pPr>
            <a:lvl4pPr marL="1600200" indent="-228600" algn="l" rtl="0" eaLnBrk="0" fontAlgn="base" hangingPunct="0">
              <a:spcBef>
                <a:spcPct val="20000"/>
              </a:spcBef>
              <a:spcAft>
                <a:spcPct val="0"/>
              </a:spcAft>
              <a:buChar char="•"/>
              <a:defRPr>
                <a:solidFill>
                  <a:srgbClr val="582C00"/>
                </a:solidFill>
                <a:latin typeface="+mn-lt"/>
              </a:defRPr>
            </a:lvl4pPr>
            <a:lvl5pPr marL="2057400" indent="-228600" algn="l" rtl="0" eaLnBrk="0" fontAlgn="base" hangingPunct="0">
              <a:spcBef>
                <a:spcPct val="20000"/>
              </a:spcBef>
              <a:spcAft>
                <a:spcPct val="0"/>
              </a:spcAft>
              <a:buChar char="–"/>
              <a:defRPr sz="1600">
                <a:solidFill>
                  <a:srgbClr val="582C00"/>
                </a:solidFill>
                <a:latin typeface="+mn-lt"/>
              </a:defRPr>
            </a:lvl5pPr>
            <a:lvl6pPr marL="2514600" indent="-228600" algn="l" rtl="0" fontAlgn="base">
              <a:spcBef>
                <a:spcPct val="20000"/>
              </a:spcBef>
              <a:spcAft>
                <a:spcPct val="0"/>
              </a:spcAft>
              <a:buChar char="–"/>
              <a:defRPr sz="1600">
                <a:solidFill>
                  <a:srgbClr val="582C00"/>
                </a:solidFill>
                <a:latin typeface="+mn-lt"/>
              </a:defRPr>
            </a:lvl6pPr>
            <a:lvl7pPr marL="2971800" indent="-228600" algn="l" rtl="0" fontAlgn="base">
              <a:spcBef>
                <a:spcPct val="20000"/>
              </a:spcBef>
              <a:spcAft>
                <a:spcPct val="0"/>
              </a:spcAft>
              <a:buChar char="–"/>
              <a:defRPr sz="1600">
                <a:solidFill>
                  <a:srgbClr val="582C00"/>
                </a:solidFill>
                <a:latin typeface="+mn-lt"/>
              </a:defRPr>
            </a:lvl7pPr>
            <a:lvl8pPr marL="3429000" indent="-228600" algn="l" rtl="0" fontAlgn="base">
              <a:spcBef>
                <a:spcPct val="20000"/>
              </a:spcBef>
              <a:spcAft>
                <a:spcPct val="0"/>
              </a:spcAft>
              <a:buChar char="–"/>
              <a:defRPr sz="1600">
                <a:solidFill>
                  <a:srgbClr val="582C00"/>
                </a:solidFill>
                <a:latin typeface="+mn-lt"/>
              </a:defRPr>
            </a:lvl8pPr>
            <a:lvl9pPr marL="3886200" indent="-228600" algn="l" rtl="0" fontAlgn="base">
              <a:spcBef>
                <a:spcPct val="20000"/>
              </a:spcBef>
              <a:spcAft>
                <a:spcPct val="0"/>
              </a:spcAft>
              <a:buChar char="–"/>
              <a:defRPr sz="1600">
                <a:solidFill>
                  <a:srgbClr val="582C00"/>
                </a:solidFill>
                <a:latin typeface="+mn-lt"/>
              </a:defRPr>
            </a:lvl9pPr>
          </a:lstStyle>
          <a:p>
            <a:pPr>
              <a:defRPr/>
            </a:pPr>
            <a:r>
              <a:rPr lang="en-US" kern="0" dirty="0"/>
              <a:t>You can consult all version committed at the repository pressing the “History” and rescue old versions.</a:t>
            </a:r>
          </a:p>
          <a:p>
            <a:pPr algn="just" eaLnBrk="1" hangingPunct="1">
              <a:defRPr/>
            </a:pPr>
            <a:endParaRPr lang="es-ES_tradnl" kern="0" dirty="0"/>
          </a:p>
        </p:txBody>
      </p:sp>
      <p:pic>
        <p:nvPicPr>
          <p:cNvPr id="2" name="Imagen 1">
            <a:extLst>
              <a:ext uri="{FF2B5EF4-FFF2-40B4-BE49-F238E27FC236}">
                <a16:creationId xmlns:a16="http://schemas.microsoft.com/office/drawing/2014/main" id="{3A4090F4-89A8-4C4A-8872-64E2981F96E5}"/>
              </a:ext>
            </a:extLst>
          </p:cNvPr>
          <p:cNvPicPr>
            <a:picLocks noChangeAspect="1"/>
          </p:cNvPicPr>
          <p:nvPr/>
        </p:nvPicPr>
        <p:blipFill>
          <a:blip r:embed="rId5"/>
          <a:stretch>
            <a:fillRect/>
          </a:stretch>
        </p:blipFill>
        <p:spPr>
          <a:xfrm>
            <a:off x="1259632" y="2492896"/>
            <a:ext cx="7465209" cy="4043655"/>
          </a:xfrm>
          <a:prstGeom prst="rect">
            <a:avLst/>
          </a:prstGeom>
        </p:spPr>
      </p:pic>
      <p:sp>
        <p:nvSpPr>
          <p:cNvPr id="5" name="Elipse 4">
            <a:extLst>
              <a:ext uri="{FF2B5EF4-FFF2-40B4-BE49-F238E27FC236}">
                <a16:creationId xmlns:a16="http://schemas.microsoft.com/office/drawing/2014/main" id="{FC69E15E-810C-4231-BDD9-907BA3524A88}"/>
              </a:ext>
            </a:extLst>
          </p:cNvPr>
          <p:cNvSpPr/>
          <p:nvPr/>
        </p:nvSpPr>
        <p:spPr>
          <a:xfrm>
            <a:off x="1619672" y="2708920"/>
            <a:ext cx="1224136" cy="2556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Rectangle 2">
            <a:extLst>
              <a:ext uri="{FF2B5EF4-FFF2-40B4-BE49-F238E27FC236}">
                <a16:creationId xmlns:a16="http://schemas.microsoft.com/office/drawing/2014/main" id="{4A9FF82F-D1C4-42DD-869E-9E89DD07258D}"/>
              </a:ext>
            </a:extLst>
          </p:cNvPr>
          <p:cNvSpPr>
            <a:spLocks noGrp="1" noChangeArrowheads="1"/>
          </p:cNvSpPr>
          <p:nvPr>
            <p:ph type="title"/>
          </p:nvPr>
        </p:nvSpPr>
        <p:spPr>
          <a:xfrm>
            <a:off x="1371600" y="123825"/>
            <a:ext cx="7543800" cy="800100"/>
          </a:xfrm>
        </p:spPr>
        <p:txBody>
          <a:bodyPr/>
          <a:lstStyle/>
          <a:p>
            <a:pPr eaLnBrk="1" hangingPunct="1"/>
            <a:r>
              <a:rPr lang="es-ES_tradnl" altLang="es-ES" sz="2800" dirty="0" err="1"/>
              <a:t>Practice</a:t>
            </a:r>
            <a:r>
              <a:rPr lang="es-ES_tradnl" altLang="es-ES" sz="2800" dirty="0"/>
              <a:t> 0 </a:t>
            </a:r>
            <a:r>
              <a:rPr lang="es-ES_tradnl" altLang="es-ES" sz="2800" dirty="0" err="1"/>
              <a:t>Face</a:t>
            </a:r>
            <a:r>
              <a:rPr lang="es-ES_tradnl" altLang="es-ES" dirty="0"/>
              <a:t/>
            </a:r>
            <a:br>
              <a:rPr lang="es-ES_tradnl" altLang="es-ES" dirty="0"/>
            </a:br>
            <a:r>
              <a:rPr lang="es-ES_tradnl" altLang="es-ES" sz="2400" dirty="0" err="1"/>
              <a:t>Exercise</a:t>
            </a:r>
            <a:r>
              <a:rPr lang="es-ES_tradnl" altLang="es-ES" sz="2400" dirty="0"/>
              <a:t> 1 – </a:t>
            </a:r>
            <a:r>
              <a:rPr lang="es-ES_tradnl" altLang="es-ES" sz="2400" dirty="0" err="1"/>
              <a:t>Your</a:t>
            </a:r>
            <a:r>
              <a:rPr lang="es-ES_tradnl" altLang="es-ES" sz="2400" dirty="0"/>
              <a:t> </a:t>
            </a:r>
            <a:r>
              <a:rPr lang="es-ES_tradnl" altLang="es-ES" sz="2400" dirty="0" err="1"/>
              <a:t>First</a:t>
            </a:r>
            <a:r>
              <a:rPr lang="es-ES_tradnl" altLang="es-ES" sz="2400" dirty="0"/>
              <a:t> </a:t>
            </a:r>
            <a:r>
              <a:rPr lang="es-ES_tradnl" altLang="es-ES" sz="2400" dirty="0" err="1"/>
              <a:t>Program</a:t>
            </a:r>
            <a:r>
              <a:rPr lang="es-ES_tradnl" altLang="es-ES" sz="2400" dirty="0"/>
              <a:t> (</a:t>
            </a:r>
            <a:r>
              <a:rPr lang="es-ES_tradnl" altLang="es-ES" sz="2400" dirty="0" err="1"/>
              <a:t>Version</a:t>
            </a:r>
            <a:r>
              <a:rPr lang="es-ES_tradnl" altLang="es-ES" sz="2400" dirty="0"/>
              <a:t> 2)</a:t>
            </a:r>
            <a:endParaRPr lang="es-ES" altLang="es-E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AB66E351-29C2-4950-98B7-FCD6E626359B}"/>
              </a:ext>
            </a:extLst>
          </p:cNvPr>
          <p:cNvSpPr>
            <a:spLocks noGrp="1" noChangeArrowheads="1"/>
          </p:cNvSpPr>
          <p:nvPr>
            <p:ph type="body" idx="1"/>
          </p:nvPr>
        </p:nvSpPr>
        <p:spPr>
          <a:xfrm>
            <a:off x="914400" y="1076325"/>
            <a:ext cx="8001000" cy="5377011"/>
          </a:xfrm>
        </p:spPr>
        <p:txBody>
          <a:bodyPr/>
          <a:lstStyle/>
          <a:p>
            <a:pPr algn="just"/>
            <a:r>
              <a:rPr lang="en-US" altLang="es-ES" sz="2800" dirty="0"/>
              <a:t>Design and code in C language a program that it computes the sum of two numbers and show the result on screen. </a:t>
            </a:r>
          </a:p>
          <a:p>
            <a:pPr algn="just"/>
            <a:r>
              <a:rPr lang="en-US" altLang="es-ES" sz="2800" dirty="0"/>
              <a:t>When the program works (compile and execute) correctly you must save the program at local repository (commit) and upload to the cloud repository (push) as a Version 1.</a:t>
            </a:r>
          </a:p>
          <a:p>
            <a:pPr algn="just"/>
            <a:r>
              <a:rPr lang="en-US" altLang="es-ES" sz="2800" dirty="0"/>
              <a:t>Update the program to sum three numbers. When the program works (compile and execute) , you must save the program at local repository (commit) and upload it to the cloud repository (push) as a Version 2.</a:t>
            </a:r>
          </a:p>
          <a:p>
            <a:pPr eaLnBrk="1" hangingPunct="1">
              <a:lnSpc>
                <a:spcPct val="90000"/>
              </a:lnSpc>
              <a:buFontTx/>
              <a:buNone/>
            </a:pPr>
            <a:r>
              <a:rPr lang="es-ES" altLang="es-ES" sz="1400" dirty="0">
                <a:latin typeface="Courier New" panose="02070309020205020404" pitchFamily="49" charset="0"/>
              </a:rPr>
              <a:t>	</a:t>
            </a:r>
            <a:endParaRPr lang="en-GB" altLang="es-ES" sz="2800" dirty="0"/>
          </a:p>
          <a:p>
            <a:pPr eaLnBrk="1" hangingPunct="1">
              <a:lnSpc>
                <a:spcPct val="90000"/>
              </a:lnSpc>
              <a:buFontTx/>
              <a:buNone/>
              <a:defRPr/>
            </a:pPr>
            <a:endParaRPr lang="en-GB" sz="1400" dirty="0">
              <a:latin typeface="Courier New" panose="02070309020205020404" pitchFamily="49" charset="0"/>
            </a:endParaRPr>
          </a:p>
          <a:p>
            <a:pPr eaLnBrk="1" hangingPunct="1">
              <a:lnSpc>
                <a:spcPct val="90000"/>
              </a:lnSpc>
              <a:buFontTx/>
              <a:buNone/>
              <a:defRPr/>
            </a:pPr>
            <a:endParaRPr lang="en-GB" sz="1400" dirty="0">
              <a:latin typeface="Courier New" panose="02070309020205020404" pitchFamily="49" charset="0"/>
            </a:endParaRPr>
          </a:p>
          <a:p>
            <a:pPr eaLnBrk="1" hangingPunct="1">
              <a:lnSpc>
                <a:spcPct val="90000"/>
              </a:lnSpc>
              <a:buFontTx/>
              <a:buNone/>
              <a:defRPr/>
            </a:pPr>
            <a:endParaRPr lang="es-ES" dirty="0"/>
          </a:p>
          <a:p>
            <a:pPr lvl="1" eaLnBrk="1" hangingPunct="1">
              <a:defRPr/>
            </a:pPr>
            <a:endParaRPr lang="es-ES" dirty="0"/>
          </a:p>
        </p:txBody>
      </p:sp>
      <p:sp>
        <p:nvSpPr>
          <p:cNvPr id="6" name="Rectangle 2">
            <a:extLst>
              <a:ext uri="{FF2B5EF4-FFF2-40B4-BE49-F238E27FC236}">
                <a16:creationId xmlns:a16="http://schemas.microsoft.com/office/drawing/2014/main" id="{F39C1008-C8C6-42D1-94B3-E6EB936DDDB8}"/>
              </a:ext>
            </a:extLst>
          </p:cNvPr>
          <p:cNvSpPr>
            <a:spLocks noGrp="1" noChangeArrowheads="1"/>
          </p:cNvSpPr>
          <p:nvPr>
            <p:ph type="title"/>
          </p:nvPr>
        </p:nvSpPr>
        <p:spPr>
          <a:xfrm>
            <a:off x="1371600" y="123825"/>
            <a:ext cx="7543800" cy="800100"/>
          </a:xfrm>
        </p:spPr>
        <p:txBody>
          <a:bodyPr/>
          <a:lstStyle/>
          <a:p>
            <a:pPr eaLnBrk="1" hangingPunct="1"/>
            <a:r>
              <a:rPr lang="es-ES_tradnl" altLang="es-ES" sz="2800" dirty="0" err="1"/>
              <a:t>Practice</a:t>
            </a:r>
            <a:r>
              <a:rPr lang="es-ES_tradnl" altLang="es-ES" sz="2800" dirty="0"/>
              <a:t> 0 </a:t>
            </a:r>
            <a:r>
              <a:rPr lang="es-ES_tradnl" altLang="es-ES" sz="2800" dirty="0" err="1"/>
              <a:t>Face</a:t>
            </a:r>
            <a:r>
              <a:rPr lang="es-ES_tradnl" altLang="es-ES" dirty="0"/>
              <a:t/>
            </a:r>
            <a:br>
              <a:rPr lang="es-ES_tradnl" altLang="es-ES" dirty="0"/>
            </a:br>
            <a:r>
              <a:rPr lang="es-ES_tradnl" altLang="es-ES" sz="2400" dirty="0" err="1"/>
              <a:t>Exercise</a:t>
            </a:r>
            <a:r>
              <a:rPr lang="es-ES_tradnl" altLang="es-ES" sz="2400" dirty="0"/>
              <a:t> 2 – </a:t>
            </a:r>
            <a:r>
              <a:rPr lang="en-GB" altLang="es-ES" sz="2400" dirty="0"/>
              <a:t>Your Second Program</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D21A78B-E7D2-4F4F-A4D8-552399A08007}"/>
              </a:ext>
            </a:extLst>
          </p:cNvPr>
          <p:cNvSpPr>
            <a:spLocks noGrp="1" noChangeArrowheads="1"/>
          </p:cNvSpPr>
          <p:nvPr>
            <p:ph type="title"/>
          </p:nvPr>
        </p:nvSpPr>
        <p:spPr/>
        <p:txBody>
          <a:bodyPr/>
          <a:lstStyle/>
          <a:p>
            <a:pPr eaLnBrk="1" hangingPunct="1"/>
            <a:r>
              <a:rPr lang="es-ES_tradnl" altLang="es-ES"/>
              <a:t>Índex</a:t>
            </a:r>
            <a:endParaRPr lang="es-ES" altLang="es-ES"/>
          </a:p>
        </p:txBody>
      </p:sp>
      <p:sp>
        <p:nvSpPr>
          <p:cNvPr id="10243" name="Rectangle 3">
            <a:extLst>
              <a:ext uri="{FF2B5EF4-FFF2-40B4-BE49-F238E27FC236}">
                <a16:creationId xmlns:a16="http://schemas.microsoft.com/office/drawing/2014/main" id="{09E4461E-15B3-4E0C-877F-8F394A012936}"/>
              </a:ext>
            </a:extLst>
          </p:cNvPr>
          <p:cNvSpPr>
            <a:spLocks noGrp="1" noChangeArrowheads="1"/>
          </p:cNvSpPr>
          <p:nvPr>
            <p:ph type="body" idx="1"/>
          </p:nvPr>
        </p:nvSpPr>
        <p:spPr>
          <a:xfrm>
            <a:off x="914400" y="1076325"/>
            <a:ext cx="8001000" cy="4408488"/>
          </a:xfrm>
        </p:spPr>
        <p:txBody>
          <a:bodyPr/>
          <a:lstStyle/>
          <a:p>
            <a:pPr algn="just" eaLnBrk="1" hangingPunct="1"/>
            <a:endParaRPr lang="es-ES_tradnl" altLang="es-ES" sz="3600"/>
          </a:p>
          <a:p>
            <a:pPr eaLnBrk="1" hangingPunct="1">
              <a:buFontTx/>
              <a:buNone/>
            </a:pPr>
            <a:endParaRPr lang="es-ES" altLang="es-ES"/>
          </a:p>
        </p:txBody>
      </p:sp>
      <p:sp>
        <p:nvSpPr>
          <p:cNvPr id="4" name="3 Rectángulo">
            <a:extLst>
              <a:ext uri="{FF2B5EF4-FFF2-40B4-BE49-F238E27FC236}">
                <a16:creationId xmlns:a16="http://schemas.microsoft.com/office/drawing/2014/main" id="{C0361D77-860E-442F-9A90-81F1F2F39CF2}"/>
              </a:ext>
            </a:extLst>
          </p:cNvPr>
          <p:cNvSpPr/>
          <p:nvPr/>
        </p:nvSpPr>
        <p:spPr>
          <a:xfrm>
            <a:off x="1371600" y="1268760"/>
            <a:ext cx="7521575" cy="4462760"/>
          </a:xfrm>
          <a:prstGeom prst="rect">
            <a:avLst/>
          </a:prstGeom>
        </p:spPr>
        <p:txBody>
          <a:bodyPr>
            <a:spAutoFit/>
          </a:bodyPr>
          <a:lstStyle/>
          <a:p>
            <a:pPr marL="342900" indent="-342900" algn="just">
              <a:spcBef>
                <a:spcPct val="20000"/>
              </a:spcBef>
              <a:buSzPct val="70000"/>
              <a:buFontTx/>
              <a:buBlip>
                <a:blip r:embed="rId2"/>
              </a:buBlip>
              <a:defRPr/>
            </a:pPr>
            <a:r>
              <a:rPr lang="en-US" sz="2000" dirty="0">
                <a:solidFill>
                  <a:srgbClr val="582C00"/>
                </a:solidFill>
                <a:latin typeface="+mn-lt"/>
              </a:rPr>
              <a:t>Software development process</a:t>
            </a:r>
          </a:p>
          <a:p>
            <a:pPr marL="342900" indent="-342900" algn="just">
              <a:spcBef>
                <a:spcPct val="20000"/>
              </a:spcBef>
              <a:buSzPct val="70000"/>
              <a:buFontTx/>
              <a:buBlip>
                <a:blip r:embed="rId2"/>
              </a:buBlip>
              <a:defRPr/>
            </a:pPr>
            <a:r>
              <a:rPr lang="en-US" sz="2000" dirty="0">
                <a:solidFill>
                  <a:srgbClr val="582C00"/>
                </a:solidFill>
                <a:latin typeface="+mn-lt"/>
              </a:rPr>
              <a:t>Version Control system</a:t>
            </a:r>
          </a:p>
          <a:p>
            <a:pPr marL="800100" lvl="1" indent="-342900" algn="just">
              <a:spcBef>
                <a:spcPct val="20000"/>
              </a:spcBef>
              <a:buSzPct val="70000"/>
              <a:buFontTx/>
              <a:buBlip>
                <a:blip r:embed="rId2"/>
              </a:buBlip>
              <a:defRPr/>
            </a:pPr>
            <a:r>
              <a:rPr lang="en-US" sz="2000" dirty="0">
                <a:solidFill>
                  <a:srgbClr val="582C00"/>
                </a:solidFill>
                <a:latin typeface="+mn-lt"/>
              </a:rPr>
              <a:t>GitHub </a:t>
            </a:r>
          </a:p>
          <a:p>
            <a:pPr marL="1257300" lvl="2" indent="-342900" algn="just">
              <a:spcBef>
                <a:spcPct val="20000"/>
              </a:spcBef>
              <a:buSzPct val="70000"/>
              <a:buFontTx/>
              <a:buBlip>
                <a:blip r:embed="rId2"/>
              </a:buBlip>
              <a:defRPr/>
            </a:pPr>
            <a:r>
              <a:rPr lang="en-US" sz="2000" dirty="0">
                <a:solidFill>
                  <a:srgbClr val="582C00"/>
                </a:solidFill>
                <a:latin typeface="+mn-lt"/>
              </a:rPr>
              <a:t>Registration </a:t>
            </a:r>
          </a:p>
          <a:p>
            <a:pPr marL="1257300" lvl="2" indent="-342900" algn="just">
              <a:spcBef>
                <a:spcPct val="20000"/>
              </a:spcBef>
              <a:buSzPct val="70000"/>
              <a:buFontTx/>
              <a:buBlip>
                <a:blip r:embed="rId2"/>
              </a:buBlip>
              <a:defRPr/>
            </a:pPr>
            <a:r>
              <a:rPr lang="en-US" sz="2000" dirty="0">
                <a:solidFill>
                  <a:srgbClr val="582C00"/>
                </a:solidFill>
                <a:latin typeface="+mn-lt"/>
              </a:rPr>
              <a:t>Your first repository (arapractice00face)</a:t>
            </a:r>
            <a:endParaRPr lang="en-US" sz="2000" dirty="0">
              <a:solidFill>
                <a:srgbClr val="582C00"/>
              </a:solidFill>
            </a:endParaRPr>
          </a:p>
          <a:p>
            <a:pPr marL="800100" lvl="1" indent="-342900" algn="just">
              <a:spcBef>
                <a:spcPct val="20000"/>
              </a:spcBef>
              <a:buSzPct val="70000"/>
              <a:buFontTx/>
              <a:buBlip>
                <a:blip r:embed="rId2"/>
              </a:buBlip>
              <a:defRPr/>
            </a:pPr>
            <a:r>
              <a:rPr lang="en-US" sz="2000" dirty="0">
                <a:solidFill>
                  <a:srgbClr val="582C00"/>
                </a:solidFill>
              </a:rPr>
              <a:t>GitHub Desktop </a:t>
            </a:r>
          </a:p>
          <a:p>
            <a:pPr marL="1257300" lvl="2" indent="-342900" algn="just">
              <a:spcBef>
                <a:spcPct val="20000"/>
              </a:spcBef>
              <a:buSzPct val="70000"/>
              <a:buFontTx/>
              <a:buBlip>
                <a:blip r:embed="rId2"/>
              </a:buBlip>
              <a:defRPr/>
            </a:pPr>
            <a:r>
              <a:rPr lang="en-US" sz="2000" dirty="0">
                <a:solidFill>
                  <a:srgbClr val="582C00"/>
                </a:solidFill>
                <a:latin typeface="+mn-lt"/>
              </a:rPr>
              <a:t>Installation &amp; Configuration</a:t>
            </a:r>
          </a:p>
          <a:p>
            <a:pPr marL="1257300" lvl="2" indent="-342900" algn="just">
              <a:spcBef>
                <a:spcPct val="20000"/>
              </a:spcBef>
              <a:buSzPct val="70000"/>
              <a:buBlip>
                <a:blip r:embed="rId2"/>
              </a:buBlip>
              <a:defRPr/>
            </a:pPr>
            <a:r>
              <a:rPr lang="en-US" sz="2000" dirty="0">
                <a:solidFill>
                  <a:srgbClr val="582C00"/>
                </a:solidFill>
                <a:latin typeface="+mn-lt"/>
              </a:rPr>
              <a:t>Your first local repository (practice00face clone)</a:t>
            </a:r>
          </a:p>
          <a:p>
            <a:pPr marL="342900" indent="-342900" algn="just">
              <a:spcBef>
                <a:spcPct val="20000"/>
              </a:spcBef>
              <a:buSzPct val="70000"/>
              <a:buBlip>
                <a:blip r:embed="rId2"/>
              </a:buBlip>
              <a:defRPr/>
            </a:pPr>
            <a:r>
              <a:rPr lang="en-US" sz="2000" b="1" dirty="0">
                <a:solidFill>
                  <a:srgbClr val="582C00"/>
                </a:solidFill>
              </a:rPr>
              <a:t>Integrated Development Environment</a:t>
            </a:r>
          </a:p>
          <a:p>
            <a:pPr marL="800100" lvl="1" indent="-342900" algn="just">
              <a:spcBef>
                <a:spcPct val="20000"/>
              </a:spcBef>
              <a:buSzPct val="70000"/>
              <a:buBlip>
                <a:blip r:embed="rId2"/>
              </a:buBlip>
              <a:defRPr/>
            </a:pPr>
            <a:r>
              <a:rPr lang="en-US" sz="2000" dirty="0" err="1">
                <a:solidFill>
                  <a:srgbClr val="582C00"/>
                </a:solidFill>
              </a:rPr>
              <a:t>Devc</a:t>
            </a:r>
            <a:r>
              <a:rPr lang="en-US" sz="2000" dirty="0">
                <a:solidFill>
                  <a:srgbClr val="582C00"/>
                </a:solidFill>
              </a:rPr>
              <a:t>++ IDE Framework</a:t>
            </a:r>
          </a:p>
          <a:p>
            <a:pPr marL="1257300" lvl="2" indent="-342900" algn="just">
              <a:spcBef>
                <a:spcPct val="20000"/>
              </a:spcBef>
              <a:buSzPct val="70000"/>
              <a:buBlip>
                <a:blip r:embed="rId2"/>
              </a:buBlip>
              <a:defRPr/>
            </a:pPr>
            <a:r>
              <a:rPr lang="en-US" sz="2000" dirty="0" err="1">
                <a:solidFill>
                  <a:srgbClr val="582C00"/>
                </a:solidFill>
              </a:rPr>
              <a:t>Installatatiom</a:t>
            </a:r>
            <a:r>
              <a:rPr lang="en-US" sz="2000" b="1" dirty="0">
                <a:solidFill>
                  <a:srgbClr val="582C00"/>
                </a:solidFill>
              </a:rPr>
              <a:t> </a:t>
            </a:r>
            <a:r>
              <a:rPr lang="en-US" sz="2000" dirty="0">
                <a:solidFill>
                  <a:srgbClr val="582C00"/>
                </a:solidFill>
              </a:rPr>
              <a:t>&amp; Configuration</a:t>
            </a:r>
          </a:p>
          <a:p>
            <a:pPr marL="342900" indent="-342900" algn="just">
              <a:spcBef>
                <a:spcPct val="20000"/>
              </a:spcBef>
              <a:buSzPct val="70000"/>
              <a:buBlip>
                <a:blip r:embed="rId2"/>
              </a:buBlip>
              <a:defRPr/>
            </a:pPr>
            <a:r>
              <a:rPr lang="en-US" sz="2000" dirty="0">
                <a:solidFill>
                  <a:srgbClr val="582C00"/>
                </a:solidFill>
              </a:rPr>
              <a:t>Practice 00 </a:t>
            </a:r>
            <a:r>
              <a:rPr lang="en-US" sz="2000" dirty="0" smtClean="0">
                <a:solidFill>
                  <a:srgbClr val="582C00"/>
                </a:solidFill>
              </a:rPr>
              <a:t>Face</a:t>
            </a:r>
            <a:endParaRPr lang="en-US" sz="2000" dirty="0">
              <a:solidFill>
                <a:srgbClr val="582C00"/>
              </a:solidFill>
            </a:endParaRPr>
          </a:p>
        </p:txBody>
      </p:sp>
    </p:spTree>
    <p:extLst>
      <p:ext uri="{BB962C8B-B14F-4D97-AF65-F5344CB8AC3E}">
        <p14:creationId xmlns:p14="http://schemas.microsoft.com/office/powerpoint/2010/main" val="41690779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9">
            <a:extLst>
              <a:ext uri="{FF2B5EF4-FFF2-40B4-BE49-F238E27FC236}">
                <a16:creationId xmlns:a16="http://schemas.microsoft.com/office/drawing/2014/main" id="{5CB84B3E-90AF-465E-A21D-7F0C19189AC9}"/>
              </a:ext>
            </a:extLst>
          </p:cNvPr>
          <p:cNvSpPr>
            <a:spLocks noChangeArrowheads="1"/>
          </p:cNvSpPr>
          <p:nvPr/>
        </p:nvSpPr>
        <p:spPr bwMode="auto">
          <a:xfrm>
            <a:off x="1258888" y="1341438"/>
            <a:ext cx="73453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just"/>
            <a:r>
              <a:rPr lang="es-ES" altLang="es-ES" sz="2400" b="0">
                <a:solidFill>
                  <a:schemeClr val="tx1"/>
                </a:solidFill>
                <a:latin typeface="Times New Roman" panose="02020603050405020304" pitchFamily="18" charset="0"/>
              </a:rPr>
              <a:t>Collins-Sussman, Ben; Fitzpatrick, BW; Pilato, CM (2004), </a:t>
            </a:r>
            <a:r>
              <a:rPr lang="es-ES" altLang="es-ES" sz="2400" b="0">
                <a:solidFill>
                  <a:schemeClr val="tx1"/>
                </a:solidFill>
                <a:latin typeface="Times New Roman" panose="02020603050405020304" pitchFamily="18" charset="0"/>
                <a:hlinkClick r:id="rId5"/>
              </a:rPr>
              <a:t>Version Control with Subversion</a:t>
            </a:r>
            <a:r>
              <a:rPr lang="es-ES" altLang="es-ES" sz="2400" b="0">
                <a:solidFill>
                  <a:schemeClr val="tx1"/>
                </a:solidFill>
                <a:latin typeface="Times New Roman" panose="02020603050405020304" pitchFamily="18" charset="0"/>
              </a:rPr>
              <a:t>, O'Reilly, </a:t>
            </a:r>
            <a:r>
              <a:rPr lang="es-ES" altLang="es-ES" sz="2400" b="0">
                <a:solidFill>
                  <a:schemeClr val="tx1"/>
                </a:solidFill>
                <a:latin typeface="Times New Roman" panose="02020603050405020304" pitchFamily="18" charset="0"/>
                <a:hlinkClick r:id="rId6" tooltip="International Standard Book Number"/>
              </a:rPr>
              <a:t>ISBN</a:t>
            </a:r>
            <a:r>
              <a:rPr lang="es-ES" altLang="es-ES" sz="2400" b="0">
                <a:solidFill>
                  <a:schemeClr val="tx1"/>
                </a:solidFill>
                <a:latin typeface="Times New Roman" panose="02020603050405020304" pitchFamily="18" charset="0"/>
              </a:rPr>
              <a:t> </a:t>
            </a:r>
            <a:r>
              <a:rPr lang="es-ES" altLang="es-ES" sz="2400" b="0">
                <a:solidFill>
                  <a:schemeClr val="tx1"/>
                </a:solidFill>
                <a:latin typeface="Times New Roman" panose="02020603050405020304" pitchFamily="18" charset="0"/>
                <a:hlinkClick r:id="rId7" tooltip="Special:BookSources/0-596-00448-6"/>
              </a:rPr>
              <a:t>0-596-00448-6</a:t>
            </a:r>
            <a:endParaRPr lang="en-US" altLang="es-ES" sz="2400" b="0">
              <a:solidFill>
                <a:schemeClr val="tx1"/>
              </a:solidFill>
              <a:latin typeface="Times New Roman" panose="02020603050405020304" pitchFamily="18" charset="0"/>
            </a:endParaRPr>
          </a:p>
        </p:txBody>
      </p:sp>
      <p:sp>
        <p:nvSpPr>
          <p:cNvPr id="48131" name="Rectangle 71">
            <a:extLst>
              <a:ext uri="{FF2B5EF4-FFF2-40B4-BE49-F238E27FC236}">
                <a16:creationId xmlns:a16="http://schemas.microsoft.com/office/drawing/2014/main" id="{C884F934-29E5-4828-B135-7F954701998B}"/>
              </a:ext>
            </a:extLst>
          </p:cNvPr>
          <p:cNvSpPr>
            <a:spLocks noGrp="1" noChangeArrowheads="1"/>
          </p:cNvSpPr>
          <p:nvPr>
            <p:ph type="title"/>
          </p:nvPr>
        </p:nvSpPr>
        <p:spPr/>
        <p:txBody>
          <a:bodyPr/>
          <a:lstStyle/>
          <a:p>
            <a:pPr eaLnBrk="1" hangingPunct="1"/>
            <a:r>
              <a:rPr lang="en-US" altLang="es-ES" sz="2800"/>
              <a:t>Bibliography</a:t>
            </a:r>
            <a:endParaRPr lang="en-US" altLang="es-E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BBC25AF-5CF9-4486-8D7C-7DFB44C40A26}"/>
              </a:ext>
            </a:extLst>
          </p:cNvPr>
          <p:cNvSpPr>
            <a:spLocks noGrp="1" noChangeArrowheads="1"/>
          </p:cNvSpPr>
          <p:nvPr>
            <p:ph type="title"/>
          </p:nvPr>
        </p:nvSpPr>
        <p:spPr/>
        <p:txBody>
          <a:bodyPr/>
          <a:lstStyle/>
          <a:p>
            <a:pPr eaLnBrk="1" hangingPunct="1"/>
            <a:r>
              <a:rPr lang="es-ES_tradnl" altLang="es-ES"/>
              <a:t>Version Control System</a:t>
            </a:r>
            <a:endParaRPr lang="es-ES" altLang="es-ES"/>
          </a:p>
        </p:txBody>
      </p:sp>
      <p:sp>
        <p:nvSpPr>
          <p:cNvPr id="11267" name="Rectangle 3">
            <a:extLst>
              <a:ext uri="{FF2B5EF4-FFF2-40B4-BE49-F238E27FC236}">
                <a16:creationId xmlns:a16="http://schemas.microsoft.com/office/drawing/2014/main" id="{1A17B118-8DFD-41B1-A224-CD24C7FDB9F0}"/>
              </a:ext>
            </a:extLst>
          </p:cNvPr>
          <p:cNvSpPr>
            <a:spLocks noGrp="1" noChangeArrowheads="1"/>
          </p:cNvSpPr>
          <p:nvPr>
            <p:ph type="body" idx="1"/>
          </p:nvPr>
        </p:nvSpPr>
        <p:spPr>
          <a:xfrm>
            <a:off x="914400" y="1076325"/>
            <a:ext cx="8001000" cy="4408488"/>
          </a:xfrm>
        </p:spPr>
        <p:txBody>
          <a:bodyPr/>
          <a:lstStyle/>
          <a:p>
            <a:pPr algn="just" eaLnBrk="1" hangingPunct="1"/>
            <a:endParaRPr lang="es-ES_tradnl" altLang="es-ES" sz="3600"/>
          </a:p>
          <a:p>
            <a:pPr eaLnBrk="1" hangingPunct="1">
              <a:buFontTx/>
              <a:buNone/>
            </a:pPr>
            <a:endParaRPr lang="es-ES" altLang="es-ES"/>
          </a:p>
        </p:txBody>
      </p:sp>
      <p:sp>
        <p:nvSpPr>
          <p:cNvPr id="4" name="3 Rectángulo">
            <a:extLst>
              <a:ext uri="{FF2B5EF4-FFF2-40B4-BE49-F238E27FC236}">
                <a16:creationId xmlns:a16="http://schemas.microsoft.com/office/drawing/2014/main" id="{C0361D77-860E-442F-9A90-81F1F2F39CF2}"/>
              </a:ext>
            </a:extLst>
          </p:cNvPr>
          <p:cNvSpPr/>
          <p:nvPr/>
        </p:nvSpPr>
        <p:spPr>
          <a:xfrm>
            <a:off x="914400" y="1196975"/>
            <a:ext cx="8088313" cy="5336846"/>
          </a:xfrm>
          <a:prstGeom prst="rect">
            <a:avLst/>
          </a:prstGeom>
        </p:spPr>
        <p:txBody>
          <a:bodyPr>
            <a:spAutoFit/>
          </a:bodyPr>
          <a:lstStyle/>
          <a:p>
            <a:pPr marL="342900" indent="-342900" algn="just">
              <a:spcBef>
                <a:spcPct val="20000"/>
              </a:spcBef>
              <a:buSzPct val="70000"/>
              <a:buFontTx/>
              <a:buBlip>
                <a:blip r:embed="rId2"/>
              </a:buBlip>
              <a:defRPr/>
            </a:pPr>
            <a:r>
              <a:rPr lang="en-US" kern="0" dirty="0">
                <a:solidFill>
                  <a:srgbClr val="582C00"/>
                </a:solidFill>
                <a:latin typeface="+mn-lt"/>
              </a:rPr>
              <a:t>A Version Control System (VCS) is a </a:t>
            </a:r>
            <a:r>
              <a:rPr lang="en-US" kern="0" dirty="0">
                <a:latin typeface="+mn-lt"/>
                <a:hlinkClick r:id="rId3" tooltip="Software configuration management">
                  <a:extLst>
                    <a:ext uri="{A12FA001-AC4F-418D-AE19-62706E023703}">
                      <ahyp:hlinkClr xmlns:ahyp="http://schemas.microsoft.com/office/drawing/2018/hyperlinkcolor" xmlns="" val="tx"/>
                    </a:ext>
                  </a:extLst>
                </a:hlinkClick>
              </a:rPr>
              <a:t>software configuration management</a:t>
            </a:r>
            <a:r>
              <a:rPr lang="en-US" kern="0" dirty="0">
                <a:latin typeface="+mn-lt"/>
              </a:rPr>
              <a:t> </a:t>
            </a:r>
            <a:r>
              <a:rPr lang="en-US" kern="0" dirty="0">
                <a:solidFill>
                  <a:srgbClr val="582C00"/>
                </a:solidFill>
                <a:latin typeface="+mn-lt"/>
              </a:rPr>
              <a:t>of </a:t>
            </a:r>
            <a:r>
              <a:rPr lang="en-US" kern="0" dirty="0">
                <a:latin typeface="+mn-lt"/>
                <a:hlinkClick r:id="rId4" tooltip="Computer program">
                  <a:extLst>
                    <a:ext uri="{A12FA001-AC4F-418D-AE19-62706E023703}">
                      <ahyp:hlinkClr xmlns:ahyp="http://schemas.microsoft.com/office/drawing/2018/hyperlinkcolor" xmlns="" val="tx"/>
                    </a:ext>
                  </a:extLst>
                </a:hlinkClick>
              </a:rPr>
              <a:t>computer programs</a:t>
            </a:r>
            <a:r>
              <a:rPr lang="en-US" kern="0" dirty="0">
                <a:solidFill>
                  <a:srgbClr val="582C00"/>
                </a:solidFill>
                <a:latin typeface="+mn-lt"/>
              </a:rPr>
              <a:t>.</a:t>
            </a:r>
          </a:p>
          <a:p>
            <a:pPr marL="800100" lvl="2" indent="-342900" algn="just">
              <a:spcBef>
                <a:spcPct val="20000"/>
              </a:spcBef>
              <a:buSzPct val="70000"/>
              <a:buFontTx/>
              <a:buBlip>
                <a:blip r:embed="rId2"/>
              </a:buBlip>
              <a:defRPr/>
            </a:pPr>
            <a:r>
              <a:rPr lang="en-US" kern="0" dirty="0">
                <a:solidFill>
                  <a:srgbClr val="582C00"/>
                </a:solidFill>
                <a:latin typeface="+mn-lt"/>
              </a:rPr>
              <a:t>When a program is finished without errors are usually identified by a number or letter code (ex. Version 1).</a:t>
            </a:r>
          </a:p>
          <a:p>
            <a:pPr marL="800100" lvl="2" indent="-342900" algn="just">
              <a:spcBef>
                <a:spcPct val="20000"/>
              </a:spcBef>
              <a:buSzPct val="70000"/>
              <a:buFontTx/>
              <a:buBlip>
                <a:blip r:embed="rId2"/>
              </a:buBlip>
              <a:defRPr/>
            </a:pPr>
            <a:r>
              <a:rPr lang="en-US" kern="0" dirty="0">
                <a:solidFill>
                  <a:srgbClr val="582C00"/>
                </a:solidFill>
                <a:latin typeface="+mn-lt"/>
              </a:rPr>
              <a:t>When the first change is made, the resulting set is a new version (ex. Version 2), and so on. </a:t>
            </a:r>
          </a:p>
          <a:p>
            <a:pPr marL="800100" lvl="2" indent="-342900" algn="just">
              <a:spcBef>
                <a:spcPct val="20000"/>
              </a:spcBef>
              <a:buSzPct val="70000"/>
              <a:buFontTx/>
              <a:buBlip>
                <a:blip r:embed="rId2"/>
              </a:buBlip>
              <a:defRPr/>
            </a:pPr>
            <a:r>
              <a:rPr lang="en-US" kern="0" dirty="0">
                <a:solidFill>
                  <a:srgbClr val="582C00"/>
                </a:solidFill>
                <a:latin typeface="+mn-lt"/>
              </a:rPr>
              <a:t>Each revision is associated with a </a:t>
            </a:r>
            <a:r>
              <a:rPr lang="en-US" kern="0" dirty="0">
                <a:latin typeface="+mn-lt"/>
                <a:hlinkClick r:id="rId5" tooltip="Timestamp">
                  <a:extLst>
                    <a:ext uri="{A12FA001-AC4F-418D-AE19-62706E023703}">
                      <ahyp:hlinkClr xmlns:ahyp="http://schemas.microsoft.com/office/drawing/2018/hyperlinkcolor" xmlns="" val="tx"/>
                    </a:ext>
                  </a:extLst>
                </a:hlinkClick>
              </a:rPr>
              <a:t>timestamp</a:t>
            </a:r>
            <a:r>
              <a:rPr lang="en-US" kern="0" dirty="0">
                <a:solidFill>
                  <a:srgbClr val="582C00"/>
                </a:solidFill>
                <a:latin typeface="+mn-lt"/>
              </a:rPr>
              <a:t> and the person making the change. Revisions can be compared, restored </a:t>
            </a:r>
            <a:r>
              <a:rPr lang="en-US" kern="0" dirty="0" err="1">
                <a:solidFill>
                  <a:srgbClr val="582C00"/>
                </a:solidFill>
                <a:latin typeface="+mn-lt"/>
              </a:rPr>
              <a:t>etc</a:t>
            </a:r>
            <a:r>
              <a:rPr lang="en-US" kern="0" dirty="0">
                <a:solidFill>
                  <a:srgbClr val="582C00"/>
                </a:solidFill>
                <a:latin typeface="+mn-lt"/>
              </a:rPr>
              <a:t>….</a:t>
            </a:r>
          </a:p>
          <a:p>
            <a:pPr marL="342900" lvl="1" indent="-342900" algn="just">
              <a:spcBef>
                <a:spcPct val="20000"/>
              </a:spcBef>
              <a:buSzPct val="70000"/>
              <a:buFontTx/>
              <a:buBlip>
                <a:blip r:embed="rId2"/>
              </a:buBlip>
              <a:defRPr/>
            </a:pPr>
            <a:r>
              <a:rPr lang="en-US" kern="0" dirty="0">
                <a:solidFill>
                  <a:srgbClr val="582C00"/>
                </a:solidFill>
                <a:latin typeface="+mn-lt"/>
              </a:rPr>
              <a:t>There are a lot of VCS, the most common are the follow:</a:t>
            </a:r>
          </a:p>
          <a:p>
            <a:pPr marL="800100" lvl="2" indent="-342900" algn="just">
              <a:spcBef>
                <a:spcPct val="20000"/>
              </a:spcBef>
              <a:buSzPct val="70000"/>
              <a:buFontTx/>
              <a:buBlip>
                <a:blip r:embed="rId2"/>
              </a:buBlip>
              <a:defRPr/>
            </a:pPr>
            <a:r>
              <a:rPr lang="en-US" kern="0" dirty="0">
                <a:solidFill>
                  <a:srgbClr val="582C00"/>
                </a:solidFill>
                <a:latin typeface="+mn-lt"/>
              </a:rPr>
              <a:t>Apache Subversion, Microsoft Visual SourceSafe, </a:t>
            </a:r>
            <a:r>
              <a:rPr lang="en-US" b="1" u="sng" kern="0" dirty="0">
                <a:solidFill>
                  <a:srgbClr val="582C00"/>
                </a:solidFill>
                <a:latin typeface="+mn-lt"/>
              </a:rPr>
              <a:t>Git</a:t>
            </a:r>
            <a:r>
              <a:rPr lang="en-US" kern="0" dirty="0">
                <a:solidFill>
                  <a:srgbClr val="582C00"/>
                </a:solidFill>
                <a:latin typeface="+mn-lt"/>
              </a:rPr>
              <a:t> …</a:t>
            </a:r>
          </a:p>
          <a:p>
            <a:pPr marL="342900" lvl="1" indent="-342900" algn="just">
              <a:spcBef>
                <a:spcPct val="20000"/>
              </a:spcBef>
              <a:buSzPct val="70000"/>
              <a:buFontTx/>
              <a:buBlip>
                <a:blip r:embed="rId2"/>
              </a:buBlip>
              <a:defRPr/>
            </a:pPr>
            <a:r>
              <a:rPr lang="en-US" b="1" u="sng" kern="0" dirty="0">
                <a:solidFill>
                  <a:srgbClr val="582C00"/>
                </a:solidFill>
                <a:latin typeface="+mn-lt"/>
              </a:rPr>
              <a:t>We are going to use GitHub,</a:t>
            </a:r>
            <a:r>
              <a:rPr lang="en-US" kern="0" dirty="0">
                <a:solidFill>
                  <a:srgbClr val="582C00"/>
                </a:solidFill>
                <a:latin typeface="+mn-lt"/>
              </a:rPr>
              <a:t> which is a framework that implement Git VCS.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ángulo 47">
            <a:extLst>
              <a:ext uri="{FF2B5EF4-FFF2-40B4-BE49-F238E27FC236}">
                <a16:creationId xmlns:a16="http://schemas.microsoft.com/office/drawing/2014/main" id="{CBE8DB84-5400-417A-9AC6-35CCDC3FED68}"/>
              </a:ext>
            </a:extLst>
          </p:cNvPr>
          <p:cNvSpPr/>
          <p:nvPr/>
        </p:nvSpPr>
        <p:spPr>
          <a:xfrm>
            <a:off x="971550" y="2293938"/>
            <a:ext cx="3722688" cy="25558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12291" name="Rectangle 2">
            <a:extLst>
              <a:ext uri="{FF2B5EF4-FFF2-40B4-BE49-F238E27FC236}">
                <a16:creationId xmlns:a16="http://schemas.microsoft.com/office/drawing/2014/main" id="{AA00C83F-0356-4AEE-9CBF-0DF0670F1231}"/>
              </a:ext>
            </a:extLst>
          </p:cNvPr>
          <p:cNvSpPr>
            <a:spLocks noGrp="1" noChangeArrowheads="1"/>
          </p:cNvSpPr>
          <p:nvPr>
            <p:ph type="title"/>
          </p:nvPr>
        </p:nvSpPr>
        <p:spPr/>
        <p:txBody>
          <a:bodyPr/>
          <a:lstStyle/>
          <a:p>
            <a:pPr eaLnBrk="1" hangingPunct="1"/>
            <a:r>
              <a:rPr lang="en-GB" altLang="es-ES" dirty="0"/>
              <a:t>Version Control S</a:t>
            </a:r>
            <a:r>
              <a:rPr lang="es-ES_tradnl" altLang="es-ES" dirty="0" err="1"/>
              <a:t>ystem</a:t>
            </a:r>
            <a:r>
              <a:rPr lang="es-ES_tradnl" altLang="es-ES" dirty="0"/>
              <a:t/>
            </a:r>
            <a:br>
              <a:rPr lang="es-ES_tradnl" altLang="es-ES" dirty="0"/>
            </a:br>
            <a:r>
              <a:rPr lang="es-ES_tradnl" altLang="es-ES" sz="2400" dirty="0"/>
              <a:t>GitHub </a:t>
            </a:r>
            <a:r>
              <a:rPr lang="es-ES_tradnl" altLang="es-ES" sz="2400" dirty="0" err="1"/>
              <a:t>Arquitecture</a:t>
            </a:r>
            <a:endParaRPr lang="es-ES" altLang="es-ES" sz="2400" dirty="0"/>
          </a:p>
        </p:txBody>
      </p:sp>
      <p:sp>
        <p:nvSpPr>
          <p:cNvPr id="12292" name="CuadroTexto 4">
            <a:extLst>
              <a:ext uri="{FF2B5EF4-FFF2-40B4-BE49-F238E27FC236}">
                <a16:creationId xmlns:a16="http://schemas.microsoft.com/office/drawing/2014/main" id="{D5E95F40-B5F6-4B93-B59D-C791B7AFA76E}"/>
              </a:ext>
            </a:extLst>
          </p:cNvPr>
          <p:cNvSpPr txBox="1">
            <a:spLocks noChangeArrowheads="1"/>
          </p:cNvSpPr>
          <p:nvPr/>
        </p:nvSpPr>
        <p:spPr bwMode="auto">
          <a:xfrm>
            <a:off x="6773863" y="1487488"/>
            <a:ext cx="2132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2400" b="0">
                <a:solidFill>
                  <a:schemeClr val="tx1"/>
                </a:solidFill>
                <a:latin typeface="Times New Roman" panose="02020603050405020304" pitchFamily="18" charset="0"/>
              </a:rPr>
              <a:t>GitHub Server</a:t>
            </a:r>
          </a:p>
        </p:txBody>
      </p:sp>
      <p:sp>
        <p:nvSpPr>
          <p:cNvPr id="6" name="Rectángulo: esquinas redondeadas 5">
            <a:extLst>
              <a:ext uri="{FF2B5EF4-FFF2-40B4-BE49-F238E27FC236}">
                <a16:creationId xmlns:a16="http://schemas.microsoft.com/office/drawing/2014/main" id="{FA06C5F9-F808-4427-872E-772BF3982A90}"/>
              </a:ext>
            </a:extLst>
          </p:cNvPr>
          <p:cNvSpPr/>
          <p:nvPr/>
        </p:nvSpPr>
        <p:spPr>
          <a:xfrm>
            <a:off x="1042988" y="2995613"/>
            <a:ext cx="1209675" cy="555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dirty="0" err="1"/>
              <a:t>Source</a:t>
            </a:r>
            <a:r>
              <a:rPr lang="es-ES" sz="1600" dirty="0"/>
              <a:t> </a:t>
            </a:r>
            <a:r>
              <a:rPr lang="es-ES" sz="1600" dirty="0" err="1"/>
              <a:t>Code</a:t>
            </a:r>
            <a:endParaRPr lang="es-ES" sz="1600" dirty="0"/>
          </a:p>
          <a:p>
            <a:pPr algn="ctr">
              <a:defRPr/>
            </a:pPr>
            <a:r>
              <a:rPr lang="es-ES" sz="1600" dirty="0"/>
              <a:t>Files .c</a:t>
            </a:r>
          </a:p>
        </p:txBody>
      </p:sp>
      <p:pic>
        <p:nvPicPr>
          <p:cNvPr id="12294" name="Picture 4" descr="Resultado de imagen de GitHub picture">
            <a:extLst>
              <a:ext uri="{FF2B5EF4-FFF2-40B4-BE49-F238E27FC236}">
                <a16:creationId xmlns:a16="http://schemas.microsoft.com/office/drawing/2014/main" id="{DA0C875A-1B1A-4D2F-97CE-05ED09C5A5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9200" y="1084263"/>
            <a:ext cx="8699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CuadroTexto 11">
            <a:extLst>
              <a:ext uri="{FF2B5EF4-FFF2-40B4-BE49-F238E27FC236}">
                <a16:creationId xmlns:a16="http://schemas.microsoft.com/office/drawing/2014/main" id="{FFFDAEBF-9135-43E8-B3FC-66FE668DBF19}"/>
              </a:ext>
            </a:extLst>
          </p:cNvPr>
          <p:cNvSpPr txBox="1">
            <a:spLocks noChangeArrowheads="1"/>
          </p:cNvSpPr>
          <p:nvPr/>
        </p:nvSpPr>
        <p:spPr bwMode="auto">
          <a:xfrm>
            <a:off x="1301750" y="1492250"/>
            <a:ext cx="3243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spcBef>
                <a:spcPct val="0"/>
              </a:spcBef>
              <a:buSzTx/>
              <a:buFontTx/>
              <a:buNone/>
            </a:pPr>
            <a:r>
              <a:rPr lang="es-ES" altLang="es-ES" sz="2400" b="0">
                <a:solidFill>
                  <a:schemeClr val="tx1"/>
                </a:solidFill>
                <a:latin typeface="Times New Roman" panose="02020603050405020304" pitchFamily="18" charset="0"/>
              </a:rPr>
              <a:t>GitHub Desktop (Client)</a:t>
            </a:r>
          </a:p>
        </p:txBody>
      </p:sp>
      <p:pic>
        <p:nvPicPr>
          <p:cNvPr id="12296" name="Picture 4" descr="Resultado de imagen de GitHub picture">
            <a:extLst>
              <a:ext uri="{FF2B5EF4-FFF2-40B4-BE49-F238E27FC236}">
                <a16:creationId xmlns:a16="http://schemas.microsoft.com/office/drawing/2014/main" id="{CA588A36-B839-4363-940B-ABE2749A1F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8400" y="1052513"/>
            <a:ext cx="86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6">
            <a:extLst>
              <a:ext uri="{FF2B5EF4-FFF2-40B4-BE49-F238E27FC236}">
                <a16:creationId xmlns:a16="http://schemas.microsoft.com/office/drawing/2014/main" id="{F7B49FDA-1569-4144-B888-F90E5A1652C0}"/>
              </a:ext>
            </a:extLst>
          </p:cNvPr>
          <p:cNvSpPr/>
          <p:nvPr/>
        </p:nvSpPr>
        <p:spPr>
          <a:xfrm>
            <a:off x="6789738" y="1928813"/>
            <a:ext cx="2132012" cy="320992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cxnSp>
        <p:nvCxnSpPr>
          <p:cNvPr id="9" name="Conector recto 8">
            <a:extLst>
              <a:ext uri="{FF2B5EF4-FFF2-40B4-BE49-F238E27FC236}">
                <a16:creationId xmlns:a16="http://schemas.microsoft.com/office/drawing/2014/main" id="{903FF7C6-D39B-4A4F-B4FF-E165DFFE6E1C}"/>
              </a:ext>
            </a:extLst>
          </p:cNvPr>
          <p:cNvCxnSpPr/>
          <p:nvPr/>
        </p:nvCxnSpPr>
        <p:spPr>
          <a:xfrm>
            <a:off x="6011863" y="1012825"/>
            <a:ext cx="0" cy="5732463"/>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12299" name="CuadroTexto 9">
            <a:extLst>
              <a:ext uri="{FF2B5EF4-FFF2-40B4-BE49-F238E27FC236}">
                <a16:creationId xmlns:a16="http://schemas.microsoft.com/office/drawing/2014/main" id="{A28772FE-5CAC-428D-9647-89C33BB0757D}"/>
              </a:ext>
            </a:extLst>
          </p:cNvPr>
          <p:cNvSpPr txBox="1">
            <a:spLocks noChangeArrowheads="1"/>
          </p:cNvSpPr>
          <p:nvPr/>
        </p:nvSpPr>
        <p:spPr bwMode="auto">
          <a:xfrm>
            <a:off x="6789738" y="5148263"/>
            <a:ext cx="21320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2400" b="0" dirty="0">
                <a:solidFill>
                  <a:schemeClr val="tx1"/>
                </a:solidFill>
                <a:latin typeface="Times New Roman" panose="02020603050405020304" pitchFamily="18" charset="0"/>
              </a:rPr>
              <a:t>THE CLOUD (INTERNET)</a:t>
            </a:r>
          </a:p>
        </p:txBody>
      </p:sp>
      <p:grpSp>
        <p:nvGrpSpPr>
          <p:cNvPr id="12300" name="Grupo 26">
            <a:extLst>
              <a:ext uri="{FF2B5EF4-FFF2-40B4-BE49-F238E27FC236}">
                <a16:creationId xmlns:a16="http://schemas.microsoft.com/office/drawing/2014/main" id="{98129B8A-CBB8-44D0-8A92-BEB0F1A1B65C}"/>
              </a:ext>
            </a:extLst>
          </p:cNvPr>
          <p:cNvGrpSpPr>
            <a:grpSpLocks/>
          </p:cNvGrpSpPr>
          <p:nvPr/>
        </p:nvGrpSpPr>
        <p:grpSpPr bwMode="auto">
          <a:xfrm>
            <a:off x="7027863" y="2592388"/>
            <a:ext cx="1727200" cy="1884362"/>
            <a:chOff x="6660232" y="2913441"/>
            <a:chExt cx="1728192" cy="1883711"/>
          </a:xfrm>
        </p:grpSpPr>
        <p:sp>
          <p:nvSpPr>
            <p:cNvPr id="14" name="Rectángulo 13">
              <a:extLst>
                <a:ext uri="{FF2B5EF4-FFF2-40B4-BE49-F238E27FC236}">
                  <a16:creationId xmlns:a16="http://schemas.microsoft.com/office/drawing/2014/main" id="{EA312BC4-EE85-4789-85F9-A39E3BD569F4}"/>
                </a:ext>
              </a:extLst>
            </p:cNvPr>
            <p:cNvSpPr/>
            <p:nvPr/>
          </p:nvSpPr>
          <p:spPr>
            <a:xfrm>
              <a:off x="6660232" y="2913441"/>
              <a:ext cx="1728192" cy="1883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Ver</a:t>
              </a:r>
            </a:p>
          </p:txBody>
        </p:sp>
        <p:sp>
          <p:nvSpPr>
            <p:cNvPr id="12323" name="CuadroTexto 14">
              <a:extLst>
                <a:ext uri="{FF2B5EF4-FFF2-40B4-BE49-F238E27FC236}">
                  <a16:creationId xmlns:a16="http://schemas.microsoft.com/office/drawing/2014/main" id="{742BDC7F-F549-4694-9DFB-61324D78AE35}"/>
                </a:ext>
              </a:extLst>
            </p:cNvPr>
            <p:cNvSpPr txBox="1">
              <a:spLocks noChangeArrowheads="1"/>
            </p:cNvSpPr>
            <p:nvPr/>
          </p:nvSpPr>
          <p:spPr bwMode="auto">
            <a:xfrm>
              <a:off x="6660232" y="2913441"/>
              <a:ext cx="17281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1400" b="0" dirty="0" err="1">
                  <a:solidFill>
                    <a:schemeClr val="tx1"/>
                  </a:solidFill>
                  <a:latin typeface="Times New Roman" panose="02020603050405020304" pitchFamily="18" charset="0"/>
                </a:rPr>
                <a:t>Repository</a:t>
              </a:r>
              <a:endParaRPr lang="es-ES" altLang="es-ES" sz="1400" b="0" dirty="0">
                <a:solidFill>
                  <a:schemeClr val="tx1"/>
                </a:solidFill>
                <a:latin typeface="Times New Roman" panose="02020603050405020304" pitchFamily="18" charset="0"/>
              </a:endParaRPr>
            </a:p>
          </p:txBody>
        </p:sp>
        <p:sp>
          <p:nvSpPr>
            <p:cNvPr id="16" name="Rectángulo: esquinas redondeadas 15">
              <a:extLst>
                <a:ext uri="{FF2B5EF4-FFF2-40B4-BE49-F238E27FC236}">
                  <a16:creationId xmlns:a16="http://schemas.microsoft.com/office/drawing/2014/main" id="{56565AEC-DB90-4CA3-A5AA-0FB44CD7BDF7}"/>
                </a:ext>
              </a:extLst>
            </p:cNvPr>
            <p:cNvSpPr/>
            <p:nvPr/>
          </p:nvSpPr>
          <p:spPr>
            <a:xfrm>
              <a:off x="6876256" y="3303831"/>
              <a:ext cx="1302498" cy="307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dirty="0" err="1"/>
                <a:t>Version</a:t>
              </a:r>
              <a:r>
                <a:rPr lang="es-ES" sz="1600" dirty="0"/>
                <a:t> 3</a:t>
              </a:r>
            </a:p>
          </p:txBody>
        </p:sp>
        <p:sp>
          <p:nvSpPr>
            <p:cNvPr id="22" name="Rectángulo: esquinas redondeadas 21">
              <a:extLst>
                <a:ext uri="{FF2B5EF4-FFF2-40B4-BE49-F238E27FC236}">
                  <a16:creationId xmlns:a16="http://schemas.microsoft.com/office/drawing/2014/main" id="{D272335D-FD90-4948-BCB8-557C24843312}"/>
                </a:ext>
              </a:extLst>
            </p:cNvPr>
            <p:cNvSpPr/>
            <p:nvPr/>
          </p:nvSpPr>
          <p:spPr>
            <a:xfrm>
              <a:off x="6876256" y="3827525"/>
              <a:ext cx="1302498" cy="307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dirty="0" err="1"/>
                <a:t>Version</a:t>
              </a:r>
              <a:r>
                <a:rPr lang="es-ES" sz="1600" dirty="0"/>
                <a:t> 2</a:t>
              </a:r>
            </a:p>
          </p:txBody>
        </p:sp>
        <p:sp>
          <p:nvSpPr>
            <p:cNvPr id="23" name="Rectángulo: esquinas redondeadas 22">
              <a:extLst>
                <a:ext uri="{FF2B5EF4-FFF2-40B4-BE49-F238E27FC236}">
                  <a16:creationId xmlns:a16="http://schemas.microsoft.com/office/drawing/2014/main" id="{AEA0179D-4D2A-41E9-9AE2-B1A4600806FE}"/>
                </a:ext>
              </a:extLst>
            </p:cNvPr>
            <p:cNvSpPr/>
            <p:nvPr/>
          </p:nvSpPr>
          <p:spPr>
            <a:xfrm>
              <a:off x="6876256" y="4346458"/>
              <a:ext cx="1302498" cy="307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dirty="0" err="1"/>
                <a:t>Version</a:t>
              </a:r>
              <a:r>
                <a:rPr lang="es-ES" sz="1600" dirty="0"/>
                <a:t> 1</a:t>
              </a:r>
            </a:p>
          </p:txBody>
        </p:sp>
        <p:cxnSp>
          <p:nvCxnSpPr>
            <p:cNvPr id="18" name="Conector recto 17">
              <a:extLst>
                <a:ext uri="{FF2B5EF4-FFF2-40B4-BE49-F238E27FC236}">
                  <a16:creationId xmlns:a16="http://schemas.microsoft.com/office/drawing/2014/main" id="{0234CB79-06B6-40CA-9F4B-0DBCDCD732C7}"/>
                </a:ext>
              </a:extLst>
            </p:cNvPr>
            <p:cNvCxnSpPr>
              <a:cxnSpLocks/>
              <a:stCxn id="16" idx="2"/>
              <a:endCxn id="22" idx="0"/>
            </p:cNvCxnSpPr>
            <p:nvPr/>
          </p:nvCxnSpPr>
          <p:spPr>
            <a:xfrm>
              <a:off x="7527505" y="3611700"/>
              <a:ext cx="0" cy="21582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0EEBC8A3-C16D-4424-80A5-D8C81C731E34}"/>
                </a:ext>
              </a:extLst>
            </p:cNvPr>
            <p:cNvCxnSpPr>
              <a:cxnSpLocks/>
              <a:stCxn id="22" idx="2"/>
            </p:cNvCxnSpPr>
            <p:nvPr/>
          </p:nvCxnSpPr>
          <p:spPr>
            <a:xfrm>
              <a:off x="7527505" y="4135394"/>
              <a:ext cx="0" cy="211064"/>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2301" name="Grupo 32">
            <a:extLst>
              <a:ext uri="{FF2B5EF4-FFF2-40B4-BE49-F238E27FC236}">
                <a16:creationId xmlns:a16="http://schemas.microsoft.com/office/drawing/2014/main" id="{BD70442F-1BB2-44D5-8420-0209714FA0F4}"/>
              </a:ext>
            </a:extLst>
          </p:cNvPr>
          <p:cNvGrpSpPr>
            <a:grpSpLocks/>
          </p:cNvGrpSpPr>
          <p:nvPr/>
        </p:nvGrpSpPr>
        <p:grpSpPr bwMode="auto">
          <a:xfrm>
            <a:off x="2740025" y="2730500"/>
            <a:ext cx="1728788" cy="1884363"/>
            <a:chOff x="6660232" y="2913441"/>
            <a:chExt cx="1728192" cy="1883711"/>
          </a:xfrm>
        </p:grpSpPr>
        <p:sp>
          <p:nvSpPr>
            <p:cNvPr id="34" name="Rectángulo 33">
              <a:extLst>
                <a:ext uri="{FF2B5EF4-FFF2-40B4-BE49-F238E27FC236}">
                  <a16:creationId xmlns:a16="http://schemas.microsoft.com/office/drawing/2014/main" id="{84312DDE-2D93-4664-AA89-03763BB78790}"/>
                </a:ext>
              </a:extLst>
            </p:cNvPr>
            <p:cNvSpPr/>
            <p:nvPr/>
          </p:nvSpPr>
          <p:spPr>
            <a:xfrm>
              <a:off x="6660232" y="2913441"/>
              <a:ext cx="1728192" cy="1883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Ver</a:t>
              </a:r>
            </a:p>
          </p:txBody>
        </p:sp>
        <p:sp>
          <p:nvSpPr>
            <p:cNvPr id="12316" name="CuadroTexto 34">
              <a:extLst>
                <a:ext uri="{FF2B5EF4-FFF2-40B4-BE49-F238E27FC236}">
                  <a16:creationId xmlns:a16="http://schemas.microsoft.com/office/drawing/2014/main" id="{8CA1A684-72CD-4CC1-AC39-9294002DF4AD}"/>
                </a:ext>
              </a:extLst>
            </p:cNvPr>
            <p:cNvSpPr txBox="1">
              <a:spLocks noChangeArrowheads="1"/>
            </p:cNvSpPr>
            <p:nvPr/>
          </p:nvSpPr>
          <p:spPr bwMode="auto">
            <a:xfrm>
              <a:off x="6660232" y="2913441"/>
              <a:ext cx="17281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1400" b="0" dirty="0" err="1">
                  <a:solidFill>
                    <a:schemeClr val="tx1"/>
                  </a:solidFill>
                  <a:latin typeface="Times New Roman" panose="02020603050405020304" pitchFamily="18" charset="0"/>
                </a:rPr>
                <a:t>Repository</a:t>
              </a:r>
              <a:endParaRPr lang="es-ES" altLang="es-ES" sz="1400" b="0" dirty="0">
                <a:solidFill>
                  <a:schemeClr val="tx1"/>
                </a:solidFill>
                <a:latin typeface="Times New Roman" panose="02020603050405020304" pitchFamily="18" charset="0"/>
              </a:endParaRPr>
            </a:p>
          </p:txBody>
        </p:sp>
        <p:sp>
          <p:nvSpPr>
            <p:cNvPr id="36" name="Rectángulo: esquinas redondeadas 35">
              <a:extLst>
                <a:ext uri="{FF2B5EF4-FFF2-40B4-BE49-F238E27FC236}">
                  <a16:creationId xmlns:a16="http://schemas.microsoft.com/office/drawing/2014/main" id="{34563CFA-BDD7-4F58-AD59-3B7F5D25118D}"/>
                </a:ext>
              </a:extLst>
            </p:cNvPr>
            <p:cNvSpPr/>
            <p:nvPr/>
          </p:nvSpPr>
          <p:spPr>
            <a:xfrm>
              <a:off x="6876058" y="3303831"/>
              <a:ext cx="1302889" cy="3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dirty="0" err="1"/>
                <a:t>Version</a:t>
              </a:r>
              <a:r>
                <a:rPr lang="es-ES" sz="1600" dirty="0"/>
                <a:t> 3</a:t>
              </a:r>
            </a:p>
          </p:txBody>
        </p:sp>
        <p:sp>
          <p:nvSpPr>
            <p:cNvPr id="37" name="Rectángulo: esquinas redondeadas 36">
              <a:extLst>
                <a:ext uri="{FF2B5EF4-FFF2-40B4-BE49-F238E27FC236}">
                  <a16:creationId xmlns:a16="http://schemas.microsoft.com/office/drawing/2014/main" id="{EB80C0FC-FFDA-4EF5-8075-1FF99650D8F2}"/>
                </a:ext>
              </a:extLst>
            </p:cNvPr>
            <p:cNvSpPr/>
            <p:nvPr/>
          </p:nvSpPr>
          <p:spPr>
            <a:xfrm>
              <a:off x="6876058" y="3827525"/>
              <a:ext cx="1302889" cy="3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dirty="0" err="1"/>
                <a:t>Version</a:t>
              </a:r>
              <a:r>
                <a:rPr lang="es-ES" sz="1600" dirty="0"/>
                <a:t> 2</a:t>
              </a:r>
            </a:p>
          </p:txBody>
        </p:sp>
        <p:sp>
          <p:nvSpPr>
            <p:cNvPr id="38" name="Rectángulo: esquinas redondeadas 37">
              <a:extLst>
                <a:ext uri="{FF2B5EF4-FFF2-40B4-BE49-F238E27FC236}">
                  <a16:creationId xmlns:a16="http://schemas.microsoft.com/office/drawing/2014/main" id="{8EACB372-351D-4505-81D8-1A6E9E104F08}"/>
                </a:ext>
              </a:extLst>
            </p:cNvPr>
            <p:cNvSpPr/>
            <p:nvPr/>
          </p:nvSpPr>
          <p:spPr>
            <a:xfrm>
              <a:off x="6876058" y="4346458"/>
              <a:ext cx="1302889" cy="3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dirty="0" err="1"/>
                <a:t>Version</a:t>
              </a:r>
              <a:r>
                <a:rPr lang="es-ES" sz="1600" dirty="0"/>
                <a:t> 1</a:t>
              </a:r>
            </a:p>
          </p:txBody>
        </p:sp>
        <p:cxnSp>
          <p:nvCxnSpPr>
            <p:cNvPr id="39" name="Conector recto 38">
              <a:extLst>
                <a:ext uri="{FF2B5EF4-FFF2-40B4-BE49-F238E27FC236}">
                  <a16:creationId xmlns:a16="http://schemas.microsoft.com/office/drawing/2014/main" id="{773F632D-B9A2-4D0A-95F2-3C4613D4A306}"/>
                </a:ext>
              </a:extLst>
            </p:cNvPr>
            <p:cNvCxnSpPr>
              <a:cxnSpLocks/>
              <a:stCxn id="36" idx="2"/>
              <a:endCxn id="37" idx="0"/>
            </p:cNvCxnSpPr>
            <p:nvPr/>
          </p:nvCxnSpPr>
          <p:spPr>
            <a:xfrm>
              <a:off x="7528296" y="3611699"/>
              <a:ext cx="0" cy="21582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177453D-6319-429C-8386-DD5E1D0CFCE1}"/>
                </a:ext>
              </a:extLst>
            </p:cNvPr>
            <p:cNvCxnSpPr>
              <a:cxnSpLocks/>
              <a:stCxn id="37" idx="2"/>
            </p:cNvCxnSpPr>
            <p:nvPr/>
          </p:nvCxnSpPr>
          <p:spPr>
            <a:xfrm>
              <a:off x="7528296" y="4135393"/>
              <a:ext cx="0" cy="211065"/>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30" name="Conector recto 29">
            <a:extLst>
              <a:ext uri="{FF2B5EF4-FFF2-40B4-BE49-F238E27FC236}">
                <a16:creationId xmlns:a16="http://schemas.microsoft.com/office/drawing/2014/main" id="{2488D560-0A12-4B37-B978-E523E954016E}"/>
              </a:ext>
            </a:extLst>
          </p:cNvPr>
          <p:cNvCxnSpPr>
            <a:cxnSpLocks/>
            <a:stCxn id="36" idx="1"/>
            <a:endCxn id="6" idx="3"/>
          </p:cNvCxnSpPr>
          <p:nvPr/>
        </p:nvCxnSpPr>
        <p:spPr>
          <a:xfrm flipH="1" flipV="1">
            <a:off x="2252663" y="3273425"/>
            <a:ext cx="703262" cy="3175"/>
          </a:xfrm>
          <a:prstGeom prst="line">
            <a:avLst/>
          </a:prstGeom>
        </p:spPr>
        <p:style>
          <a:lnRef idx="1">
            <a:schemeClr val="accent1"/>
          </a:lnRef>
          <a:fillRef idx="0">
            <a:schemeClr val="accent1"/>
          </a:fillRef>
          <a:effectRef idx="0">
            <a:schemeClr val="accent1"/>
          </a:effectRef>
          <a:fontRef idx="minor">
            <a:schemeClr val="tx1"/>
          </a:fontRef>
        </p:style>
      </p:cxnSp>
      <p:sp>
        <p:nvSpPr>
          <p:cNvPr id="12303" name="CuadroTexto 42">
            <a:extLst>
              <a:ext uri="{FF2B5EF4-FFF2-40B4-BE49-F238E27FC236}">
                <a16:creationId xmlns:a16="http://schemas.microsoft.com/office/drawing/2014/main" id="{5930EB4A-E858-467E-824B-87669DC8E72C}"/>
              </a:ext>
            </a:extLst>
          </p:cNvPr>
          <p:cNvSpPr txBox="1">
            <a:spLocks noChangeArrowheads="1"/>
          </p:cNvSpPr>
          <p:nvPr/>
        </p:nvSpPr>
        <p:spPr bwMode="auto">
          <a:xfrm>
            <a:off x="846138" y="1845547"/>
            <a:ext cx="4105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2000" b="0" dirty="0">
                <a:solidFill>
                  <a:schemeClr val="tx1"/>
                </a:solidFill>
                <a:latin typeface="Times New Roman" panose="02020603050405020304" pitchFamily="18" charset="0"/>
              </a:rPr>
              <a:t>Local </a:t>
            </a:r>
            <a:r>
              <a:rPr lang="es-ES" altLang="es-ES" sz="2000" b="0" dirty="0" err="1">
                <a:solidFill>
                  <a:schemeClr val="tx1"/>
                </a:solidFill>
                <a:latin typeface="Times New Roman" panose="02020603050405020304" pitchFamily="18" charset="0"/>
              </a:rPr>
              <a:t>Computer</a:t>
            </a:r>
            <a:r>
              <a:rPr lang="es-ES" altLang="es-ES" sz="2000" b="0" dirty="0">
                <a:solidFill>
                  <a:schemeClr val="tx1"/>
                </a:solidFill>
                <a:latin typeface="Times New Roman" panose="02020603050405020304" pitchFamily="18" charset="0"/>
              </a:rPr>
              <a:t> (Laptop, PC…)</a:t>
            </a:r>
          </a:p>
        </p:txBody>
      </p:sp>
      <p:pic>
        <p:nvPicPr>
          <p:cNvPr id="12304" name="Picture 6" descr="Imagen relacionada">
            <a:extLst>
              <a:ext uri="{FF2B5EF4-FFF2-40B4-BE49-F238E27FC236}">
                <a16:creationId xmlns:a16="http://schemas.microsoft.com/office/drawing/2014/main" id="{E06C0D9B-18B3-456E-A549-F4FBCC06B2B1}"/>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2082800" y="5543550"/>
            <a:ext cx="5588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5" name="Picture 2">
            <a:extLst>
              <a:ext uri="{FF2B5EF4-FFF2-40B4-BE49-F238E27FC236}">
                <a16:creationId xmlns:a16="http://schemas.microsoft.com/office/drawing/2014/main" id="{8DD1D3DD-B864-43E6-9A53-66C5FF605B6B}"/>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2201863" y="5053013"/>
            <a:ext cx="93662"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6" name="Picture 8" descr="Resultado de imagen de screen of computer">
            <a:extLst>
              <a:ext uri="{FF2B5EF4-FFF2-40B4-BE49-F238E27FC236}">
                <a16:creationId xmlns:a16="http://schemas.microsoft.com/office/drawing/2014/main" id="{64BF5E08-0BEC-444A-A09B-A19B9968EE17}"/>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1212850" y="5029200"/>
            <a:ext cx="84455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7" name="Picture 2">
            <a:extLst>
              <a:ext uri="{FF2B5EF4-FFF2-40B4-BE49-F238E27FC236}">
                <a16:creationId xmlns:a16="http://schemas.microsoft.com/office/drawing/2014/main" id="{100792E5-9070-4B98-BCE3-0DCF1E44D813}"/>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b="9451"/>
          <a:stretch>
            <a:fillRect/>
          </a:stretch>
        </p:blipFill>
        <p:spPr bwMode="auto">
          <a:xfrm>
            <a:off x="1212850" y="5086350"/>
            <a:ext cx="844550" cy="62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5" name="Conector recto de flecha 44">
            <a:extLst>
              <a:ext uri="{FF2B5EF4-FFF2-40B4-BE49-F238E27FC236}">
                <a16:creationId xmlns:a16="http://schemas.microsoft.com/office/drawing/2014/main" id="{B2CF4B37-6A48-4872-A9EA-B784D6D17ABD}"/>
              </a:ext>
            </a:extLst>
          </p:cNvPr>
          <p:cNvCxnSpPr>
            <a:stCxn id="12306" idx="0"/>
          </p:cNvCxnSpPr>
          <p:nvPr/>
        </p:nvCxnSpPr>
        <p:spPr>
          <a:xfrm flipH="1" flipV="1">
            <a:off x="1635125" y="3551238"/>
            <a:ext cx="0" cy="1477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a:extLst>
              <a:ext uri="{FF2B5EF4-FFF2-40B4-BE49-F238E27FC236}">
                <a16:creationId xmlns:a16="http://schemas.microsoft.com/office/drawing/2014/main" id="{8E9AE0E1-96C7-4C25-BF4D-54249F90AD25}"/>
              </a:ext>
            </a:extLst>
          </p:cNvPr>
          <p:cNvCxnSpPr>
            <a:cxnSpLocks/>
          </p:cNvCxnSpPr>
          <p:nvPr/>
        </p:nvCxnSpPr>
        <p:spPr>
          <a:xfrm>
            <a:off x="4468813" y="3121025"/>
            <a:ext cx="255905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a:extLst>
              <a:ext uri="{FF2B5EF4-FFF2-40B4-BE49-F238E27FC236}">
                <a16:creationId xmlns:a16="http://schemas.microsoft.com/office/drawing/2014/main" id="{2B6CA7BE-120C-4847-B55E-428BA9F6ED30}"/>
              </a:ext>
            </a:extLst>
          </p:cNvPr>
          <p:cNvCxnSpPr>
            <a:cxnSpLocks/>
          </p:cNvCxnSpPr>
          <p:nvPr/>
        </p:nvCxnSpPr>
        <p:spPr>
          <a:xfrm flipH="1">
            <a:off x="4468813" y="4043363"/>
            <a:ext cx="255905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11" name="CuadroTexto 55">
            <a:extLst>
              <a:ext uri="{FF2B5EF4-FFF2-40B4-BE49-F238E27FC236}">
                <a16:creationId xmlns:a16="http://schemas.microsoft.com/office/drawing/2014/main" id="{8322DD7F-C8E2-44E2-8B63-F6B5672AEF5E}"/>
              </a:ext>
            </a:extLst>
          </p:cNvPr>
          <p:cNvSpPr txBox="1">
            <a:spLocks noChangeArrowheads="1"/>
          </p:cNvSpPr>
          <p:nvPr/>
        </p:nvSpPr>
        <p:spPr bwMode="auto">
          <a:xfrm>
            <a:off x="4684713" y="2700338"/>
            <a:ext cx="1282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2400" b="0">
                <a:solidFill>
                  <a:schemeClr val="tx1"/>
                </a:solidFill>
                <a:latin typeface="Times New Roman" panose="02020603050405020304" pitchFamily="18" charset="0"/>
              </a:rPr>
              <a:t>Push</a:t>
            </a:r>
          </a:p>
        </p:txBody>
      </p:sp>
      <p:sp>
        <p:nvSpPr>
          <p:cNvPr id="12312" name="CuadroTexto 63">
            <a:extLst>
              <a:ext uri="{FF2B5EF4-FFF2-40B4-BE49-F238E27FC236}">
                <a16:creationId xmlns:a16="http://schemas.microsoft.com/office/drawing/2014/main" id="{8A0F254D-E746-48D5-8100-9C8B614BC3A7}"/>
              </a:ext>
            </a:extLst>
          </p:cNvPr>
          <p:cNvSpPr txBox="1">
            <a:spLocks noChangeArrowheads="1"/>
          </p:cNvSpPr>
          <p:nvPr/>
        </p:nvSpPr>
        <p:spPr bwMode="auto">
          <a:xfrm>
            <a:off x="4675188" y="3608388"/>
            <a:ext cx="1282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2400" b="0">
                <a:solidFill>
                  <a:schemeClr val="tx1"/>
                </a:solidFill>
                <a:latin typeface="Times New Roman" panose="02020603050405020304" pitchFamily="18" charset="0"/>
              </a:rPr>
              <a:t>Clone</a:t>
            </a:r>
          </a:p>
        </p:txBody>
      </p:sp>
      <p:sp>
        <p:nvSpPr>
          <p:cNvPr id="12313" name="CuadroTexto 66">
            <a:extLst>
              <a:ext uri="{FF2B5EF4-FFF2-40B4-BE49-F238E27FC236}">
                <a16:creationId xmlns:a16="http://schemas.microsoft.com/office/drawing/2014/main" id="{510AF8AF-8619-4269-806D-4A14102267A4}"/>
              </a:ext>
            </a:extLst>
          </p:cNvPr>
          <p:cNvSpPr txBox="1">
            <a:spLocks noChangeArrowheads="1"/>
          </p:cNvSpPr>
          <p:nvPr/>
        </p:nvSpPr>
        <p:spPr bwMode="auto">
          <a:xfrm>
            <a:off x="2225675" y="2997200"/>
            <a:ext cx="7731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spcBef>
                <a:spcPct val="0"/>
              </a:spcBef>
              <a:buSzTx/>
              <a:buFontTx/>
              <a:buNone/>
            </a:pPr>
            <a:r>
              <a:rPr lang="es-ES" altLang="es-ES" sz="1400" b="0">
                <a:solidFill>
                  <a:schemeClr val="tx1"/>
                </a:solidFill>
                <a:latin typeface="Times New Roman" panose="02020603050405020304" pitchFamily="18" charset="0"/>
              </a:rPr>
              <a:t>Commit</a:t>
            </a:r>
          </a:p>
        </p:txBody>
      </p:sp>
      <p:sp>
        <p:nvSpPr>
          <p:cNvPr id="12314" name="CuadroTexto 59">
            <a:extLst>
              <a:ext uri="{FF2B5EF4-FFF2-40B4-BE49-F238E27FC236}">
                <a16:creationId xmlns:a16="http://schemas.microsoft.com/office/drawing/2014/main" id="{2B29FB23-4E88-4720-A37E-BF62F75948C2}"/>
              </a:ext>
            </a:extLst>
          </p:cNvPr>
          <p:cNvSpPr txBox="1">
            <a:spLocks noChangeArrowheads="1"/>
          </p:cNvSpPr>
          <p:nvPr/>
        </p:nvSpPr>
        <p:spPr bwMode="auto">
          <a:xfrm>
            <a:off x="2051050" y="5041900"/>
            <a:ext cx="18399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spcBef>
                <a:spcPct val="0"/>
              </a:spcBef>
              <a:buSzTx/>
              <a:buFontTx/>
              <a:buNone/>
            </a:pPr>
            <a:r>
              <a:rPr lang="es-ES" altLang="es-ES" sz="2400" b="0">
                <a:solidFill>
                  <a:schemeClr val="tx1"/>
                </a:solidFill>
                <a:latin typeface="Times New Roman" panose="02020603050405020304" pitchFamily="18" charset="0"/>
              </a:rPr>
              <a:t>DevC++ IDE</a:t>
            </a:r>
          </a:p>
        </p:txBody>
      </p:sp>
      <p:sp>
        <p:nvSpPr>
          <p:cNvPr id="41" name="CuadroTexto 14">
            <a:extLst>
              <a:ext uri="{FF2B5EF4-FFF2-40B4-BE49-F238E27FC236}">
                <a16:creationId xmlns:a16="http://schemas.microsoft.com/office/drawing/2014/main" id="{33570C09-AF39-4291-8823-13FFE172CCD6}"/>
              </a:ext>
            </a:extLst>
          </p:cNvPr>
          <p:cNvSpPr txBox="1">
            <a:spLocks noChangeArrowheads="1"/>
          </p:cNvSpPr>
          <p:nvPr/>
        </p:nvSpPr>
        <p:spPr bwMode="auto">
          <a:xfrm>
            <a:off x="6976269" y="2278108"/>
            <a:ext cx="1727200" cy="307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1400" b="0" dirty="0" err="1">
                <a:solidFill>
                  <a:schemeClr val="tx1"/>
                </a:solidFill>
                <a:latin typeface="Times New Roman" panose="02020603050405020304" pitchFamily="18" charset="0"/>
              </a:rPr>
              <a:t>Database</a:t>
            </a:r>
            <a:endParaRPr lang="es-ES" altLang="es-ES" sz="1400" b="0" dirty="0">
              <a:solidFill>
                <a:schemeClr val="tx1"/>
              </a:solidFill>
              <a:latin typeface="Times New Roman" panose="02020603050405020304" pitchFamily="18" charset="0"/>
            </a:endParaRPr>
          </a:p>
        </p:txBody>
      </p:sp>
      <p:sp>
        <p:nvSpPr>
          <p:cNvPr id="42" name="CuadroTexto 14">
            <a:extLst>
              <a:ext uri="{FF2B5EF4-FFF2-40B4-BE49-F238E27FC236}">
                <a16:creationId xmlns:a16="http://schemas.microsoft.com/office/drawing/2014/main" id="{7E0E1F3D-6E8E-4175-8721-EFB95C385A3A}"/>
              </a:ext>
            </a:extLst>
          </p:cNvPr>
          <p:cNvSpPr txBox="1">
            <a:spLocks noChangeArrowheads="1"/>
          </p:cNvSpPr>
          <p:nvPr/>
        </p:nvSpPr>
        <p:spPr bwMode="auto">
          <a:xfrm>
            <a:off x="2762251" y="2381296"/>
            <a:ext cx="1727200" cy="307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1400" b="0" dirty="0">
                <a:solidFill>
                  <a:schemeClr val="tx1"/>
                </a:solidFill>
                <a:latin typeface="Times New Roman" panose="02020603050405020304" pitchFamily="18" charset="0"/>
              </a:rPr>
              <a:t>Local </a:t>
            </a:r>
            <a:r>
              <a:rPr lang="es-ES" altLang="es-ES" sz="1400" b="0" dirty="0" err="1">
                <a:solidFill>
                  <a:schemeClr val="tx1"/>
                </a:solidFill>
                <a:latin typeface="Times New Roman" panose="02020603050405020304" pitchFamily="18" charset="0"/>
              </a:rPr>
              <a:t>Database</a:t>
            </a:r>
            <a:endParaRPr lang="es-ES" altLang="es-ES" sz="1400" b="0" dirty="0">
              <a:solidFill>
                <a:schemeClr val="tx1"/>
              </a:solidFill>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E944965-E79C-4A07-B97F-42E62A9542CA}"/>
              </a:ext>
            </a:extLst>
          </p:cNvPr>
          <p:cNvSpPr>
            <a:spLocks noGrp="1" noChangeArrowheads="1"/>
          </p:cNvSpPr>
          <p:nvPr>
            <p:ph type="title"/>
          </p:nvPr>
        </p:nvSpPr>
        <p:spPr/>
        <p:txBody>
          <a:bodyPr/>
          <a:lstStyle/>
          <a:p>
            <a:pPr eaLnBrk="1" hangingPunct="1"/>
            <a:r>
              <a:rPr lang="en-GB" altLang="es-ES"/>
              <a:t>Version Control System</a:t>
            </a:r>
            <a:br>
              <a:rPr lang="en-GB" altLang="es-ES"/>
            </a:br>
            <a:r>
              <a:rPr lang="es-ES_tradnl" altLang="es-ES" sz="2400"/>
              <a:t>GitHub - Registration</a:t>
            </a:r>
            <a:endParaRPr lang="es-ES" altLang="es-ES" sz="2400"/>
          </a:p>
        </p:txBody>
      </p:sp>
      <p:sp>
        <p:nvSpPr>
          <p:cNvPr id="8195" name="Rectangle 3">
            <a:extLst>
              <a:ext uri="{FF2B5EF4-FFF2-40B4-BE49-F238E27FC236}">
                <a16:creationId xmlns:a16="http://schemas.microsoft.com/office/drawing/2014/main" id="{EB58AE89-4C27-487A-B74D-B9FA7FD42B90}"/>
              </a:ext>
            </a:extLst>
          </p:cNvPr>
          <p:cNvSpPr>
            <a:spLocks noGrp="1" noChangeArrowheads="1"/>
          </p:cNvSpPr>
          <p:nvPr>
            <p:ph type="body" idx="1"/>
          </p:nvPr>
        </p:nvSpPr>
        <p:spPr>
          <a:xfrm>
            <a:off x="914400" y="1076325"/>
            <a:ext cx="8001000" cy="1560513"/>
          </a:xfrm>
        </p:spPr>
        <p:txBody>
          <a:bodyPr/>
          <a:lstStyle/>
          <a:p>
            <a:pPr algn="just" eaLnBrk="1" hangingPunct="1">
              <a:defRPr/>
            </a:pPr>
            <a:r>
              <a:rPr lang="en-GB" altLang="es-ES" sz="3600" dirty="0"/>
              <a:t>To register to GitHub, you should:</a:t>
            </a:r>
          </a:p>
          <a:p>
            <a:pPr marL="457200" lvl="1" indent="0" algn="just" eaLnBrk="1" hangingPunct="1">
              <a:buFontTx/>
              <a:buNone/>
              <a:defRPr/>
            </a:pPr>
            <a:r>
              <a:rPr lang="en-GB" altLang="es-ES" b="1" dirty="0"/>
              <a:t>Step 1.</a:t>
            </a:r>
            <a:r>
              <a:rPr lang="en-GB" altLang="es-ES" dirty="0"/>
              <a:t> Entry to this address:</a:t>
            </a:r>
          </a:p>
          <a:p>
            <a:pPr marL="0" indent="0" algn="ctr" eaLnBrk="1" hangingPunct="1">
              <a:buFontTx/>
              <a:buNone/>
              <a:defRPr/>
            </a:pPr>
            <a:r>
              <a:rPr lang="es-ES" sz="2800" dirty="0">
                <a:solidFill>
                  <a:schemeClr val="tx1"/>
                </a:solidFill>
                <a:hlinkClick r:id="rId2">
                  <a:extLst>
                    <a:ext uri="{A12FA001-AC4F-418D-AE19-62706E023703}">
                      <ahyp:hlinkClr xmlns:ahyp="http://schemas.microsoft.com/office/drawing/2018/hyperlinkcolor" xmlns="" val="tx"/>
                    </a:ext>
                  </a:extLst>
                </a:hlinkClick>
              </a:rPr>
              <a:t>https://github.com/</a:t>
            </a:r>
            <a:endParaRPr lang="en-GB" altLang="es-ES" sz="2800" dirty="0">
              <a:solidFill>
                <a:schemeClr val="tx1"/>
              </a:solidFill>
            </a:endParaRPr>
          </a:p>
          <a:p>
            <a:pPr eaLnBrk="1" hangingPunct="1">
              <a:buFontTx/>
              <a:buNone/>
              <a:defRPr/>
            </a:pPr>
            <a:endParaRPr lang="es-ES" altLang="es-ES" dirty="0"/>
          </a:p>
        </p:txBody>
      </p:sp>
      <p:pic>
        <p:nvPicPr>
          <p:cNvPr id="2" name="Imagen 1"/>
          <p:cNvPicPr>
            <a:picLocks noChangeAspect="1"/>
          </p:cNvPicPr>
          <p:nvPr/>
        </p:nvPicPr>
        <p:blipFill rotWithShape="1">
          <a:blip r:embed="rId3"/>
          <a:srcRect t="14466" r="1801"/>
          <a:stretch/>
        </p:blipFill>
        <p:spPr>
          <a:xfrm>
            <a:off x="1371600" y="3140968"/>
            <a:ext cx="6440760" cy="298038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rotWithShape="1">
          <a:blip r:embed="rId2"/>
          <a:srcRect t="14466" r="1801"/>
          <a:stretch/>
        </p:blipFill>
        <p:spPr>
          <a:xfrm>
            <a:off x="1534087" y="2492896"/>
            <a:ext cx="7218825" cy="3340422"/>
          </a:xfrm>
          <a:prstGeom prst="rect">
            <a:avLst/>
          </a:prstGeom>
        </p:spPr>
      </p:pic>
      <p:sp>
        <p:nvSpPr>
          <p:cNvPr id="14338" name="Rectangle 2">
            <a:extLst>
              <a:ext uri="{FF2B5EF4-FFF2-40B4-BE49-F238E27FC236}">
                <a16:creationId xmlns:a16="http://schemas.microsoft.com/office/drawing/2014/main" id="{7C730677-487D-4BEF-A06B-9F301C1EB549}"/>
              </a:ext>
            </a:extLst>
          </p:cNvPr>
          <p:cNvSpPr>
            <a:spLocks noGrp="1" noChangeArrowheads="1"/>
          </p:cNvSpPr>
          <p:nvPr>
            <p:ph type="title"/>
          </p:nvPr>
        </p:nvSpPr>
        <p:spPr/>
        <p:txBody>
          <a:bodyPr/>
          <a:lstStyle/>
          <a:p>
            <a:pPr eaLnBrk="1" hangingPunct="1"/>
            <a:r>
              <a:rPr lang="en-GB" altLang="es-ES"/>
              <a:t>Version Control system</a:t>
            </a:r>
            <a:br>
              <a:rPr lang="en-GB" altLang="es-ES"/>
            </a:br>
            <a:r>
              <a:rPr lang="en-GB" altLang="es-ES" sz="2400"/>
              <a:t>GitHub - Registration</a:t>
            </a:r>
          </a:p>
        </p:txBody>
      </p:sp>
      <p:sp>
        <p:nvSpPr>
          <p:cNvPr id="14339" name="Rectangle 3">
            <a:extLst>
              <a:ext uri="{FF2B5EF4-FFF2-40B4-BE49-F238E27FC236}">
                <a16:creationId xmlns:a16="http://schemas.microsoft.com/office/drawing/2014/main" id="{0639691F-64F9-4573-ACDD-C814341BB480}"/>
              </a:ext>
            </a:extLst>
          </p:cNvPr>
          <p:cNvSpPr>
            <a:spLocks noGrp="1" noChangeArrowheads="1"/>
          </p:cNvSpPr>
          <p:nvPr>
            <p:ph type="body" idx="1"/>
          </p:nvPr>
        </p:nvSpPr>
        <p:spPr>
          <a:xfrm>
            <a:off x="827088" y="1076325"/>
            <a:ext cx="8316912" cy="552450"/>
          </a:xfrm>
        </p:spPr>
        <p:txBody>
          <a:bodyPr/>
          <a:lstStyle/>
          <a:p>
            <a:pPr marL="457200" lvl="1" indent="0" algn="just" eaLnBrk="1" hangingPunct="1">
              <a:buFontTx/>
              <a:buNone/>
            </a:pPr>
            <a:r>
              <a:rPr lang="en-GB" altLang="es-ES" b="1"/>
              <a:t>Step 2.</a:t>
            </a:r>
            <a:r>
              <a:rPr lang="en-GB" altLang="es-ES"/>
              <a:t> If you don’t have an account, press the link “</a:t>
            </a:r>
            <a:r>
              <a:rPr lang="en-GB" altLang="es-ES" b="1"/>
              <a:t>sign up”</a:t>
            </a:r>
            <a:endParaRPr lang="es-ES" altLang="es-ES" sz="2000" b="1"/>
          </a:p>
        </p:txBody>
      </p:sp>
      <p:cxnSp>
        <p:nvCxnSpPr>
          <p:cNvPr id="4" name="Conector recto de flecha 3">
            <a:extLst>
              <a:ext uri="{FF2B5EF4-FFF2-40B4-BE49-F238E27FC236}">
                <a16:creationId xmlns:a16="http://schemas.microsoft.com/office/drawing/2014/main" id="{90BA8FCD-2A05-480D-AEDC-503DE0255AAB}"/>
              </a:ext>
            </a:extLst>
          </p:cNvPr>
          <p:cNvCxnSpPr/>
          <p:nvPr/>
        </p:nvCxnSpPr>
        <p:spPr>
          <a:xfrm>
            <a:off x="8460432" y="2035606"/>
            <a:ext cx="0" cy="5553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Diseño predeterminado">
  <a:themeElements>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2482</TotalTime>
  <Words>1978</Words>
  <Application>Microsoft Office PowerPoint</Application>
  <PresentationFormat>Presentación en pantalla (4:3)</PresentationFormat>
  <Paragraphs>389</Paragraphs>
  <Slides>56</Slides>
  <Notes>1</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56</vt:i4>
      </vt:variant>
    </vt:vector>
  </HeadingPairs>
  <TitlesOfParts>
    <vt:vector size="66" baseType="lpstr">
      <vt:lpstr>Arial</vt:lpstr>
      <vt:lpstr>Arial Black</vt:lpstr>
      <vt:lpstr>Arial Narrow</vt:lpstr>
      <vt:lpstr>Arial Narrow (Cuerpo)</vt:lpstr>
      <vt:lpstr>Courier New</vt:lpstr>
      <vt:lpstr>Symbol</vt:lpstr>
      <vt:lpstr>Tahoma</vt:lpstr>
      <vt:lpstr>Times New Roman</vt:lpstr>
      <vt:lpstr>Diseño predeterminado</vt:lpstr>
      <vt:lpstr>Imagen de mapa de bits</vt:lpstr>
      <vt:lpstr>Practice 0</vt:lpstr>
      <vt:lpstr>Objetives</vt:lpstr>
      <vt:lpstr>Índex</vt:lpstr>
      <vt:lpstr>Software development process</vt:lpstr>
      <vt:lpstr>Índex</vt:lpstr>
      <vt:lpstr>Version Control System</vt:lpstr>
      <vt:lpstr>Version Control System GitHub Arquitecture</vt:lpstr>
      <vt:lpstr>Version Control System GitHub - Registration</vt:lpstr>
      <vt:lpstr>Version Control system GitHub - Registration</vt:lpstr>
      <vt:lpstr>Version Control system GitHub - Registration</vt:lpstr>
      <vt:lpstr>Version Control system GitHub - Registration</vt:lpstr>
      <vt:lpstr>Version Control system GitHub - Registration</vt:lpstr>
      <vt:lpstr>Version Control system GitHub - Registration</vt:lpstr>
      <vt:lpstr>Version Control system GitHub - Registration</vt:lpstr>
      <vt:lpstr>Version Control system GitHub - Registration</vt:lpstr>
      <vt:lpstr>Version Control system GitHub - Registration</vt:lpstr>
      <vt:lpstr>Version Control system GitHub - Registration</vt:lpstr>
      <vt:lpstr>Version Control System GitHub - Your first repository (arapractice00face)</vt:lpstr>
      <vt:lpstr>Version Control System GitHub - Your first repository (arapractice00face)</vt:lpstr>
      <vt:lpstr>Version Control System GitHub - Your first repository (arapractice00face)</vt:lpstr>
      <vt:lpstr>Version Control System GitHub - Your first repository (arapractice00face)</vt:lpstr>
      <vt:lpstr>Version Control System GitHub - Your first repository (arapractice00face)</vt:lpstr>
      <vt:lpstr>Version Control System GitHub - Your first repository</vt:lpstr>
      <vt:lpstr>Version Control System GitHub</vt:lpstr>
      <vt:lpstr>Índex</vt:lpstr>
      <vt:lpstr>Version Control System GitHub Desktop – Installation &amp; Configuration</vt:lpstr>
      <vt:lpstr>Version Control System GitHub Desktop – Installation &amp; Configuration</vt:lpstr>
      <vt:lpstr>Version Control System GitHub Desktop – Installation &amp; Configuration</vt:lpstr>
      <vt:lpstr>Version Control System GitHub Desktop – Installation &amp; Configuration</vt:lpstr>
      <vt:lpstr>Version Control System GitHub Desktop – Installation &amp; Configuration</vt:lpstr>
      <vt:lpstr>Version Control System GitHub Desktop – Installation &amp; Configuration</vt:lpstr>
      <vt:lpstr>Version Control System GitHub</vt:lpstr>
      <vt:lpstr>Índex</vt:lpstr>
      <vt:lpstr>Integrated Development System</vt:lpstr>
      <vt:lpstr>Integrated Development System Dev-C ++ IDE Framework</vt:lpstr>
      <vt:lpstr>Integrated Development System Dev-C ++ IDE Framework</vt:lpstr>
      <vt:lpstr>Dev-C ++ IDE Framework Implementation Process (Write Source Code)</vt:lpstr>
      <vt:lpstr>Dev-C ++ IDE Framework Implementation Process (Write Source Code)</vt:lpstr>
      <vt:lpstr>Dev-C ++ IDE Framework Implementation Process (Write Source Code)</vt:lpstr>
      <vt:lpstr>Dev-C ++ IDE Framework Implementation Process (Compile)</vt:lpstr>
      <vt:lpstr>Dev-C ++ IDE Framework Implementation Process (Compile)</vt:lpstr>
      <vt:lpstr>Dev-C ++ IDE Framework Implementation Process (Compile)</vt:lpstr>
      <vt:lpstr>Dev-C ++ IDE Framework Implementation Process (Compile)</vt:lpstr>
      <vt:lpstr>Dev-C ++ IDE Framework Implementation Process(Execute)</vt:lpstr>
      <vt:lpstr>Dev-C ++ IDE Framework Implementation Process(Execute)</vt:lpstr>
      <vt:lpstr>Índex</vt:lpstr>
      <vt:lpstr>Practice 0 Face Exercise 1 – Your First Program (Version 1)</vt:lpstr>
      <vt:lpstr>Practice 00 Face Exercise 1 – Your First Program (Version 1)</vt:lpstr>
      <vt:lpstr>Practice 0 Face Exercise 1 – Your First Program (Version 1)</vt:lpstr>
      <vt:lpstr>Practice 0 Face Exercise 1 – Your First Program (Version 1)</vt:lpstr>
      <vt:lpstr>Practice 0 Face Exercise 1 – Your First Program (Version 1)</vt:lpstr>
      <vt:lpstr>Practice 0 Face Exercise 1 – Your First Program (Version 2)</vt:lpstr>
      <vt:lpstr>Practice 0 Face Exercise 1 – Your First Program (Version 2)</vt:lpstr>
      <vt:lpstr>Practice 0 Face Exercise 2 – Your Second Program</vt:lpstr>
      <vt:lpstr>Índex</vt:lpstr>
      <vt:lpstr>Bibliography</vt:lpstr>
    </vt:vector>
  </TitlesOfParts>
  <Company>DSIC - UPV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al Dev-C++</dc:title>
  <dc:subject>Introducción a las prácticas de FI de ETSID</dc:subject>
  <dc:creator>David Guerrero López</dc:creator>
  <cp:lastModifiedBy>J. Damià Segrelles i Quilis</cp:lastModifiedBy>
  <cp:revision>205</cp:revision>
  <cp:lastPrinted>2014-09-17T09:13:48Z</cp:lastPrinted>
  <dcterms:created xsi:type="dcterms:W3CDTF">2004-09-15T11:37:24Z</dcterms:created>
  <dcterms:modified xsi:type="dcterms:W3CDTF">2020-10-07T09:45:23Z</dcterms:modified>
</cp:coreProperties>
</file>