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F84E9B-44AF-46FA-B9D3-C0596DF965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8B390B-D638-4650-811D-A3B3BCC35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9054-0B2D-4551-A0EF-69C6AE3E3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Eventseite inkl. Turnierplaner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EB69C-1179-4508-815B-B124FB289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309" y="2893372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potentielles Mitglied möchte ich eine kurze und attraktive Übersicht der angebotenen Dienste erhalten, damit ich mein Interesse für die Seite wecken kann.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EPIC (1) :</a:t>
            </a:r>
          </a:p>
          <a:p>
            <a:pPr algn="r"/>
            <a:r>
              <a:rPr lang="de-DE" sz="2000" dirty="0"/>
              <a:t>	</a:t>
            </a:r>
            <a:endParaRPr lang="en-US" sz="2000" dirty="0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22E5931A-C736-4D99-9A52-31E41271E981}"/>
              </a:ext>
            </a:extLst>
          </p:cNvPr>
          <p:cNvSpPr txBox="1">
            <a:spLocks/>
          </p:cNvSpPr>
          <p:nvPr/>
        </p:nvSpPr>
        <p:spPr>
          <a:xfrm>
            <a:off x="1037421" y="2701387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Anforderung: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de-DE" sz="1100" dirty="0"/>
              <a:t>Das Design der Seite soll einladend als auch einfach gestaltet sein um neue potenzielle Mitglieder nicht abzuschrecken. 	</a:t>
            </a:r>
            <a:br>
              <a:rPr lang="de-DE" sz="1100" dirty="0"/>
            </a:br>
            <a:r>
              <a:rPr lang="de-DE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862" y="2593673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bestehendes Mitglied möchte ich immer noch alle ursprünglichen Informationen und Funktionen haben, damit mein Nutzererlebnis unverändert bleibt.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EPIC (2) :</a:t>
            </a:r>
          </a:p>
          <a:p>
            <a:pPr algn="r"/>
            <a:r>
              <a:rPr lang="de-DE" sz="2000" dirty="0"/>
              <a:t>	</a:t>
            </a:r>
            <a:endParaRPr lang="en-US" sz="2000" dirty="0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A2306AEE-27DF-4479-90CA-7DED1CDE594E}"/>
              </a:ext>
            </a:extLst>
          </p:cNvPr>
          <p:cNvSpPr txBox="1">
            <a:spLocks/>
          </p:cNvSpPr>
          <p:nvPr/>
        </p:nvSpPr>
        <p:spPr>
          <a:xfrm>
            <a:off x="1037421" y="2260730"/>
            <a:ext cx="2913092" cy="2540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Anforderung:</a:t>
            </a:r>
          </a:p>
          <a:p>
            <a:pPr marL="228600" indent="-228600" algn="just">
              <a:buFont typeface="+mj-lt"/>
              <a:buAutoNum type="arabicPeriod" startAt="2"/>
            </a:pPr>
            <a:r>
              <a:rPr lang="de-DE" sz="1100" dirty="0"/>
              <a:t>Es sollen weiterhin alle Informationen der bisherigen Seite enthalten sein.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64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863" y="2893372"/>
            <a:ext cx="6391270" cy="1600200"/>
          </a:xfrm>
        </p:spPr>
        <p:txBody>
          <a:bodyPr anchor="ctr">
            <a:normAutofit fontScale="9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potenzielles oder bestehendes Mitglied möchte ich die Webseite uneingeschränkt auf mobilen Endgeräten nutzen können, um mich auch unterwegs informieren zu können.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EPIC (3) :</a:t>
            </a:r>
          </a:p>
          <a:p>
            <a:pPr algn="r"/>
            <a:r>
              <a:rPr lang="de-DE" sz="2000" dirty="0"/>
              <a:t>	</a:t>
            </a:r>
            <a:endParaRPr lang="en-US" sz="2000" dirty="0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A2306AEE-27DF-4479-90CA-7DED1CDE594E}"/>
              </a:ext>
            </a:extLst>
          </p:cNvPr>
          <p:cNvSpPr txBox="1">
            <a:spLocks/>
          </p:cNvSpPr>
          <p:nvPr/>
        </p:nvSpPr>
        <p:spPr>
          <a:xfrm>
            <a:off x="1037421" y="2644848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Anforderung:</a:t>
            </a:r>
          </a:p>
          <a:p>
            <a:pPr marL="228600" indent="-228600" algn="just">
              <a:buFont typeface="+mj-lt"/>
              <a:buAutoNum type="arabicPeriod" startAt="3"/>
            </a:pPr>
            <a:r>
              <a:rPr lang="de-DE" sz="1100" dirty="0"/>
              <a:t>Mit Hinblick auf die Langlebigkeit sollen alle Elemente responsiv gestaltet sein und alle Funktionen auch auf mobilen Endgeräten einfach zugänglich machen. 	</a:t>
            </a:r>
            <a:br>
              <a:rPr lang="de-DE" sz="1100" dirty="0"/>
            </a:br>
            <a:r>
              <a:rPr lang="de-DE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43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309" y="2731086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Mitglied möchte ich einfach und schnell Turnieren beitreten können und diese übersichtlich samt Turnierplanung angezeigt bekommen, um ein unkompliziertes und spannendes Spielerlebnis zu garantieren.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EPIC (4) :</a:t>
            </a:r>
          </a:p>
          <a:p>
            <a:pPr algn="r"/>
            <a:r>
              <a:rPr lang="de-DE" sz="2000" dirty="0"/>
              <a:t>	</a:t>
            </a:r>
            <a:endParaRPr lang="en-US" sz="2000" dirty="0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A2306AEE-27DF-4479-90CA-7DED1CDE594E}"/>
              </a:ext>
            </a:extLst>
          </p:cNvPr>
          <p:cNvSpPr txBox="1">
            <a:spLocks/>
          </p:cNvSpPr>
          <p:nvPr/>
        </p:nvSpPr>
        <p:spPr>
          <a:xfrm>
            <a:off x="729761" y="2644848"/>
            <a:ext cx="322075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Anforderung:</a:t>
            </a:r>
          </a:p>
          <a:p>
            <a:pPr marL="228600" indent="-228600" algn="just">
              <a:buFont typeface="+mj-lt"/>
              <a:buAutoNum type="arabicPeriod" startAt="4"/>
            </a:pPr>
            <a:r>
              <a:rPr lang="de-DE" sz="1100" dirty="0"/>
              <a:t>Der Turnierplaner soll alle relevanten Informationen zu den Turnieren enthalten sowie nach Anmeldung der Nutzer automatisiert einen Turnierplan erstellen	</a:t>
            </a:r>
            <a:br>
              <a:rPr lang="de-DE" sz="1100" dirty="0"/>
            </a:br>
            <a:r>
              <a:rPr lang="de-DE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332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309" y="1844748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XYZ: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Suche ich: XYZ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Sodass: XYZ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User </a:t>
            </a:r>
            <a:r>
              <a:rPr lang="de-DE" sz="2000" dirty="0" err="1"/>
              <a:t>story</a:t>
            </a:r>
            <a:r>
              <a:rPr lang="de-DE" sz="2000" dirty="0"/>
              <a:t>:</a:t>
            </a:r>
          </a:p>
          <a:p>
            <a:pPr algn="r"/>
            <a:r>
              <a:rPr lang="de-DE" sz="2000" dirty="0"/>
              <a:t>	</a:t>
            </a:r>
            <a:endParaRPr lang="en-US" sz="20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558433C-2E9F-427E-AE64-0BE1750F0280}"/>
              </a:ext>
            </a:extLst>
          </p:cNvPr>
          <p:cNvSpPr txBox="1">
            <a:spLocks/>
          </p:cNvSpPr>
          <p:nvPr/>
        </p:nvSpPr>
        <p:spPr bwMode="gray">
          <a:xfrm>
            <a:off x="4762863" y="3484516"/>
            <a:ext cx="639127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	Akzeptanzkriterien: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B15AAEFF-1901-41C7-BD1E-CA5C91EF2BC2}"/>
              </a:ext>
            </a:extLst>
          </p:cNvPr>
          <p:cNvSpPr txBox="1">
            <a:spLocks/>
          </p:cNvSpPr>
          <p:nvPr/>
        </p:nvSpPr>
        <p:spPr>
          <a:xfrm>
            <a:off x="1037421" y="2885118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Anforderung:</a:t>
            </a:r>
          </a:p>
          <a:p>
            <a:pPr marL="228600" indent="-228600" algn="r">
              <a:buAutoNum type="arabicParenBoth"/>
            </a:pPr>
            <a:r>
              <a:rPr lang="de-DE" sz="1100" dirty="0"/>
              <a:t>Das Design der Seite soll einladend als auch einfach gestaltet sein um neue potenzielle Mitglieder nicht abzuschrecken. </a:t>
            </a:r>
            <a:r>
              <a:rPr lang="de-DE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49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309" y="1844748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XYZ: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Suche ich: XYZ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Sodass: XYZ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User </a:t>
            </a:r>
            <a:r>
              <a:rPr lang="de-DE" sz="2000" dirty="0" err="1"/>
              <a:t>story</a:t>
            </a:r>
            <a:r>
              <a:rPr lang="de-DE" sz="2000" dirty="0"/>
              <a:t>:</a:t>
            </a:r>
          </a:p>
          <a:p>
            <a:pPr algn="r"/>
            <a:r>
              <a:rPr lang="de-DE" sz="2000" dirty="0"/>
              <a:t>XYZ	</a:t>
            </a:r>
            <a:endParaRPr lang="en-US" sz="20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558433C-2E9F-427E-AE64-0BE1750F0280}"/>
              </a:ext>
            </a:extLst>
          </p:cNvPr>
          <p:cNvSpPr txBox="1">
            <a:spLocks/>
          </p:cNvSpPr>
          <p:nvPr/>
        </p:nvSpPr>
        <p:spPr bwMode="gray">
          <a:xfrm>
            <a:off x="4762863" y="3484516"/>
            <a:ext cx="639127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	Akzeptanzkriterien: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5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86307DA-6476-442A-BB37-1B3A9DE3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309" y="1844748"/>
            <a:ext cx="6391270" cy="1600200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Als ein XYZ: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Suche ich: XYZ</a:t>
            </a:r>
            <a:br>
              <a:rPr lang="de-DE" sz="1800" dirty="0">
                <a:solidFill>
                  <a:schemeClr val="tx1"/>
                </a:solidFill>
              </a:rPr>
            </a:b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Sodass: XYZ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9FC7CDCE-CDDD-4B9D-86FE-E00E3A35BE3C}"/>
              </a:ext>
            </a:extLst>
          </p:cNvPr>
          <p:cNvSpPr txBox="1">
            <a:spLocks/>
          </p:cNvSpPr>
          <p:nvPr/>
        </p:nvSpPr>
        <p:spPr>
          <a:xfrm>
            <a:off x="1037421" y="1493874"/>
            <a:ext cx="2913091" cy="219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User </a:t>
            </a:r>
            <a:r>
              <a:rPr lang="de-DE" sz="2000" dirty="0" err="1"/>
              <a:t>story</a:t>
            </a:r>
            <a:r>
              <a:rPr lang="de-DE" sz="2000" dirty="0"/>
              <a:t>:</a:t>
            </a:r>
          </a:p>
          <a:p>
            <a:pPr algn="r"/>
            <a:r>
              <a:rPr lang="de-DE" sz="2000" dirty="0"/>
              <a:t>XYZ	</a:t>
            </a:r>
            <a:endParaRPr lang="en-US" sz="20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558433C-2E9F-427E-AE64-0BE1750F0280}"/>
              </a:ext>
            </a:extLst>
          </p:cNvPr>
          <p:cNvSpPr txBox="1">
            <a:spLocks/>
          </p:cNvSpPr>
          <p:nvPr/>
        </p:nvSpPr>
        <p:spPr bwMode="gray">
          <a:xfrm>
            <a:off x="4762863" y="3484516"/>
            <a:ext cx="639127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	Akzeptanzkriterien: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4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310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Eventseite inkl. Turnierplaner</vt:lpstr>
      <vt:lpstr>Als ein potentielles Mitglied möchte ich eine kurze und attraktive Übersicht der angebotenen Dienste erhalten, damit ich mein Interesse für die Seite wecken kann.  </vt:lpstr>
      <vt:lpstr>Als ein bestehendes Mitglied möchte ich immer noch alle ursprünglichen Informationen und Funktionen haben, damit mein Nutzererlebnis unverändert bleibt.</vt:lpstr>
      <vt:lpstr>Als ein potenzielles oder bestehendes Mitglied möchte ich die Webseite uneingeschränkt auf mobilen Endgeräten nutzen können, um mich auch unterwegs informieren zu können.  </vt:lpstr>
      <vt:lpstr>Als ein Mitglied möchte ich einfach und schnell Turnieren beitreten können und diese übersichtlich samt Turnierplanung angezeigt bekommen, um ein unkompliziertes und spannendes Spielerlebnis zu garantieren.</vt:lpstr>
      <vt:lpstr>Als ein XYZ:  Suche ich: XYZ  Sodass: XYZ</vt:lpstr>
      <vt:lpstr>Als ein XYZ:  Suche ich: XYZ  Sodass: XYZ</vt:lpstr>
      <vt:lpstr>Als ein XYZ:  Suche ich: XYZ  Sodass: XYZ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Eventseite inkl. Turnierplaner</dc:title>
  <dc:creator>Max Huber</dc:creator>
  <cp:lastModifiedBy>Max Huber</cp:lastModifiedBy>
  <cp:revision>8</cp:revision>
  <dcterms:created xsi:type="dcterms:W3CDTF">2021-04-13T19:02:33Z</dcterms:created>
  <dcterms:modified xsi:type="dcterms:W3CDTF">2021-04-13T20:58:22Z</dcterms:modified>
</cp:coreProperties>
</file>