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Col>
    <a:lastRow>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lastRow>
    <a:firstRow>
      <a:tcTxStyle b="off" i="off">
        <a:fontRef idx="maj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14"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15" name="Title Text"/>
          <p:cNvSpPr txBox="1"/>
          <p:nvPr>
            <p:ph type="title"/>
          </p:nvPr>
        </p:nvSpPr>
        <p:spPr>
          <a:xfrm>
            <a:off x="1050877" y="1322386"/>
            <a:ext cx="10363201" cy="1470004"/>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4"/>
          </a:xfrm>
          <a:prstGeom prst="rect">
            <a:avLst/>
          </a:prstGeom>
        </p:spPr>
        <p:txBody>
          <a:bodyPr/>
          <a:lstStyle>
            <a:lvl1pPr marL="152400" indent="-76200" algn="ctr">
              <a:buClrTx/>
              <a:buSzTx/>
              <a:buFontTx/>
              <a:buNone/>
              <a:defRPr b="1" sz="2000">
                <a:solidFill>
                  <a:srgbClr val="17365D"/>
                </a:solidFill>
              </a:defRPr>
            </a:lvl1pPr>
            <a:lvl2pPr marL="152400" indent="76200" algn="ctr">
              <a:buClrTx/>
              <a:buSzTx/>
              <a:buFontTx/>
              <a:buNone/>
              <a:defRPr b="1" sz="2000">
                <a:solidFill>
                  <a:srgbClr val="17365D"/>
                </a:solidFill>
              </a:defRPr>
            </a:lvl2pPr>
            <a:lvl3pPr marL="152400" indent="76200" algn="ctr">
              <a:buClrTx/>
              <a:buSzTx/>
              <a:buFontTx/>
              <a:buNone/>
              <a:defRPr b="1" sz="2000">
                <a:solidFill>
                  <a:srgbClr val="17365D"/>
                </a:solidFill>
              </a:defRPr>
            </a:lvl3pPr>
            <a:lvl4pPr marL="152400" indent="76200" algn="ctr">
              <a:buClrTx/>
              <a:buSzTx/>
              <a:buFontTx/>
              <a:buNone/>
              <a:defRPr b="1" sz="2000">
                <a:solidFill>
                  <a:srgbClr val="17365D"/>
                </a:solidFill>
              </a:defRPr>
            </a:lvl4pPr>
            <a:lvl5pPr marL="152400" indent="76200" algn="ctr">
              <a:buClrTx/>
              <a:buSzTx/>
              <a:buFontTx/>
              <a:buNone/>
              <a:defRPr b="1" sz="2000">
                <a:solidFill>
                  <a:srgbClr val="17365D"/>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14"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115"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11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117" name="Body Level One…"/>
          <p:cNvSpPr txBox="1"/>
          <p:nvPr>
            <p:ph type="body" idx="1"/>
          </p:nvPr>
        </p:nvSpPr>
        <p:spPr>
          <a:xfrm rot="5400000">
            <a:off x="3670300" y="-1714500"/>
            <a:ext cx="4953000" cy="106680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25"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126"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127" name="Title Text"/>
          <p:cNvSpPr txBox="1"/>
          <p:nvPr>
            <p:ph type="title"/>
          </p:nvPr>
        </p:nvSpPr>
        <p:spPr>
          <a:xfrm rot="5400000">
            <a:off x="7285049" y="1828791"/>
            <a:ext cx="5851504" cy="2743203"/>
          </a:xfrm>
          <a:prstGeom prst="rect">
            <a:avLst/>
          </a:prstGeom>
        </p:spPr>
        <p:txBody>
          <a:bodyPr/>
          <a:lstStyle>
            <a:lvl1pPr>
              <a:defRPr>
                <a:solidFill>
                  <a:srgbClr val="FF0000"/>
                </a:solidFill>
              </a:defRPr>
            </a:lvl1pPr>
          </a:lstStyle>
          <a:p>
            <a:pPr/>
            <a:r>
              <a:t>Title Text</a:t>
            </a:r>
          </a:p>
        </p:txBody>
      </p:sp>
      <p:sp>
        <p:nvSpPr>
          <p:cNvPr id="128" name="Body Level One…"/>
          <p:cNvSpPr txBox="1"/>
          <p:nvPr>
            <p:ph type="body" idx="1"/>
          </p:nvPr>
        </p:nvSpPr>
        <p:spPr>
          <a:xfrm rot="5400000">
            <a:off x="1696996" y="-812860"/>
            <a:ext cx="5851506" cy="80265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3"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34"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35" name="Title Text"/>
          <p:cNvSpPr txBox="1"/>
          <p:nvPr>
            <p:ph type="title"/>
          </p:nvPr>
        </p:nvSpPr>
        <p:spPr>
          <a:xfrm>
            <a:off x="963084" y="4406903"/>
            <a:ext cx="10363201" cy="1362004"/>
          </a:xfrm>
          <a:prstGeom prst="rect">
            <a:avLst/>
          </a:prstGeom>
        </p:spPr>
        <p:txBody>
          <a:bodyPr anchor="t"/>
          <a:lstStyle>
            <a:lvl1pPr>
              <a:defRPr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304"/>
          </a:xfrm>
          <a:prstGeom prst="rect">
            <a:avLst/>
          </a:prstGeom>
        </p:spPr>
        <p:txBody>
          <a:bodyPr anchor="b"/>
          <a:lstStyle>
            <a:lvl1pPr marL="0" indent="228600">
              <a:buClrTx/>
              <a:buSzTx/>
              <a:buFontTx/>
              <a:buNone/>
              <a:defRPr sz="2000">
                <a:solidFill>
                  <a:srgbClr val="888888"/>
                </a:solidFill>
              </a:defRPr>
            </a:lvl1pPr>
            <a:lvl2pPr marL="0" indent="228600">
              <a:buClrTx/>
              <a:buSzTx/>
              <a:buFontTx/>
              <a:buNone/>
              <a:defRPr sz="2000">
                <a:solidFill>
                  <a:srgbClr val="888888"/>
                </a:solidFill>
              </a:defRPr>
            </a:lvl2pPr>
            <a:lvl3pPr marL="0" indent="228600">
              <a:buClrTx/>
              <a:buSzTx/>
              <a:buFontTx/>
              <a:buNone/>
              <a:defRPr sz="2000">
                <a:solidFill>
                  <a:srgbClr val="888888"/>
                </a:solidFill>
              </a:defRPr>
            </a:lvl3pPr>
            <a:lvl4pPr marL="0" indent="228600">
              <a:buClrTx/>
              <a:buSzTx/>
              <a:buFontTx/>
              <a:buNone/>
              <a:defRPr sz="2000">
                <a:solidFill>
                  <a:srgbClr val="888888"/>
                </a:solidFill>
              </a:defRPr>
            </a:lvl4pPr>
            <a:lvl5pPr marL="0" indent="228600">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4"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45"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702" cy="4526101"/>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8" indent="-497838">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8" name="Google Shape;34;p5"/>
          <p:cNvSpPr txBox="1"/>
          <p:nvPr>
            <p:ph type="body" sz="half" idx="21"/>
          </p:nvPr>
        </p:nvSpPr>
        <p:spPr>
          <a:xfrm>
            <a:off x="6197597" y="1600200"/>
            <a:ext cx="5384706" cy="4526107"/>
          </a:xfrm>
          <a:prstGeom prst="rect">
            <a:avLst/>
          </a:prstGeom>
        </p:spPr>
        <p:txBody>
          <a:bodyPr/>
          <a:lstStyle/>
          <a:p>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6"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57"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58" name="Title Text"/>
          <p:cNvSpPr txBox="1"/>
          <p:nvPr>
            <p:ph type="title"/>
          </p:nvPr>
        </p:nvSpPr>
        <p:spPr>
          <a:xfrm>
            <a:off x="859367" y="304800"/>
            <a:ext cx="10668001" cy="487500"/>
          </a:xfrm>
          <a:prstGeom prst="rect">
            <a:avLst/>
          </a:prstGeom>
        </p:spPr>
        <p:txBody>
          <a:bodyPr/>
          <a:lstStyle>
            <a:lvl1pPr>
              <a:defRPr>
                <a:solidFill>
                  <a:srgbClr val="FF0000"/>
                </a:solidFill>
              </a:defRPr>
            </a:lvl1pPr>
          </a:lstStyle>
          <a:p>
            <a:pPr/>
            <a:r>
              <a:t>Title Text</a:t>
            </a:r>
          </a:p>
        </p:txBody>
      </p:sp>
      <p:sp>
        <p:nvSpPr>
          <p:cNvPr id="59" name="Body Level One…"/>
          <p:cNvSpPr txBox="1"/>
          <p:nvPr>
            <p:ph type="body" sz="quarter" idx="1"/>
          </p:nvPr>
        </p:nvSpPr>
        <p:spPr>
          <a:xfrm>
            <a:off x="609600" y="1535112"/>
            <a:ext cx="5386800" cy="639902"/>
          </a:xfrm>
          <a:prstGeom prst="rect">
            <a:avLst/>
          </a:prstGeom>
        </p:spPr>
        <p:txBody>
          <a:bodyPr anchor="b"/>
          <a:lstStyle>
            <a:lvl1pPr marL="0" indent="228600">
              <a:buClrTx/>
              <a:buSzTx/>
              <a:buFontTx/>
              <a:buNone/>
              <a:defRPr b="1"/>
            </a:lvl1pPr>
            <a:lvl2pPr marL="0" indent="228600">
              <a:buClrTx/>
              <a:buSzTx/>
              <a:buFontTx/>
              <a:buNone/>
              <a:defRPr b="1"/>
            </a:lvl2pPr>
            <a:lvl3pPr marL="0" indent="228600">
              <a:buClrTx/>
              <a:buSzTx/>
              <a:buFontTx/>
              <a:buNone/>
              <a:defRPr b="1"/>
            </a:lvl3pPr>
            <a:lvl4pPr marL="0" indent="228600">
              <a:buClrTx/>
              <a:buSzTx/>
              <a:buFontTx/>
              <a:buNone/>
              <a:defRPr b="1"/>
            </a:lvl4pPr>
            <a:lvl5pPr marL="0" indent="228600">
              <a:buClrTx/>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60" name="Google Shape;41;p6"/>
          <p:cNvSpPr txBox="1"/>
          <p:nvPr>
            <p:ph type="body" sz="half" idx="21"/>
          </p:nvPr>
        </p:nvSpPr>
        <p:spPr>
          <a:xfrm>
            <a:off x="609599" y="2174875"/>
            <a:ext cx="5386802" cy="3951300"/>
          </a:xfrm>
          <a:prstGeom prst="rect">
            <a:avLst/>
          </a:prstGeom>
        </p:spPr>
        <p:txBody>
          <a:bodyPr/>
          <a:lstStyle/>
          <a:p>
            <a:pPr/>
          </a:p>
        </p:txBody>
      </p:sp>
      <p:sp>
        <p:nvSpPr>
          <p:cNvPr id="61" name="Google Shape;42;p6"/>
          <p:cNvSpPr txBox="1"/>
          <p:nvPr>
            <p:ph type="body" sz="quarter" idx="22"/>
          </p:nvPr>
        </p:nvSpPr>
        <p:spPr>
          <a:xfrm>
            <a:off x="6193367" y="1535112"/>
            <a:ext cx="5388905" cy="639902"/>
          </a:xfrm>
          <a:prstGeom prst="rect">
            <a:avLst/>
          </a:prstGeom>
        </p:spPr>
        <p:txBody>
          <a:bodyPr anchor="b"/>
          <a:lstStyle/>
          <a:p>
            <a:pPr/>
          </a:p>
        </p:txBody>
      </p:sp>
      <p:sp>
        <p:nvSpPr>
          <p:cNvPr id="62" name="Google Shape;43;p6"/>
          <p:cNvSpPr txBox="1"/>
          <p:nvPr>
            <p:ph type="body" sz="half" idx="23"/>
          </p:nvPr>
        </p:nvSpPr>
        <p:spPr>
          <a:xfrm>
            <a:off x="6193367" y="2174875"/>
            <a:ext cx="5388905" cy="3951300"/>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70"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71"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72" name="Title Text"/>
          <p:cNvSpPr txBox="1"/>
          <p:nvPr>
            <p:ph type="title"/>
          </p:nvPr>
        </p:nvSpPr>
        <p:spPr>
          <a:xfrm>
            <a:off x="3860800" y="274638"/>
            <a:ext cx="7721700" cy="487502"/>
          </a:xfrm>
          <a:prstGeom prst="rect">
            <a:avLst/>
          </a:prstGeom>
        </p:spPr>
        <p:txBody>
          <a:bodyPr/>
          <a:lstStyle>
            <a:lvl1pPr>
              <a:defRPr>
                <a:solidFill>
                  <a:srgbClr val="FF0000"/>
                </a:solidFill>
              </a:defRPr>
            </a:lvl1pPr>
          </a:lstStyle>
          <a:p>
            <a:pPr/>
            <a:r>
              <a:t>Title Text</a:t>
            </a:r>
          </a:p>
        </p:txBody>
      </p:sp>
      <p:pic>
        <p:nvPicPr>
          <p:cNvPr id="73" name="Google Shape;52;p7" descr="Google Shape;52;p7"/>
          <p:cNvPicPr>
            <a:picLocks noChangeAspect="1"/>
          </p:cNvPicPr>
          <p:nvPr/>
        </p:nvPicPr>
        <p:blipFill>
          <a:blip r:embed="rId3">
            <a:extLst/>
          </a:blip>
          <a:stretch>
            <a:fillRect/>
          </a:stretch>
        </p:blipFill>
        <p:spPr>
          <a:xfrm>
            <a:off x="2505205" y="139873"/>
            <a:ext cx="9686799" cy="698327"/>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1"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82"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90"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91"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92" name="Title Text"/>
          <p:cNvSpPr txBox="1"/>
          <p:nvPr>
            <p:ph type="title"/>
          </p:nvPr>
        </p:nvSpPr>
        <p:spPr>
          <a:xfrm>
            <a:off x="609601" y="273050"/>
            <a:ext cx="4011003" cy="1162200"/>
          </a:xfrm>
          <a:prstGeom prst="rect">
            <a:avLst/>
          </a:prstGeom>
        </p:spPr>
        <p:txBody>
          <a:bodyPr anchor="b"/>
          <a:lstStyle>
            <a:lvl1pPr>
              <a:defRPr sz="2000">
                <a:solidFill>
                  <a:srgbClr val="FF0000"/>
                </a:solidFill>
              </a:defRPr>
            </a:lvl1pPr>
          </a:lstStyle>
          <a:p>
            <a:pPr/>
            <a:r>
              <a:t>Title Text</a:t>
            </a:r>
          </a:p>
        </p:txBody>
      </p:sp>
      <p:sp>
        <p:nvSpPr>
          <p:cNvPr id="93" name="Body Level One…"/>
          <p:cNvSpPr txBox="1"/>
          <p:nvPr>
            <p:ph type="body" idx="1"/>
          </p:nvPr>
        </p:nvSpPr>
        <p:spPr>
          <a:xfrm>
            <a:off x="4766733" y="273053"/>
            <a:ext cx="6815702" cy="5853001"/>
          </a:xfrm>
          <a:prstGeom prst="rect">
            <a:avLst/>
          </a:prstGeom>
        </p:spPr>
        <p:txBody>
          <a:bodyPr/>
          <a:lstStyle>
            <a:lvl1pPr indent="-431800">
              <a:spcBef>
                <a:spcPts val="600"/>
              </a:spcBef>
              <a:buSzPts val="3200"/>
              <a:defRPr sz="3200"/>
            </a:lvl1pPr>
            <a:lvl2pPr marL="972457" indent="-464457">
              <a:spcBef>
                <a:spcPts val="600"/>
              </a:spcBef>
              <a:buSzPts val="3200"/>
              <a:defRPr sz="3200"/>
            </a:lvl2pPr>
            <a:lvl3pPr marL="1498600" indent="-508000">
              <a:spcBef>
                <a:spcPts val="600"/>
              </a:spcBef>
              <a:buSzPts val="3200"/>
              <a:defRPr sz="3200"/>
            </a:lvl3pPr>
            <a:lvl4pPr marL="2042160" indent="-568960">
              <a:spcBef>
                <a:spcPts val="600"/>
              </a:spcBef>
              <a:buSzPts val="3200"/>
              <a:defRPr sz="3200"/>
            </a:lvl4pPr>
            <a:lvl5pPr marL="2499360" indent="-568960">
              <a:spcBef>
                <a:spcPts val="600"/>
              </a:spcBef>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Google Shape;60;p9"/>
          <p:cNvSpPr txBox="1"/>
          <p:nvPr>
            <p:ph type="body" sz="half" idx="21"/>
          </p:nvPr>
        </p:nvSpPr>
        <p:spPr>
          <a:xfrm>
            <a:off x="609599" y="1435102"/>
            <a:ext cx="4011006" cy="4691103"/>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102"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103"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104" name="Title Text"/>
          <p:cNvSpPr txBox="1"/>
          <p:nvPr>
            <p:ph type="title"/>
          </p:nvPr>
        </p:nvSpPr>
        <p:spPr>
          <a:xfrm>
            <a:off x="2389714" y="4800600"/>
            <a:ext cx="7315204" cy="566702"/>
          </a:xfrm>
          <a:prstGeom prst="rect">
            <a:avLst/>
          </a:prstGeom>
        </p:spPr>
        <p:txBody>
          <a:bodyPr anchor="b"/>
          <a:lstStyle>
            <a:lvl1pPr>
              <a:defRPr sz="2000">
                <a:solidFill>
                  <a:srgbClr val="FF0000"/>
                </a:solidFill>
              </a:defRPr>
            </a:lvl1pPr>
          </a:lstStyle>
          <a:p>
            <a:pPr/>
            <a:r>
              <a:t>Title Text</a:t>
            </a:r>
          </a:p>
        </p:txBody>
      </p:sp>
      <p:sp>
        <p:nvSpPr>
          <p:cNvPr id="105" name="Google Shape;66;p10"/>
          <p:cNvSpPr/>
          <p:nvPr>
            <p:ph type="pic" sz="half" idx="21"/>
          </p:nvPr>
        </p:nvSpPr>
        <p:spPr>
          <a:xfrm>
            <a:off x="2389714" y="612775"/>
            <a:ext cx="7315204" cy="4114800"/>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2389714" y="5367337"/>
            <a:ext cx="7315204" cy="804904"/>
          </a:xfrm>
          <a:prstGeom prst="rect">
            <a:avLst/>
          </a:prstGeom>
        </p:spPr>
        <p:txBody>
          <a:bodyPr/>
          <a:lstStyle>
            <a:lvl1pPr marL="0" indent="228600">
              <a:spcBef>
                <a:spcPts val="200"/>
              </a:spcBef>
              <a:buClrTx/>
              <a:buSzTx/>
              <a:buFontTx/>
              <a:buNone/>
              <a:defRPr>
                <a:latin typeface="Cambria"/>
                <a:ea typeface="Cambria"/>
                <a:cs typeface="Cambria"/>
                <a:sym typeface="Cambria"/>
              </a:defRPr>
            </a:lvl1pPr>
            <a:lvl2pPr marL="0" indent="228600">
              <a:spcBef>
                <a:spcPts val="200"/>
              </a:spcBef>
              <a:buClrTx/>
              <a:buSzTx/>
              <a:buFontTx/>
              <a:buNone/>
              <a:defRPr>
                <a:latin typeface="Cambria"/>
                <a:ea typeface="Cambria"/>
                <a:cs typeface="Cambria"/>
                <a:sym typeface="Cambria"/>
              </a:defRPr>
            </a:lvl2pPr>
            <a:lvl3pPr marL="0" indent="228600">
              <a:spcBef>
                <a:spcPts val="200"/>
              </a:spcBef>
              <a:buClrTx/>
              <a:buSzTx/>
              <a:buFontTx/>
              <a:buNone/>
              <a:defRPr>
                <a:latin typeface="Cambria"/>
                <a:ea typeface="Cambria"/>
                <a:cs typeface="Cambria"/>
                <a:sym typeface="Cambria"/>
              </a:defRPr>
            </a:lvl3pPr>
            <a:lvl4pPr marL="0" indent="228600">
              <a:spcBef>
                <a:spcPts val="200"/>
              </a:spcBef>
              <a:buClrTx/>
              <a:buSzTx/>
              <a:buFontTx/>
              <a:buNone/>
              <a:defRPr>
                <a:latin typeface="Cambria"/>
                <a:ea typeface="Cambria"/>
                <a:cs typeface="Cambria"/>
                <a:sym typeface="Cambria"/>
              </a:defRPr>
            </a:lvl4pPr>
            <a:lvl5pPr marL="0" indent="228600">
              <a:spcBef>
                <a:spcPts val="200"/>
              </a:spcBef>
              <a:buClrTx/>
              <a:buSzTx/>
              <a:buFontTx/>
              <a:buNone/>
              <a:defRPr>
                <a:latin typeface="Cambria"/>
                <a:ea typeface="Cambria"/>
                <a:cs typeface="Cambria"/>
                <a:sym typeface="Cambria"/>
              </a:defRPr>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1;p1"/>
          <p:cNvSpPr/>
          <p:nvPr/>
        </p:nvSpPr>
        <p:spPr>
          <a:xfrm>
            <a:off x="812798" y="914400"/>
            <a:ext cx="10668005" cy="0"/>
          </a:xfrm>
          <a:prstGeom prst="line">
            <a:avLst/>
          </a:prstGeom>
          <a:ln w="57150">
            <a:solidFill>
              <a:srgbClr val="000000"/>
            </a:solidFill>
          </a:ln>
        </p:spPr>
        <p:txBody>
          <a:bodyPr lIns="45718" tIns="45718" rIns="45718" bIns="45718"/>
          <a:lstStyle/>
          <a:p>
            <a:pPr/>
          </a:p>
        </p:txBody>
      </p:sp>
      <p:pic>
        <p:nvPicPr>
          <p:cNvPr id="3" name="Google Shape;12;p1" descr="Google Shape;12;p1"/>
          <p:cNvPicPr>
            <a:picLocks noChangeAspect="1"/>
          </p:cNvPicPr>
          <p:nvPr/>
        </p:nvPicPr>
        <p:blipFill>
          <a:blip r:embed="rId2">
            <a:extLst/>
          </a:blip>
          <a:srcRect l="0" t="0" r="0" b="18046"/>
          <a:stretch>
            <a:fillRect/>
          </a:stretch>
        </p:blipFill>
        <p:spPr>
          <a:xfrm>
            <a:off x="0" y="5991366"/>
            <a:ext cx="12192001" cy="866637"/>
          </a:xfrm>
          <a:prstGeom prst="rect">
            <a:avLst/>
          </a:prstGeom>
          <a:ln w="12700">
            <a:miter lim="400000"/>
          </a:ln>
        </p:spPr>
      </p:pic>
      <p:sp>
        <p:nvSpPr>
          <p:cNvPr id="4" name="Title Text"/>
          <p:cNvSpPr txBox="1"/>
          <p:nvPr>
            <p:ph type="title"/>
          </p:nvPr>
        </p:nvSpPr>
        <p:spPr>
          <a:xfrm>
            <a:off x="812800" y="274638"/>
            <a:ext cx="10668000" cy="4875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812800" y="1143000"/>
            <a:ext cx="10668000" cy="49530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629" y="6397954"/>
            <a:ext cx="297873" cy="281899"/>
          </a:xfrm>
          <a:prstGeom prst="rect">
            <a:avLst/>
          </a:prstGeom>
          <a:ln w="12700">
            <a:miter lim="400000"/>
          </a:ln>
        </p:spPr>
        <p:txBody>
          <a:bodyPr wrap="none" lIns="45699" tIns="45699" rIns="45699" bIns="45699"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9pPr>
    </p:titleStyle>
    <p:bodyStyle>
      <a:lvl1pPr marL="457200" marR="0" indent="-3810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1pPr>
      <a:lvl2pPr marL="985519" marR="0" indent="-42671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2pPr>
      <a:lvl3pPr marL="1485900" marR="0" indent="-4572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3pPr>
      <a:lvl4pPr marL="19939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4pPr>
      <a:lvl5pPr marL="24511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5pPr>
      <a:lvl6pPr marL="2811777" marR="0" indent="-411477"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6pPr>
      <a:lvl7pPr marL="3268979" marR="0" indent="-411477"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7pPr>
      <a:lvl8pPr marL="37261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8pPr>
      <a:lvl9pPr marL="41833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i.org/10.1016/j.nsj.2020.02.015" TargetMode="External"/><Relationship Id="rId3" Type="http://schemas.openxmlformats.org/officeDocument/2006/relationships/hyperlink" Target="https://doi.org/10.1109/TCS.2022.3157123" TargetMode="External"/><Relationship Id="rId4" Type="http://schemas.openxmlformats.org/officeDocument/2006/relationships/hyperlink" Target="https://doi.org/10.1109/CAR.2023.3198761" TargetMode="External"/><Relationship Id="rId5" Type="http://schemas.openxmlformats.org/officeDocument/2006/relationships/hyperlink" Target="https://doi.org/10.1007/s10207-021-00567-8"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87;p13"/>
          <p:cNvSpPr txBox="1"/>
          <p:nvPr>
            <p:ph type="ctrTitle"/>
          </p:nvPr>
        </p:nvSpPr>
        <p:spPr>
          <a:xfrm>
            <a:off x="790422" y="879527"/>
            <a:ext cx="10363201" cy="962902"/>
          </a:xfrm>
          <a:prstGeom prst="rect">
            <a:avLst/>
          </a:prstGeom>
        </p:spPr>
        <p:txBody>
          <a:bodyPr/>
          <a:lstStyle>
            <a:lvl1pPr algn="ctr">
              <a:defRPr>
                <a:solidFill>
                  <a:srgbClr val="000000"/>
                </a:solidFill>
                <a:latin typeface="Cambria"/>
                <a:ea typeface="Cambria"/>
                <a:cs typeface="Cambria"/>
                <a:sym typeface="Cambria"/>
              </a:defRPr>
            </a:lvl1pPr>
          </a:lstStyle>
          <a:p>
            <a:pPr/>
            <a:r>
              <a:t>Collective Threat Intelligence Framework</a:t>
            </a:r>
          </a:p>
        </p:txBody>
      </p:sp>
      <p:sp>
        <p:nvSpPr>
          <p:cNvPr id="139" name="Google Shape;88;p13"/>
          <p:cNvSpPr txBox="1"/>
          <p:nvPr>
            <p:ph type="subTitle" sz="quarter" idx="1"/>
          </p:nvPr>
        </p:nvSpPr>
        <p:spPr>
          <a:xfrm>
            <a:off x="790419" y="1818507"/>
            <a:ext cx="3970506" cy="552304"/>
          </a:xfrm>
          <a:prstGeom prst="rect">
            <a:avLst/>
          </a:prstGeom>
        </p:spPr>
        <p:txBody>
          <a:bodyPr/>
          <a:lstStyle>
            <a:lvl1pPr marL="0" indent="0" algn="l">
              <a:spcBef>
                <a:spcPts val="0"/>
              </a:spcBef>
              <a:defRPr>
                <a:latin typeface="Cambria"/>
                <a:ea typeface="Cambria"/>
                <a:cs typeface="Cambria"/>
                <a:sym typeface="Cambria"/>
              </a:defRPr>
            </a:lvl1pPr>
          </a:lstStyle>
          <a:p>
            <a:pPr/>
            <a:r>
              <a:t>Batch Number: CCS-G26</a:t>
            </a:r>
          </a:p>
        </p:txBody>
      </p:sp>
      <p:graphicFrame>
        <p:nvGraphicFramePr>
          <p:cNvPr id="140" name="Google Shape;89;p13"/>
          <p:cNvGraphicFramePr/>
          <p:nvPr/>
        </p:nvGraphicFramePr>
        <p:xfrm>
          <a:off x="790422" y="2409612"/>
          <a:ext cx="5418674" cy="183745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38185"/>
                <a:gridCol w="2980489"/>
              </a:tblGrid>
              <a:tr h="306243">
                <a:tc>
                  <a:txBody>
                    <a:bodyPr/>
                    <a:lstStyle/>
                    <a:p>
                      <a:pPr lvl="1" algn="l">
                        <a:defRPr b="1" sz="1800">
                          <a:solidFill>
                            <a:srgbClr val="17365D"/>
                          </a:solidFill>
                          <a:sym typeface="Arial"/>
                        </a:defRPr>
                      </a:pPr>
                      <a:r>
                        <a:t>Roll Number</a:t>
                      </a:r>
                    </a:p>
                  </a:txBody>
                  <a:tcPr marL="45725" marR="45725" marT="45725" marB="45725" anchor="ctr" anchorCtr="0" horzOverflow="overflow"/>
                </a:tc>
                <a:tc>
                  <a:txBody>
                    <a:bodyPr/>
                    <a:lstStyle/>
                    <a:p>
                      <a:pPr algn="l">
                        <a:defRPr sz="1800"/>
                      </a:pPr>
                      <a:r>
                        <a:rPr b="1">
                          <a:solidFill>
                            <a:srgbClr val="17365D"/>
                          </a:solidFill>
                          <a:sym typeface="Arial"/>
                        </a:rPr>
                        <a:t>Student Name</a:t>
                      </a:r>
                    </a:p>
                  </a:txBody>
                  <a:tcPr marL="45725" marR="45725" marT="45725" marB="45725" anchor="ctr" anchorCtr="0" horzOverflow="overflow"/>
                </a:tc>
              </a:tr>
              <a:tr h="306243">
                <a:tc>
                  <a:txBody>
                    <a:bodyPr/>
                    <a:lstStyle/>
                    <a:p>
                      <a:pPr algn="l">
                        <a:defRPr sz="1800"/>
                      </a:pPr>
                      <a:r>
                        <a:rPr>
                          <a:sym typeface="Arial"/>
                        </a:rPr>
                        <a:t>20211CCS0169</a:t>
                      </a:r>
                    </a:p>
                  </a:txBody>
                  <a:tcPr marL="45725" marR="45725" marT="45725" marB="45725" anchor="ctr" anchorCtr="0" horzOverflow="overflow"/>
                </a:tc>
                <a:tc>
                  <a:txBody>
                    <a:bodyPr/>
                    <a:lstStyle/>
                    <a:p>
                      <a:pPr algn="l">
                        <a:defRPr sz="1800"/>
                      </a:pPr>
                      <a:r>
                        <a:rPr>
                          <a:sym typeface="Arial"/>
                        </a:rPr>
                        <a:t>Ananya A B</a:t>
                      </a:r>
                    </a:p>
                  </a:txBody>
                  <a:tcPr marL="45725" marR="45725" marT="45725" marB="45725" anchor="ctr" anchorCtr="0" horzOverflow="overflow"/>
                </a:tc>
              </a:tr>
              <a:tr h="306243">
                <a:tc>
                  <a:txBody>
                    <a:bodyPr/>
                    <a:lstStyle/>
                    <a:p>
                      <a:pPr algn="l">
                        <a:defRPr sz="1800"/>
                      </a:pPr>
                      <a:r>
                        <a:rPr>
                          <a:sym typeface="Arial"/>
                        </a:rPr>
                        <a:t>20211CCS0106</a:t>
                      </a:r>
                    </a:p>
                  </a:txBody>
                  <a:tcPr marL="45725" marR="45725" marT="45725" marB="45725" anchor="ctr" anchorCtr="0" horzOverflow="overflow"/>
                </a:tc>
                <a:tc>
                  <a:txBody>
                    <a:bodyPr/>
                    <a:lstStyle/>
                    <a:p>
                      <a:pPr algn="l">
                        <a:defRPr sz="1800"/>
                      </a:pPr>
                      <a:r>
                        <a:rPr>
                          <a:sym typeface="Arial"/>
                        </a:rPr>
                        <a:t>Aiswarya A S</a:t>
                      </a:r>
                    </a:p>
                  </a:txBody>
                  <a:tcPr marL="45725" marR="45725" marT="45725" marB="45725" anchor="ctr" anchorCtr="0" horzOverflow="overflow"/>
                </a:tc>
              </a:tr>
              <a:tr h="306243">
                <a:tc>
                  <a:txBody>
                    <a:bodyPr/>
                    <a:lstStyle/>
                    <a:p>
                      <a:pPr algn="l">
                        <a:defRPr sz="1800"/>
                      </a:pPr>
                      <a:r>
                        <a:rPr>
                          <a:sym typeface="Arial"/>
                        </a:rPr>
                        <a:t>20211CCS0109</a:t>
                      </a:r>
                    </a:p>
                  </a:txBody>
                  <a:tcPr marL="45725" marR="45725" marT="45725" marB="45725" anchor="ctr" anchorCtr="0" horzOverflow="overflow"/>
                </a:tc>
                <a:tc>
                  <a:txBody>
                    <a:bodyPr/>
                    <a:lstStyle/>
                    <a:p>
                      <a:pPr algn="l">
                        <a:defRPr sz="1800"/>
                      </a:pPr>
                      <a:r>
                        <a:rPr>
                          <a:sym typeface="Arial"/>
                        </a:rPr>
                        <a:t>Jyotsna Banakar</a:t>
                      </a:r>
                    </a:p>
                  </a:txBody>
                  <a:tcPr marL="45725" marR="45725" marT="45725" marB="45725" anchor="ctr" anchorCtr="0" horzOverflow="overflow"/>
                </a:tc>
              </a:tr>
              <a:tr h="306243">
                <a:tc>
                  <a:txBody>
                    <a:bodyPr/>
                    <a:lstStyle/>
                    <a:p>
                      <a:pPr algn="l">
                        <a:defRPr sz="1800"/>
                      </a:pPr>
                      <a:r>
                        <a:rPr>
                          <a:sym typeface="Arial"/>
                        </a:rPr>
                        <a:t>20211CCS0052</a:t>
                      </a:r>
                    </a:p>
                  </a:txBody>
                  <a:tcPr marL="45725" marR="45725" marT="45725" marB="45725" anchor="ctr" anchorCtr="0" horzOverflow="overflow"/>
                </a:tc>
                <a:tc>
                  <a:txBody>
                    <a:bodyPr/>
                    <a:lstStyle/>
                    <a:p>
                      <a:pPr algn="l">
                        <a:defRPr sz="1800"/>
                      </a:pPr>
                      <a:r>
                        <a:rPr>
                          <a:sym typeface="Arial"/>
                        </a:rPr>
                        <a:t>Vaibhav B Bharadwaj</a:t>
                      </a:r>
                    </a:p>
                  </a:txBody>
                  <a:tcPr marL="45725" marR="45725" marT="45725" marB="45725" anchor="ctr" anchorCtr="0" horzOverflow="overflow"/>
                </a:tc>
              </a:tr>
              <a:tr h="306243">
                <a:tc>
                  <a:txBody>
                    <a:bodyPr/>
                    <a:lstStyle/>
                    <a:p>
                      <a:pPr algn="ctr">
                        <a:defRPr sz="1800">
                          <a:sym typeface="Arial"/>
                        </a:defRPr>
                      </a:pPr>
                    </a:p>
                  </a:txBody>
                  <a:tcPr marL="45725" marR="45725" marT="45725" marB="45725" anchor="ctr" anchorCtr="0" horzOverflow="overflow"/>
                </a:tc>
                <a:tc>
                  <a:txBody>
                    <a:bodyPr/>
                    <a:lstStyle/>
                    <a:p>
                      <a:pPr algn="ctr">
                        <a:defRPr sz="1800">
                          <a:sym typeface="Arial"/>
                        </a:defRPr>
                      </a:pPr>
                    </a:p>
                  </a:txBody>
                  <a:tcPr marL="45725" marR="45725" marT="45725" marB="45725" anchor="ctr" anchorCtr="0" horzOverflow="overflow"/>
                </a:tc>
              </a:tr>
            </a:tbl>
          </a:graphicData>
        </a:graphic>
      </p:graphicFrame>
      <p:sp>
        <p:nvSpPr>
          <p:cNvPr id="141" name="Google Shape;90;p13"/>
          <p:cNvSpPr txBox="1"/>
          <p:nvPr/>
        </p:nvSpPr>
        <p:spPr>
          <a:xfrm>
            <a:off x="6095997" y="2694615"/>
            <a:ext cx="5422856" cy="2020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a:defRPr b="1" sz="2000">
                <a:solidFill>
                  <a:srgbClr val="17365D"/>
                </a:solidFill>
                <a:latin typeface="Cambria"/>
                <a:ea typeface="Cambria"/>
                <a:cs typeface="Cambria"/>
                <a:sym typeface="Cambria"/>
              </a:defRPr>
            </a:pPr>
            <a:r>
              <a:t>Under the Supervision of,</a:t>
            </a:r>
          </a:p>
          <a:p>
            <a:pPr algn="ctr">
              <a:spcBef>
                <a:spcPts val="300"/>
              </a:spcBef>
              <a:defRPr b="1" sz="1700">
                <a:solidFill>
                  <a:srgbClr val="17365D"/>
                </a:solidFill>
                <a:latin typeface="Cambria"/>
                <a:ea typeface="Cambria"/>
                <a:cs typeface="Cambria"/>
                <a:sym typeface="Cambria"/>
              </a:defRPr>
            </a:pPr>
            <a:r>
              <a:t>Dr. Vennira Selvi</a:t>
            </a:r>
          </a:p>
          <a:p>
            <a:pPr algn="ctr">
              <a:spcBef>
                <a:spcPts val="300"/>
              </a:spcBef>
              <a:defRPr b="1" sz="1700">
                <a:solidFill>
                  <a:srgbClr val="17365D"/>
                </a:solidFill>
                <a:latin typeface="Cambria"/>
                <a:ea typeface="Cambria"/>
                <a:cs typeface="Cambria"/>
                <a:sym typeface="Cambria"/>
              </a:defRPr>
            </a:pPr>
            <a:r>
              <a:t>School of Computer Science and Engineering</a:t>
            </a:r>
          </a:p>
          <a:p>
            <a:pPr algn="ctr">
              <a:spcBef>
                <a:spcPts val="300"/>
              </a:spcBef>
              <a:defRPr b="1" sz="1700">
                <a:solidFill>
                  <a:srgbClr val="17365D"/>
                </a:solidFill>
                <a:latin typeface="Cambria"/>
                <a:ea typeface="Cambria"/>
                <a:cs typeface="Cambria"/>
                <a:sym typeface="Cambria"/>
              </a:defRPr>
            </a:pPr>
            <a:r>
              <a:t>Presidency University</a:t>
            </a:r>
          </a:p>
        </p:txBody>
      </p:sp>
      <p:sp>
        <p:nvSpPr>
          <p:cNvPr id="142" name="Google Shape;91;p13"/>
          <p:cNvSpPr txBox="1"/>
          <p:nvPr/>
        </p:nvSpPr>
        <p:spPr>
          <a:xfrm>
            <a:off x="4032496" y="334089"/>
            <a:ext cx="3879051" cy="552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lnSpc>
                <a:spcPct val="80000"/>
              </a:lnSpc>
              <a:defRPr b="1" sz="1500">
                <a:solidFill>
                  <a:srgbClr val="17365D"/>
                </a:solidFill>
                <a:latin typeface="Cambria"/>
                <a:ea typeface="Cambria"/>
                <a:cs typeface="Cambria"/>
                <a:sym typeface="Cambria"/>
              </a:defRPr>
            </a:pPr>
            <a:r>
              <a:t>PIP2001 Capstone Project</a:t>
            </a:r>
            <a:endParaRPr sz="1000"/>
          </a:p>
          <a:p>
            <a:pPr algn="ctr" defTabSz="841247">
              <a:lnSpc>
                <a:spcPct val="80000"/>
              </a:lnSpc>
              <a:spcBef>
                <a:spcPts val="200"/>
              </a:spcBef>
              <a:defRPr b="1" sz="1500">
                <a:solidFill>
                  <a:srgbClr val="17365D"/>
                </a:solidFill>
                <a:latin typeface="Cambria"/>
                <a:ea typeface="Cambria"/>
                <a:cs typeface="Cambria"/>
                <a:sym typeface="Cambria"/>
              </a:defRPr>
            </a:pPr>
            <a:r>
              <a:t>Review-0</a:t>
            </a:r>
          </a:p>
        </p:txBody>
      </p:sp>
      <p:sp>
        <p:nvSpPr>
          <p:cNvPr id="143" name="Google Shape;91;p13"/>
          <p:cNvSpPr txBox="1"/>
          <p:nvPr/>
        </p:nvSpPr>
        <p:spPr>
          <a:xfrm>
            <a:off x="636000" y="4347300"/>
            <a:ext cx="11556001" cy="15518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000">
                <a:solidFill>
                  <a:schemeClr val="accent1"/>
                </a:solidFill>
                <a:latin typeface="Cambria"/>
                <a:ea typeface="Cambria"/>
                <a:cs typeface="Cambria"/>
                <a:sym typeface="Cambria"/>
              </a:defRPr>
            </a:pPr>
            <a:r>
              <a:t>Name of the Program: </a:t>
            </a:r>
            <a:r>
              <a:rPr>
                <a:solidFill>
                  <a:srgbClr val="000000"/>
                </a:solidFill>
              </a:rPr>
              <a:t>B-tech</a:t>
            </a:r>
          </a:p>
          <a:p>
            <a:pPr>
              <a:defRPr b="1" sz="2000">
                <a:solidFill>
                  <a:schemeClr val="accent1"/>
                </a:solidFill>
                <a:latin typeface="Cambria"/>
                <a:ea typeface="Cambria"/>
                <a:cs typeface="Cambria"/>
                <a:sym typeface="Cambria"/>
              </a:defRPr>
            </a:pPr>
            <a:r>
              <a:t>Name of the HoD: </a:t>
            </a:r>
            <a:r>
              <a:rPr>
                <a:solidFill>
                  <a:srgbClr val="000000"/>
                </a:solidFill>
              </a:rPr>
              <a:t>Dr. Anandaraj S P</a:t>
            </a:r>
          </a:p>
          <a:p>
            <a:pPr>
              <a:defRPr b="1" sz="2000">
                <a:solidFill>
                  <a:schemeClr val="accent1"/>
                </a:solidFill>
                <a:latin typeface="Cambria"/>
                <a:ea typeface="Cambria"/>
                <a:cs typeface="Cambria"/>
                <a:sym typeface="Cambria"/>
              </a:defRPr>
            </a:pPr>
            <a:r>
              <a:t>Name of the Program Project Coordinator: </a:t>
            </a:r>
            <a:r>
              <a:rPr>
                <a:solidFill>
                  <a:srgbClr val="000000"/>
                </a:solidFill>
              </a:rPr>
              <a:t>Dr. Sharmasth Vali Y</a:t>
            </a:r>
          </a:p>
          <a:p>
            <a:pPr>
              <a:defRPr b="1"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oogle Shape;96;p14"/>
          <p:cNvSpPr txBox="1"/>
          <p:nvPr>
            <p:ph type="title"/>
          </p:nvPr>
        </p:nvSpPr>
        <p:spPr>
          <a:xfrm>
            <a:off x="812800" y="274638"/>
            <a:ext cx="10668000" cy="487502"/>
          </a:xfrm>
          <a:prstGeom prst="rect">
            <a:avLst/>
          </a:prstGeom>
        </p:spPr>
        <p:txBody>
          <a:bodyPr/>
          <a:lstStyle>
            <a:lvl1pPr defTabSz="868680">
              <a:defRPr sz="2300">
                <a:latin typeface="Cambria"/>
                <a:ea typeface="Cambria"/>
                <a:cs typeface="Cambria"/>
                <a:sym typeface="Cambria"/>
              </a:defRPr>
            </a:lvl1pPr>
          </a:lstStyle>
          <a:p>
            <a:pPr/>
            <a:r>
              <a:t>Content</a:t>
            </a:r>
          </a:p>
        </p:txBody>
      </p:sp>
      <p:sp>
        <p:nvSpPr>
          <p:cNvPr id="146" name="Google Shape;97;p14"/>
          <p:cNvSpPr txBox="1"/>
          <p:nvPr>
            <p:ph type="body" idx="1"/>
          </p:nvPr>
        </p:nvSpPr>
        <p:spPr>
          <a:xfrm>
            <a:off x="812800" y="1142998"/>
            <a:ext cx="10668000" cy="3924303"/>
          </a:xfrm>
          <a:prstGeom prst="rect">
            <a:avLst/>
          </a:prstGeom>
        </p:spPr>
        <p:txBody>
          <a:bodyPr/>
          <a:lstStyle/>
          <a:p>
            <a:pPr marL="495300" indent="-342900" algn="just">
              <a:lnSpc>
                <a:spcPct val="200000"/>
              </a:lnSpc>
              <a:spcBef>
                <a:spcPts val="0"/>
              </a:spcBef>
              <a:buFont typeface="Cambria"/>
              <a:buChar char="➢"/>
              <a:defRPr>
                <a:latin typeface="Cambria"/>
                <a:ea typeface="Cambria"/>
                <a:cs typeface="Cambria"/>
                <a:sym typeface="Cambria"/>
              </a:defRPr>
            </a:pPr>
            <a:r>
              <a:t>Problem Statement</a:t>
            </a:r>
          </a:p>
          <a:p>
            <a:pPr marL="495300" indent="-342900" algn="just">
              <a:lnSpc>
                <a:spcPct val="200000"/>
              </a:lnSpc>
              <a:spcBef>
                <a:spcPts val="0"/>
              </a:spcBef>
              <a:buFont typeface="Cambria"/>
              <a:buChar char="➢"/>
              <a:defRPr>
                <a:latin typeface="Cambria"/>
                <a:ea typeface="Cambria"/>
                <a:cs typeface="Cambria"/>
                <a:sym typeface="Cambria"/>
              </a:defRPr>
            </a:pPr>
            <a:r>
              <a:t>Analysis of Problem Statement</a:t>
            </a:r>
          </a:p>
          <a:p>
            <a:pPr marL="495300" indent="-342900" algn="just">
              <a:lnSpc>
                <a:spcPct val="200000"/>
              </a:lnSpc>
              <a:spcBef>
                <a:spcPts val="0"/>
              </a:spcBef>
              <a:buFont typeface="Cambria"/>
              <a:buChar char="➢"/>
              <a:defRPr>
                <a:latin typeface="Cambria"/>
                <a:ea typeface="Cambria"/>
                <a:cs typeface="Cambria"/>
                <a:sym typeface="Cambria"/>
              </a:defRPr>
            </a:pPr>
            <a:r>
              <a:t>Timeline of the Project</a:t>
            </a:r>
          </a:p>
          <a:p>
            <a:pPr marL="495300" indent="-342900" algn="just">
              <a:lnSpc>
                <a:spcPct val="200000"/>
              </a:lnSpc>
              <a:spcBef>
                <a:spcPts val="0"/>
              </a:spcBef>
              <a:buFont typeface="Cambria"/>
              <a:buChar char="➢"/>
              <a:defRPr>
                <a:latin typeface="Cambria"/>
                <a:ea typeface="Cambria"/>
                <a:cs typeface="Cambria"/>
                <a:sym typeface="Cambria"/>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96;p14"/>
          <p:cNvSpPr txBox="1"/>
          <p:nvPr>
            <p:ph type="title"/>
          </p:nvPr>
        </p:nvSpPr>
        <p:spPr>
          <a:xfrm>
            <a:off x="812800" y="274638"/>
            <a:ext cx="10668000" cy="487502"/>
          </a:xfrm>
          <a:prstGeom prst="rect">
            <a:avLst/>
          </a:prstGeom>
        </p:spPr>
        <p:txBody>
          <a:bodyPr/>
          <a:lstStyle>
            <a:lvl1pPr defTabSz="868680">
              <a:defRPr sz="2300">
                <a:latin typeface="Cambria"/>
                <a:ea typeface="Cambria"/>
                <a:cs typeface="Cambria"/>
                <a:sym typeface="Cambria"/>
              </a:defRPr>
            </a:lvl1pPr>
          </a:lstStyle>
          <a:p>
            <a:pPr/>
            <a:r>
              <a:t>Problem Statement Number: PSCS27 </a:t>
            </a:r>
          </a:p>
        </p:txBody>
      </p:sp>
      <p:sp>
        <p:nvSpPr>
          <p:cNvPr id="149" name="Google Shape;97;p14"/>
          <p:cNvSpPr txBox="1"/>
          <p:nvPr>
            <p:ph type="body" idx="1"/>
          </p:nvPr>
        </p:nvSpPr>
        <p:spPr>
          <a:xfrm>
            <a:off x="604342" y="1332186"/>
            <a:ext cx="10983316" cy="4445876"/>
          </a:xfrm>
          <a:prstGeom prst="rect">
            <a:avLst/>
          </a:prstGeom>
        </p:spPr>
        <p:txBody>
          <a:bodyPr/>
          <a:lstStyle/>
          <a:p>
            <a:pPr marL="0" indent="152400">
              <a:lnSpc>
                <a:spcPct val="90000"/>
              </a:lnSpc>
              <a:spcBef>
                <a:spcPts val="200"/>
              </a:spcBef>
              <a:buSzTx/>
              <a:buNone/>
              <a:defRPr b="1" sz="2200">
                <a:latin typeface="Cambria"/>
                <a:ea typeface="Cambria"/>
                <a:cs typeface="Cambria"/>
                <a:sym typeface="Cambria"/>
              </a:defRPr>
            </a:pPr>
            <a:r>
              <a:t>Organization:</a:t>
            </a:r>
            <a:r>
              <a:rPr b="0"/>
              <a:t> Quick Heal</a:t>
            </a:r>
          </a:p>
          <a:p>
            <a:pPr marL="0" indent="152400">
              <a:lnSpc>
                <a:spcPct val="90000"/>
              </a:lnSpc>
              <a:spcBef>
                <a:spcPts val="200"/>
              </a:spcBef>
              <a:buSzTx/>
              <a:buNone/>
              <a:defRPr sz="2200">
                <a:latin typeface="Cambria"/>
                <a:ea typeface="Cambria"/>
                <a:cs typeface="Cambria"/>
                <a:sym typeface="Cambria"/>
              </a:defRPr>
            </a:pPr>
          </a:p>
          <a:p>
            <a:pPr marL="0" indent="152400">
              <a:lnSpc>
                <a:spcPct val="90000"/>
              </a:lnSpc>
              <a:spcBef>
                <a:spcPts val="200"/>
              </a:spcBef>
              <a:buSzTx/>
              <a:buNone/>
              <a:defRPr b="1" sz="2200">
                <a:latin typeface="Cambria"/>
                <a:ea typeface="Cambria"/>
                <a:cs typeface="Cambria"/>
                <a:sym typeface="Cambria"/>
              </a:defRPr>
            </a:pPr>
            <a:r>
              <a:t>Category:</a:t>
            </a:r>
            <a:r>
              <a:rPr b="0"/>
              <a:t> Software</a:t>
            </a:r>
          </a:p>
          <a:p>
            <a:pPr marL="0" indent="152400">
              <a:lnSpc>
                <a:spcPct val="90000"/>
              </a:lnSpc>
              <a:spcBef>
                <a:spcPts val="200"/>
              </a:spcBef>
              <a:buSzTx/>
              <a:buNone/>
              <a:defRPr sz="2200">
                <a:latin typeface="Cambria"/>
                <a:ea typeface="Cambria"/>
                <a:cs typeface="Cambria"/>
                <a:sym typeface="Cambria"/>
              </a:defRPr>
            </a:pPr>
          </a:p>
          <a:p>
            <a:pPr marL="0" indent="152400" algn="just">
              <a:lnSpc>
                <a:spcPct val="90000"/>
              </a:lnSpc>
              <a:spcBef>
                <a:spcPts val="200"/>
              </a:spcBef>
              <a:buSzTx/>
              <a:buNone/>
              <a:defRPr b="1" sz="2200">
                <a:latin typeface="Cambria"/>
                <a:ea typeface="Cambria"/>
                <a:cs typeface="Cambria"/>
                <a:sym typeface="Cambria"/>
              </a:defRPr>
            </a:pPr>
            <a:r>
              <a:t>Problem Description: </a:t>
            </a:r>
          </a:p>
          <a:p>
            <a:pPr marL="0" indent="152400" algn="just">
              <a:lnSpc>
                <a:spcPct val="90000"/>
              </a:lnSpc>
              <a:spcBef>
                <a:spcPts val="200"/>
              </a:spcBef>
              <a:buSzTx/>
              <a:buNone/>
              <a:defRPr b="1" sz="2200">
                <a:latin typeface="Cambria"/>
                <a:ea typeface="Cambria"/>
                <a:cs typeface="Cambria"/>
                <a:sym typeface="Cambria"/>
              </a:defRPr>
            </a:pPr>
            <a:r>
              <a:t> </a:t>
            </a:r>
            <a:r>
              <a:rPr b="0" sz="2100"/>
              <a:t>Adopting a collaborative approach to sharing the threat intelligence has its own benefits. The volume of threat incidences along with sophistication of techniques used demands implementation of effective protective system. You always see only view through one angle and no one has the full picture. Ability to find needle in a haystack gives the notion of today's threat landscape. The system should build capability of collective threat intelligence to prioritize, focus and detect threats.</a:t>
            </a:r>
          </a:p>
          <a:p>
            <a:pPr marL="0" indent="152400">
              <a:lnSpc>
                <a:spcPct val="90000"/>
              </a:lnSpc>
              <a:spcBef>
                <a:spcPts val="200"/>
              </a:spcBef>
              <a:buSzTx/>
              <a:buNone/>
              <a:defRPr sz="2300">
                <a:latin typeface="Cambria"/>
                <a:ea typeface="Cambria"/>
                <a:cs typeface="Cambria"/>
                <a:sym typeface="Cambria"/>
              </a:defRPr>
            </a:pPr>
          </a:p>
          <a:p>
            <a:pPr marL="0" indent="152400">
              <a:lnSpc>
                <a:spcPct val="90000"/>
              </a:lnSpc>
              <a:spcBef>
                <a:spcPts val="200"/>
              </a:spcBef>
              <a:buSzTx/>
              <a:buNone/>
              <a:defRPr sz="2200">
                <a:latin typeface="Cambria"/>
                <a:ea typeface="Cambria"/>
                <a:cs typeface="Cambria"/>
                <a:sym typeface="Cambria"/>
              </a:defRPr>
            </a:pPr>
            <a:r>
              <a:t> </a:t>
            </a:r>
            <a:r>
              <a:rPr b="1"/>
              <a:t>Difficulty Level:</a:t>
            </a:r>
            <a:r>
              <a:t> Complicated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14;p17"/>
          <p:cNvSpPr txBox="1"/>
          <p:nvPr>
            <p:ph type="title"/>
          </p:nvPr>
        </p:nvSpPr>
        <p:spPr>
          <a:xfrm>
            <a:off x="812800" y="274638"/>
            <a:ext cx="10668000" cy="487502"/>
          </a:xfrm>
          <a:prstGeom prst="rect">
            <a:avLst/>
          </a:prstGeom>
        </p:spPr>
        <p:txBody>
          <a:bodyPr/>
          <a:lstStyle>
            <a:lvl1pPr indent="144779" defTabSz="868680">
              <a:lnSpc>
                <a:spcPct val="200000"/>
              </a:lnSpc>
              <a:defRPr sz="2300">
                <a:latin typeface="Cambria"/>
                <a:ea typeface="Cambria"/>
                <a:cs typeface="Cambria"/>
                <a:sym typeface="Cambria"/>
              </a:defRPr>
            </a:lvl1pPr>
          </a:lstStyle>
          <a:p>
            <a:pPr/>
            <a:r>
              <a:t>Analysis of Problem Statement</a:t>
            </a:r>
          </a:p>
        </p:txBody>
      </p:sp>
      <p:sp>
        <p:nvSpPr>
          <p:cNvPr id="152" name="Google Shape;115;p17"/>
          <p:cNvSpPr txBox="1"/>
          <p:nvPr>
            <p:ph type="body" idx="1"/>
          </p:nvPr>
        </p:nvSpPr>
        <p:spPr>
          <a:xfrm>
            <a:off x="752360" y="1066659"/>
            <a:ext cx="11351454" cy="5034600"/>
          </a:xfrm>
          <a:prstGeom prst="rect">
            <a:avLst/>
          </a:prstGeom>
        </p:spPr>
        <p:txBody>
          <a:bodyPr/>
          <a:lstStyle/>
          <a:p>
            <a:pPr marL="0" indent="128015" algn="just" defTabSz="768094">
              <a:lnSpc>
                <a:spcPct val="90000"/>
              </a:lnSpc>
              <a:spcBef>
                <a:spcPts val="100"/>
              </a:spcBef>
              <a:buSzTx/>
              <a:buNone/>
              <a:defRPr b="1" sz="2000">
                <a:latin typeface="Cambria"/>
                <a:ea typeface="Cambria"/>
                <a:cs typeface="Cambria"/>
                <a:sym typeface="Cambria"/>
              </a:defRPr>
            </a:pPr>
            <a:r>
              <a:t>Technology Stack Components</a:t>
            </a:r>
          </a:p>
          <a:p>
            <a:pPr marL="192023" indent="-192023" defTabSz="768094">
              <a:lnSpc>
                <a:spcPct val="90000"/>
              </a:lnSpc>
              <a:spcBef>
                <a:spcPts val="100"/>
              </a:spcBef>
              <a:buSzTx/>
              <a:buNone/>
              <a:defRPr sz="2000">
                <a:latin typeface="Cambria"/>
                <a:ea typeface="Cambria"/>
                <a:cs typeface="Cambria"/>
                <a:sym typeface="Cambria"/>
              </a:defRPr>
            </a:pPr>
          </a:p>
          <a:p>
            <a:pPr marL="202129" indent="-202129" defTabSz="768094">
              <a:lnSpc>
                <a:spcPct val="108000"/>
              </a:lnSpc>
              <a:spcBef>
                <a:spcPts val="100"/>
              </a:spcBef>
              <a:buClrTx/>
              <a:buSzPct val="100000"/>
              <a:buFontTx/>
              <a:defRPr b="1" sz="2000">
                <a:latin typeface="Cambria"/>
                <a:ea typeface="Cambria"/>
                <a:cs typeface="Cambria"/>
                <a:sym typeface="Cambria"/>
              </a:defRPr>
            </a:pPr>
            <a:r>
              <a:t>Programming Languages:</a:t>
            </a:r>
            <a:r>
              <a:rPr b="0"/>
              <a:t> Python and Java</a:t>
            </a:r>
          </a:p>
          <a:p>
            <a:pPr marL="202129" indent="-202129" defTabSz="768094">
              <a:lnSpc>
                <a:spcPct val="108000"/>
              </a:lnSpc>
              <a:spcBef>
                <a:spcPts val="100"/>
              </a:spcBef>
              <a:buClrTx/>
              <a:buSzPct val="100000"/>
              <a:buFontTx/>
              <a:defRPr b="1" sz="2000">
                <a:latin typeface="Cambria"/>
                <a:ea typeface="Cambria"/>
                <a:cs typeface="Cambria"/>
                <a:sym typeface="Cambria"/>
              </a:defRPr>
            </a:pPr>
            <a:r>
              <a:t>Databases:</a:t>
            </a:r>
            <a:r>
              <a:rPr b="0"/>
              <a:t> MySQL or MongoDB</a:t>
            </a:r>
          </a:p>
          <a:p>
            <a:pPr marL="202129" indent="-202129" defTabSz="768094">
              <a:lnSpc>
                <a:spcPct val="108000"/>
              </a:lnSpc>
              <a:spcBef>
                <a:spcPts val="100"/>
              </a:spcBef>
              <a:buClrTx/>
              <a:buSzPct val="100000"/>
              <a:buFontTx/>
              <a:defRPr b="1" sz="2000">
                <a:latin typeface="Cambria"/>
                <a:ea typeface="Cambria"/>
                <a:cs typeface="Cambria"/>
                <a:sym typeface="Cambria"/>
              </a:defRPr>
            </a:pPr>
            <a:r>
              <a:t>Frameworks:</a:t>
            </a:r>
            <a:r>
              <a:rPr b="0"/>
              <a:t> Django (Python) or Spring Boot (Java)</a:t>
            </a:r>
          </a:p>
          <a:p>
            <a:pPr marL="202129" indent="-202129" defTabSz="768094">
              <a:lnSpc>
                <a:spcPct val="108000"/>
              </a:lnSpc>
              <a:spcBef>
                <a:spcPts val="100"/>
              </a:spcBef>
              <a:buClrTx/>
              <a:buSzPct val="100000"/>
              <a:buFontTx/>
              <a:defRPr b="1" sz="2000">
                <a:latin typeface="Cambria"/>
                <a:ea typeface="Cambria"/>
                <a:cs typeface="Cambria"/>
                <a:sym typeface="Cambria"/>
              </a:defRPr>
            </a:pPr>
            <a:r>
              <a:t>Threat Intelligence Platforms (TIP):</a:t>
            </a:r>
          </a:p>
          <a:p>
            <a:pPr lvl="1" marL="540545" indent="-220504" defTabSz="768094">
              <a:lnSpc>
                <a:spcPct val="108000"/>
              </a:lnSpc>
              <a:spcBef>
                <a:spcPts val="100"/>
              </a:spcBef>
              <a:buClrTx/>
              <a:buSzPct val="70000"/>
              <a:buFontTx/>
              <a:buChar char="•"/>
              <a:defRPr sz="2000">
                <a:latin typeface="Cambria"/>
                <a:ea typeface="Cambria"/>
                <a:cs typeface="Cambria"/>
                <a:sym typeface="Cambria"/>
              </a:defRPr>
            </a:pPr>
            <a:r>
              <a:t>MISP (Malware Information Sharing Platform): For collaborative threat data sharing.</a:t>
            </a:r>
          </a:p>
          <a:p>
            <a:pPr lvl="1" marL="540545" indent="-220504" defTabSz="768094">
              <a:lnSpc>
                <a:spcPct val="108000"/>
              </a:lnSpc>
              <a:spcBef>
                <a:spcPts val="100"/>
              </a:spcBef>
              <a:buClrTx/>
              <a:buSzPct val="70000"/>
              <a:buFontTx/>
              <a:buChar char="•"/>
              <a:defRPr sz="2000">
                <a:latin typeface="Cambria"/>
                <a:ea typeface="Cambria"/>
                <a:cs typeface="Cambria"/>
                <a:sym typeface="Cambria"/>
              </a:defRPr>
            </a:pPr>
            <a:r>
              <a:t>OpenDXL (Open Data Exchange Layer): To integrate threat intelligence data from different sources.</a:t>
            </a:r>
          </a:p>
          <a:p>
            <a:pPr marL="202129" indent="-202129" defTabSz="768094">
              <a:lnSpc>
                <a:spcPct val="108000"/>
              </a:lnSpc>
              <a:spcBef>
                <a:spcPts val="100"/>
              </a:spcBef>
              <a:buClrTx/>
              <a:buSzPct val="100000"/>
              <a:buFontTx/>
              <a:defRPr b="1" sz="2000">
                <a:latin typeface="Cambria"/>
                <a:ea typeface="Cambria"/>
                <a:cs typeface="Cambria"/>
                <a:sym typeface="Cambria"/>
              </a:defRPr>
            </a:pPr>
            <a:r>
              <a:t>Machine Learning Libraries:</a:t>
            </a:r>
            <a:r>
              <a:rPr b="0"/>
              <a:t> Scikit-Learn or TensorFlow</a:t>
            </a:r>
          </a:p>
          <a:p>
            <a:pPr marL="202129" indent="-202129" defTabSz="768094">
              <a:lnSpc>
                <a:spcPct val="108000"/>
              </a:lnSpc>
              <a:spcBef>
                <a:spcPts val="100"/>
              </a:spcBef>
              <a:buClrTx/>
              <a:buSzPct val="100000"/>
              <a:buFontTx/>
              <a:defRPr b="1" sz="2000">
                <a:latin typeface="Cambria"/>
                <a:ea typeface="Cambria"/>
                <a:cs typeface="Cambria"/>
                <a:sym typeface="Cambria"/>
              </a:defRPr>
            </a:pPr>
            <a:r>
              <a:t>Data Visualization Tools:</a:t>
            </a:r>
            <a:r>
              <a:rPr b="0"/>
              <a:t> Grafana or Kibana</a:t>
            </a:r>
          </a:p>
          <a:p>
            <a:pPr marL="202129" indent="-202129" defTabSz="768094">
              <a:lnSpc>
                <a:spcPct val="108000"/>
              </a:lnSpc>
              <a:spcBef>
                <a:spcPts val="100"/>
              </a:spcBef>
              <a:buClrTx/>
              <a:buSzPct val="100000"/>
              <a:buFontTx/>
              <a:defRPr b="1" sz="2000">
                <a:latin typeface="Cambria"/>
                <a:ea typeface="Cambria"/>
                <a:cs typeface="Cambria"/>
                <a:sym typeface="Cambria"/>
              </a:defRPr>
            </a:pPr>
            <a:r>
              <a:t>Security Tools:</a:t>
            </a:r>
          </a:p>
          <a:p>
            <a:pPr lvl="1" marL="540545" indent="-220504" defTabSz="768094">
              <a:lnSpc>
                <a:spcPct val="108000"/>
              </a:lnSpc>
              <a:spcBef>
                <a:spcPts val="100"/>
              </a:spcBef>
              <a:buClrTx/>
              <a:buSzPct val="70000"/>
              <a:buFontTx/>
              <a:buChar char="•"/>
              <a:defRPr sz="2000">
                <a:latin typeface="Cambria"/>
                <a:ea typeface="Cambria"/>
                <a:cs typeface="Cambria"/>
                <a:sym typeface="Cambria"/>
              </a:defRPr>
            </a:pPr>
            <a:r>
              <a:t>Snort or Suricata: For intrusion detection system (IDS) integration.</a:t>
            </a:r>
          </a:p>
          <a:p>
            <a:pPr lvl="1" marL="540545" indent="-220504" defTabSz="768094">
              <a:lnSpc>
                <a:spcPct val="108000"/>
              </a:lnSpc>
              <a:spcBef>
                <a:spcPts val="100"/>
              </a:spcBef>
              <a:buClrTx/>
              <a:buSzPct val="70000"/>
              <a:buFontTx/>
              <a:buChar char="•"/>
              <a:defRPr sz="2000">
                <a:latin typeface="Cambria"/>
                <a:ea typeface="Cambria"/>
                <a:cs typeface="Cambria"/>
                <a:sym typeface="Cambria"/>
              </a:defRPr>
            </a:pPr>
            <a:r>
              <a:t>Wireshark: For packet capture and analysis.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Google Shape;114;p17"/>
          <p:cNvSpPr txBox="1"/>
          <p:nvPr>
            <p:ph type="title"/>
          </p:nvPr>
        </p:nvSpPr>
        <p:spPr>
          <a:xfrm>
            <a:off x="812800" y="274638"/>
            <a:ext cx="10668000" cy="487502"/>
          </a:xfrm>
          <a:prstGeom prst="rect">
            <a:avLst/>
          </a:prstGeom>
        </p:spPr>
        <p:txBody>
          <a:bodyPr/>
          <a:lstStyle/>
          <a:p>
            <a:pPr indent="144779" defTabSz="868680">
              <a:lnSpc>
                <a:spcPct val="200000"/>
              </a:lnSpc>
              <a:defRPr sz="2300">
                <a:latin typeface="Cambria"/>
                <a:ea typeface="Cambria"/>
                <a:cs typeface="Cambria"/>
                <a:sym typeface="Cambria"/>
              </a:defRPr>
            </a:pPr>
            <a:r>
              <a:t>Analysis of Problem Statement </a:t>
            </a:r>
            <a:r>
              <a:rPr sz="1700"/>
              <a:t>(contd...)</a:t>
            </a:r>
          </a:p>
        </p:txBody>
      </p:sp>
      <p:sp>
        <p:nvSpPr>
          <p:cNvPr id="155" name="Google Shape;115;p17"/>
          <p:cNvSpPr txBox="1"/>
          <p:nvPr>
            <p:ph type="body" idx="1"/>
          </p:nvPr>
        </p:nvSpPr>
        <p:spPr>
          <a:xfrm>
            <a:off x="812799" y="1087818"/>
            <a:ext cx="10743326" cy="4887316"/>
          </a:xfrm>
          <a:prstGeom prst="rect">
            <a:avLst/>
          </a:prstGeom>
        </p:spPr>
        <p:txBody>
          <a:bodyPr/>
          <a:lstStyle/>
          <a:p>
            <a:pPr marL="0" indent="109726" algn="just" defTabSz="658368">
              <a:lnSpc>
                <a:spcPct val="200000"/>
              </a:lnSpc>
              <a:spcBef>
                <a:spcPts val="0"/>
              </a:spcBef>
              <a:buSzTx/>
              <a:buNone/>
              <a:defRPr b="1" sz="2000">
                <a:latin typeface="Cambria"/>
                <a:ea typeface="Cambria"/>
                <a:cs typeface="Cambria"/>
                <a:sym typeface="Cambria"/>
              </a:defRPr>
            </a:pPr>
            <a:r>
              <a:t>Software Requirements</a:t>
            </a:r>
            <a:endParaRPr sz="1700"/>
          </a:p>
          <a:p>
            <a:pPr marL="173253" indent="-173253" defTabSz="658368">
              <a:lnSpc>
                <a:spcPct val="120000"/>
              </a:lnSpc>
              <a:spcBef>
                <a:spcPts val="200"/>
              </a:spcBef>
              <a:buClrTx/>
              <a:buSzPct val="100000"/>
              <a:buFontTx/>
              <a:defRPr b="1" sz="2000">
                <a:latin typeface="Cambria"/>
                <a:ea typeface="Cambria"/>
                <a:cs typeface="Cambria"/>
                <a:sym typeface="Cambria"/>
              </a:defRPr>
            </a:pPr>
            <a:r>
              <a:t>Operating Systems:</a:t>
            </a:r>
            <a:endParaRPr sz="1700"/>
          </a:p>
          <a:p>
            <a:pPr lvl="1" marL="447573" indent="-173254" defTabSz="658368">
              <a:lnSpc>
                <a:spcPct val="120000"/>
              </a:lnSpc>
              <a:spcBef>
                <a:spcPts val="200"/>
              </a:spcBef>
              <a:buClrTx/>
              <a:buSzPct val="100000"/>
              <a:buFontTx/>
              <a:buChar char="•"/>
              <a:defRPr sz="2000">
                <a:latin typeface="Cambria"/>
                <a:ea typeface="Cambria"/>
                <a:cs typeface="Cambria"/>
                <a:sym typeface="Cambria"/>
              </a:defRPr>
            </a:pPr>
            <a:r>
              <a:t>Linux (Ubuntu or CentOS) for server-side application deployment.</a:t>
            </a:r>
            <a:endParaRPr sz="1700"/>
          </a:p>
          <a:p>
            <a:pPr lvl="1" marL="447573" indent="-173254" defTabSz="658368">
              <a:lnSpc>
                <a:spcPct val="120000"/>
              </a:lnSpc>
              <a:spcBef>
                <a:spcPts val="200"/>
              </a:spcBef>
              <a:buClrTx/>
              <a:buSzPct val="100000"/>
              <a:buFontTx/>
              <a:buChar char="•"/>
              <a:defRPr sz="2000">
                <a:latin typeface="Cambria"/>
                <a:ea typeface="Cambria"/>
                <a:cs typeface="Cambria"/>
                <a:sym typeface="Cambria"/>
              </a:defRPr>
            </a:pPr>
            <a:r>
              <a:t>Windows/Mac/Linux for development workstations.</a:t>
            </a:r>
            <a:endParaRPr sz="1700"/>
          </a:p>
          <a:p>
            <a:pPr marL="173253" indent="-173253" defTabSz="658368">
              <a:lnSpc>
                <a:spcPct val="120000"/>
              </a:lnSpc>
              <a:spcBef>
                <a:spcPts val="200"/>
              </a:spcBef>
              <a:buClrTx/>
              <a:buSzPct val="100000"/>
              <a:buFontTx/>
              <a:defRPr b="1" sz="2000">
                <a:latin typeface="Cambria"/>
                <a:ea typeface="Cambria"/>
                <a:cs typeface="Cambria"/>
                <a:sym typeface="Cambria"/>
              </a:defRPr>
            </a:pPr>
            <a:r>
              <a:t>Development Tools:</a:t>
            </a:r>
            <a:endParaRPr sz="1700"/>
          </a:p>
          <a:p>
            <a:pPr lvl="1" marL="447573" indent="-173254" defTabSz="658368">
              <a:lnSpc>
                <a:spcPct val="120000"/>
              </a:lnSpc>
              <a:spcBef>
                <a:spcPts val="200"/>
              </a:spcBef>
              <a:buClrTx/>
              <a:buSzPct val="100000"/>
              <a:buFontTx/>
              <a:buChar char="•"/>
              <a:defRPr sz="2000">
                <a:latin typeface="Cambria"/>
                <a:ea typeface="Cambria"/>
                <a:cs typeface="Cambria"/>
                <a:sym typeface="Cambria"/>
              </a:defRPr>
            </a:pPr>
            <a:r>
              <a:t>Visual Studio Code or PyCharm for development.</a:t>
            </a:r>
            <a:endParaRPr sz="1700"/>
          </a:p>
          <a:p>
            <a:pPr lvl="1" marL="447573" indent="-173254" defTabSz="658368">
              <a:lnSpc>
                <a:spcPct val="120000"/>
              </a:lnSpc>
              <a:spcBef>
                <a:spcPts val="200"/>
              </a:spcBef>
              <a:buClrTx/>
              <a:buSzPct val="100000"/>
              <a:buFontTx/>
              <a:buChar char="•"/>
              <a:defRPr sz="2000">
                <a:latin typeface="Cambria"/>
                <a:ea typeface="Cambria"/>
                <a:cs typeface="Cambria"/>
                <a:sym typeface="Cambria"/>
              </a:defRPr>
            </a:pPr>
            <a:r>
              <a:t>Git: For version control and code collaboration.</a:t>
            </a:r>
            <a:endParaRPr sz="1700"/>
          </a:p>
          <a:p>
            <a:pPr lvl="1" marL="447573" indent="-173254" defTabSz="658368">
              <a:lnSpc>
                <a:spcPct val="120000"/>
              </a:lnSpc>
              <a:spcBef>
                <a:spcPts val="200"/>
              </a:spcBef>
              <a:buClrTx/>
              <a:buSzPct val="100000"/>
              <a:buFontTx/>
              <a:buChar char="•"/>
              <a:defRPr sz="2000">
                <a:latin typeface="Cambria"/>
                <a:ea typeface="Cambria"/>
                <a:cs typeface="Cambria"/>
                <a:sym typeface="Cambria"/>
              </a:defRPr>
            </a:pPr>
            <a:r>
              <a:t>Docker: For containerizing applications and managing environments.</a:t>
            </a:r>
            <a:endParaRPr sz="1700"/>
          </a:p>
          <a:p>
            <a:pPr lvl="1" marL="447573" indent="-173254" defTabSz="658368">
              <a:lnSpc>
                <a:spcPct val="120000"/>
              </a:lnSpc>
              <a:spcBef>
                <a:spcPts val="200"/>
              </a:spcBef>
              <a:buClrTx/>
              <a:buSzPct val="100000"/>
              <a:buFontTx/>
              <a:buChar char="•"/>
              <a:defRPr sz="2000">
                <a:latin typeface="Cambria"/>
                <a:ea typeface="Cambria"/>
                <a:cs typeface="Cambria"/>
                <a:sym typeface="Cambria"/>
              </a:defRPr>
            </a:pPr>
            <a:r>
              <a:t>Jira/Trello: For project management and tracking development progress </a:t>
            </a:r>
            <a:endParaRPr sz="1700"/>
          </a:p>
          <a:p>
            <a:pPr marL="0" indent="-253999" defTabSz="658368">
              <a:lnSpc>
                <a:spcPct val="120000"/>
              </a:lnSpc>
              <a:spcBef>
                <a:spcPts val="200"/>
              </a:spcBef>
              <a:buClrTx/>
              <a:buSzPct val="100000"/>
              <a:buFontTx/>
              <a:defRPr b="1" sz="2000">
                <a:latin typeface="Cambria"/>
                <a:ea typeface="Cambria"/>
                <a:cs typeface="Cambria"/>
                <a:sym typeface="Cambria"/>
              </a:defRPr>
            </a:pPr>
            <a:r>
              <a:t>Database Software: </a:t>
            </a:r>
            <a:r>
              <a:rPr b="0"/>
              <a:t>MySQL or MongoDB</a:t>
            </a:r>
            <a:endParaRPr sz="1700"/>
          </a:p>
          <a:p>
            <a:pPr marL="0" indent="-253999" defTabSz="658368">
              <a:lnSpc>
                <a:spcPct val="120000"/>
              </a:lnSpc>
              <a:spcBef>
                <a:spcPts val="200"/>
              </a:spcBef>
              <a:buClrTx/>
              <a:buSzPct val="100000"/>
              <a:buFontTx/>
              <a:defRPr b="1" sz="2000">
                <a:latin typeface="Cambria"/>
                <a:ea typeface="Cambria"/>
                <a:cs typeface="Cambria"/>
                <a:sym typeface="Cambria"/>
              </a:defRPr>
            </a:pPr>
            <a:r>
              <a:t>Cloud Integration (Optional): </a:t>
            </a:r>
            <a:r>
              <a:rPr b="0"/>
              <a:t>AWS or Google Cloud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14;p17"/>
          <p:cNvSpPr txBox="1"/>
          <p:nvPr>
            <p:ph type="title"/>
          </p:nvPr>
        </p:nvSpPr>
        <p:spPr>
          <a:xfrm>
            <a:off x="812800" y="274638"/>
            <a:ext cx="10668000" cy="487502"/>
          </a:xfrm>
          <a:prstGeom prst="rect">
            <a:avLst/>
          </a:prstGeom>
        </p:spPr>
        <p:txBody>
          <a:bodyPr/>
          <a:lstStyle/>
          <a:p>
            <a:pPr indent="144779" defTabSz="868680">
              <a:lnSpc>
                <a:spcPct val="200000"/>
              </a:lnSpc>
              <a:defRPr sz="2300">
                <a:latin typeface="Cambria"/>
                <a:ea typeface="Cambria"/>
                <a:cs typeface="Cambria"/>
                <a:sym typeface="Cambria"/>
              </a:defRPr>
            </a:pPr>
            <a:r>
              <a:t>Analysis of Problem Statement </a:t>
            </a:r>
            <a:r>
              <a:rPr sz="1700"/>
              <a:t>(contd...)</a:t>
            </a:r>
          </a:p>
        </p:txBody>
      </p:sp>
      <p:sp>
        <p:nvSpPr>
          <p:cNvPr id="158" name="Google Shape;115;p17"/>
          <p:cNvSpPr txBox="1"/>
          <p:nvPr>
            <p:ph type="body" sz="half" idx="1"/>
          </p:nvPr>
        </p:nvSpPr>
        <p:spPr>
          <a:xfrm>
            <a:off x="812800" y="1143000"/>
            <a:ext cx="9884103" cy="3192517"/>
          </a:xfrm>
          <a:prstGeom prst="rect">
            <a:avLst/>
          </a:prstGeom>
        </p:spPr>
        <p:txBody>
          <a:bodyPr/>
          <a:lstStyle/>
          <a:p>
            <a:pPr marL="221740" indent="-221740" defTabSz="886966">
              <a:spcBef>
                <a:spcPts val="100"/>
              </a:spcBef>
              <a:buSzTx/>
              <a:buNone/>
              <a:defRPr b="1" sz="1900">
                <a:latin typeface="Cambria"/>
                <a:ea typeface="Cambria"/>
                <a:cs typeface="Cambria"/>
                <a:sym typeface="Cambria"/>
              </a:defRPr>
            </a:pPr>
            <a:r>
              <a:t>Hardware Requirements</a:t>
            </a:r>
          </a:p>
          <a:p>
            <a:pPr marL="221740" indent="-221740" defTabSz="886966">
              <a:spcBef>
                <a:spcPts val="100"/>
              </a:spcBef>
              <a:buSzTx/>
              <a:buNone/>
              <a:defRPr sz="1900">
                <a:latin typeface="Cambria"/>
                <a:ea typeface="Cambria"/>
                <a:cs typeface="Cambria"/>
                <a:sym typeface="Cambria"/>
              </a:defRPr>
            </a:pPr>
          </a:p>
          <a:p>
            <a:pPr marL="233410" indent="-233410" defTabSz="886966">
              <a:lnSpc>
                <a:spcPct val="120000"/>
              </a:lnSpc>
              <a:spcBef>
                <a:spcPts val="100"/>
              </a:spcBef>
              <a:buClrTx/>
              <a:buSzPct val="100000"/>
              <a:buFontTx/>
              <a:defRPr b="1" sz="1900">
                <a:latin typeface="Cambria"/>
                <a:ea typeface="Cambria"/>
                <a:cs typeface="Cambria"/>
                <a:sym typeface="Cambria"/>
              </a:defRPr>
            </a:pPr>
            <a:r>
              <a:t>Servers:</a:t>
            </a:r>
          </a:p>
          <a:p>
            <a:pPr lvl="1" marL="602981" indent="-233410" defTabSz="886966">
              <a:lnSpc>
                <a:spcPct val="120000"/>
              </a:lnSpc>
              <a:spcBef>
                <a:spcPts val="100"/>
              </a:spcBef>
              <a:buClrTx/>
              <a:buSzPct val="70000"/>
              <a:buFontTx/>
              <a:buChar char="•"/>
              <a:defRPr sz="1900">
                <a:latin typeface="Cambria"/>
                <a:ea typeface="Cambria"/>
                <a:cs typeface="Cambria"/>
                <a:sym typeface="Cambria"/>
              </a:defRPr>
            </a:pPr>
            <a:r>
              <a:t>2 servers(min), each with 8-core CPUs, 16GB RAM, and 512GB SSD storage for data processing and analysis.</a:t>
            </a:r>
            <a:endParaRPr sz="2100"/>
          </a:p>
          <a:p>
            <a:pPr marL="233410" indent="-233410" defTabSz="886966">
              <a:lnSpc>
                <a:spcPct val="120000"/>
              </a:lnSpc>
              <a:spcBef>
                <a:spcPts val="100"/>
              </a:spcBef>
              <a:buClrTx/>
              <a:buSzPct val="100000"/>
              <a:buFontTx/>
              <a:defRPr b="1" sz="1900">
                <a:latin typeface="Cambria"/>
                <a:ea typeface="Cambria"/>
                <a:cs typeface="Cambria"/>
                <a:sym typeface="Cambria"/>
              </a:defRPr>
            </a:pPr>
            <a:r>
              <a:t>Workstations:</a:t>
            </a:r>
          </a:p>
          <a:p>
            <a:pPr lvl="1" marL="602981" indent="-233410" defTabSz="886966">
              <a:lnSpc>
                <a:spcPct val="120000"/>
              </a:lnSpc>
              <a:spcBef>
                <a:spcPts val="100"/>
              </a:spcBef>
              <a:buClrTx/>
              <a:buSzPct val="70000"/>
              <a:buFontTx/>
              <a:buChar char="•"/>
              <a:defRPr sz="1900">
                <a:latin typeface="Cambria"/>
                <a:ea typeface="Cambria"/>
                <a:cs typeface="Cambria"/>
                <a:sym typeface="Cambria"/>
              </a:defRPr>
            </a:pPr>
            <a:r>
              <a:t>Minimum 8GB RAM and multi-core processors for development tasks.</a:t>
            </a:r>
            <a:endParaRPr sz="2100"/>
          </a:p>
          <a:p>
            <a:pPr marL="233410" indent="-233410" defTabSz="886966">
              <a:lnSpc>
                <a:spcPct val="120000"/>
              </a:lnSpc>
              <a:spcBef>
                <a:spcPts val="100"/>
              </a:spcBef>
              <a:buClrTx/>
              <a:buSzPct val="100000"/>
              <a:buFontTx/>
              <a:defRPr b="1" sz="1900">
                <a:latin typeface="Cambria"/>
                <a:ea typeface="Cambria"/>
                <a:cs typeface="Cambria"/>
                <a:sym typeface="Cambria"/>
              </a:defRPr>
            </a:pPr>
            <a:r>
              <a:t>Network Devices:</a:t>
            </a:r>
          </a:p>
          <a:p>
            <a:pPr lvl="1" marL="602981" indent="-233410" defTabSz="886966">
              <a:lnSpc>
                <a:spcPct val="120000"/>
              </a:lnSpc>
              <a:spcBef>
                <a:spcPts val="100"/>
              </a:spcBef>
              <a:buClrTx/>
              <a:buSzPct val="70000"/>
              <a:buFontTx/>
              <a:buChar char="•"/>
              <a:defRPr sz="1900">
                <a:latin typeface="Cambria"/>
                <a:ea typeface="Cambria"/>
                <a:cs typeface="Cambria"/>
                <a:sym typeface="Cambria"/>
              </a:defRPr>
            </a:pPr>
            <a:r>
              <a:t>High-performance routers and firewalls for secure communication.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114;p17"/>
          <p:cNvSpPr txBox="1"/>
          <p:nvPr>
            <p:ph type="title"/>
          </p:nvPr>
        </p:nvSpPr>
        <p:spPr>
          <a:xfrm>
            <a:off x="812800" y="274638"/>
            <a:ext cx="10668000" cy="487502"/>
          </a:xfrm>
          <a:prstGeom prst="rect">
            <a:avLst/>
          </a:prstGeom>
        </p:spPr>
        <p:txBody>
          <a:bodyPr/>
          <a:lstStyle>
            <a:lvl1pPr defTabSz="868680">
              <a:defRPr sz="2300">
                <a:latin typeface="Cambria"/>
                <a:ea typeface="Cambria"/>
                <a:cs typeface="Cambria"/>
                <a:sym typeface="Cambria"/>
              </a:defRPr>
            </a:lvl1pPr>
          </a:lstStyle>
          <a:p>
            <a:pPr/>
            <a:r>
              <a:t>Timeline of the Project </a:t>
            </a:r>
          </a:p>
        </p:txBody>
      </p:sp>
      <p:sp>
        <p:nvSpPr>
          <p:cNvPr id="161" name="Google Shape;115;p17"/>
          <p:cNvSpPr txBox="1"/>
          <p:nvPr>
            <p:ph type="body" idx="1"/>
          </p:nvPr>
        </p:nvSpPr>
        <p:spPr>
          <a:xfrm>
            <a:off x="812800" y="1143000"/>
            <a:ext cx="10668000" cy="4953000"/>
          </a:xfrm>
          <a:prstGeom prst="rect">
            <a:avLst/>
          </a:prstGeom>
        </p:spPr>
        <p:txBody>
          <a:bodyPr/>
          <a:lstStyle/>
          <a:p>
            <a:pPr marL="0" indent="152400" algn="just">
              <a:spcBef>
                <a:spcPts val="0"/>
              </a:spcBef>
              <a:buSzTx/>
              <a:buNone/>
              <a:defRPr>
                <a:latin typeface="Cambria"/>
                <a:ea typeface="Cambria"/>
                <a:cs typeface="Cambria"/>
                <a:sym typeface="Cambria"/>
              </a:defRPr>
            </a:pPr>
          </a:p>
        </p:txBody>
      </p:sp>
      <p:pic>
        <p:nvPicPr>
          <p:cNvPr id="162" name="WhatsApp Image 2024-09-18 at 10.17.03 AM.jpeg" descr="WhatsApp Image 2024-09-18 at 10.17.03 AM.jpeg"/>
          <p:cNvPicPr>
            <a:picLocks noChangeAspect="1"/>
          </p:cNvPicPr>
          <p:nvPr/>
        </p:nvPicPr>
        <p:blipFill>
          <a:blip r:embed="rId2">
            <a:extLst/>
          </a:blip>
          <a:stretch>
            <a:fillRect/>
          </a:stretch>
        </p:blipFill>
        <p:spPr>
          <a:xfrm>
            <a:off x="2258493" y="1223694"/>
            <a:ext cx="8163026" cy="487230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44;p22"/>
          <p:cNvSpPr txBox="1"/>
          <p:nvPr>
            <p:ph type="title"/>
          </p:nvPr>
        </p:nvSpPr>
        <p:spPr>
          <a:xfrm>
            <a:off x="812800" y="274638"/>
            <a:ext cx="10668000" cy="487502"/>
          </a:xfrm>
          <a:prstGeom prst="rect">
            <a:avLst/>
          </a:prstGeom>
        </p:spPr>
        <p:txBody>
          <a:bodyPr/>
          <a:lstStyle>
            <a:lvl1pPr defTabSz="868680">
              <a:defRPr sz="2300">
                <a:latin typeface="Cambria"/>
                <a:ea typeface="Cambria"/>
                <a:cs typeface="Cambria"/>
                <a:sym typeface="Cambria"/>
              </a:defRPr>
            </a:lvl1pPr>
          </a:lstStyle>
          <a:p>
            <a:pPr/>
            <a:r>
              <a:t>References (IEEE Paper format)</a:t>
            </a:r>
          </a:p>
        </p:txBody>
      </p:sp>
      <p:sp>
        <p:nvSpPr>
          <p:cNvPr id="165" name="Google Shape;145;p22"/>
          <p:cNvSpPr txBox="1"/>
          <p:nvPr>
            <p:ph type="body" idx="1"/>
          </p:nvPr>
        </p:nvSpPr>
        <p:spPr>
          <a:xfrm>
            <a:off x="812800" y="1142997"/>
            <a:ext cx="10668000" cy="4953006"/>
          </a:xfrm>
          <a:prstGeom prst="rect">
            <a:avLst/>
          </a:prstGeom>
        </p:spPr>
        <p:txBody>
          <a:bodyPr/>
          <a:lstStyle/>
          <a:p>
            <a:pPr marL="495300" indent="-342900">
              <a:spcBef>
                <a:spcPts val="0"/>
              </a:spcBef>
              <a:buFont typeface="Cambria"/>
              <a:buChar char="➢"/>
              <a:defRPr>
                <a:latin typeface="Cambria"/>
                <a:ea typeface="Cambria"/>
                <a:cs typeface="Cambria"/>
                <a:sym typeface="Cambria"/>
              </a:defRPr>
            </a:pPr>
            <a:r>
              <a:t>Stewart, T., &amp; Walker, P. (2020). </a:t>
            </a:r>
            <a:r>
              <a:rPr i="1"/>
              <a:t>Snort: Open-source intrusion detection and prevention system</a:t>
            </a:r>
            <a:r>
              <a:t>. Network Security Journal, 22(2), 120-129. </a:t>
            </a:r>
            <a:r>
              <a:rPr u="sng">
                <a:solidFill>
                  <a:srgbClr val="0000FF"/>
                </a:solidFill>
                <a:uFill>
                  <a:solidFill>
                    <a:srgbClr val="0000FF"/>
                  </a:solidFill>
                </a:uFill>
                <a:hlinkClick r:id="rId2" invalidUrl="" action="" tgtFrame="" tooltip="" history="1" highlightClick="0" endSnd="0"/>
              </a:rPr>
              <a:t>https://doi.org/10.1016/j.nsj.2020.02.015</a:t>
            </a:r>
          </a:p>
          <a:p>
            <a:pPr marL="495300" indent="-342900">
              <a:spcBef>
                <a:spcPts val="0"/>
              </a:spcBef>
              <a:buFont typeface="Cambria"/>
              <a:buChar char="➢"/>
              <a:defRPr>
                <a:latin typeface="Cambria"/>
                <a:ea typeface="Cambria"/>
                <a:cs typeface="Cambria"/>
                <a:sym typeface="Cambria"/>
              </a:defRPr>
            </a:pPr>
            <a:r>
              <a:t>Brown, A., &amp; White, M. (2022). </a:t>
            </a:r>
            <a:r>
              <a:rPr i="1"/>
              <a:t>Machine learning algorithms for cyber threat detection: A review</a:t>
            </a:r>
            <a:r>
              <a:t>. IEEE Transactions on Cybersecurity, 14(1), 78-89. </a:t>
            </a:r>
            <a:r>
              <a:rPr u="sng">
                <a:solidFill>
                  <a:srgbClr val="0000FF"/>
                </a:solidFill>
                <a:uFill>
                  <a:solidFill>
                    <a:srgbClr val="0000FF"/>
                  </a:solidFill>
                </a:uFill>
                <a:hlinkClick r:id="rId3" invalidUrl="" action="" tgtFrame="" tooltip="" history="1" highlightClick="0" endSnd="0"/>
              </a:rPr>
              <a:t>https://doi.org/10.1109/TCS.2022.3157123</a:t>
            </a:r>
          </a:p>
          <a:p>
            <a:pPr marL="495300" indent="-342900">
              <a:spcBef>
                <a:spcPts val="0"/>
              </a:spcBef>
              <a:buFont typeface="Cambria"/>
              <a:buChar char="➢"/>
              <a:defRPr>
                <a:latin typeface="Cambria"/>
                <a:ea typeface="Cambria"/>
                <a:cs typeface="Cambria"/>
                <a:sym typeface="Cambria"/>
              </a:defRPr>
            </a:pPr>
            <a:r>
              <a:t>Johnson, D., &amp; Nguyen, L. (2023). </a:t>
            </a:r>
            <a:r>
              <a:rPr i="1"/>
              <a:t>Leveraging MISP for advanced threat intelligence sharing</a:t>
            </a:r>
            <a:r>
              <a:t>. Cybersecurity Analytics Review, 18(3), 102-115. </a:t>
            </a:r>
            <a:r>
              <a:rPr u="sng">
                <a:solidFill>
                  <a:srgbClr val="0000FF"/>
                </a:solidFill>
                <a:uFill>
                  <a:solidFill>
                    <a:srgbClr val="0000FF"/>
                  </a:solidFill>
                </a:uFill>
                <a:hlinkClick r:id="rId4" invalidUrl="" action="" tgtFrame="" tooltip="" history="1" highlightClick="0" endSnd="0"/>
              </a:rPr>
              <a:t>https://doi.org/10.1109/CAR.2023.3198761</a:t>
            </a:r>
          </a:p>
          <a:p>
            <a:pPr marL="495300" indent="-342900">
              <a:spcBef>
                <a:spcPts val="0"/>
              </a:spcBef>
              <a:buFont typeface="Cambria"/>
              <a:buChar char="➢"/>
              <a:defRPr>
                <a:latin typeface="Cambria"/>
                <a:ea typeface="Cambria"/>
                <a:cs typeface="Cambria"/>
                <a:sym typeface="Cambria"/>
              </a:defRPr>
            </a:pPr>
            <a:r>
              <a:t>Koster, R., &amp; McLeod, J. (2021). </a:t>
            </a:r>
            <a:r>
              <a:rPr i="1"/>
              <a:t>Collaborative threat intelligence: Techniques and challenges</a:t>
            </a:r>
            <a:r>
              <a:t>. Journal of Information Security, 12(4), 345-362. </a:t>
            </a:r>
            <a:r>
              <a:rPr u="sng">
                <a:solidFill>
                  <a:srgbClr val="0000FF"/>
                </a:solidFill>
                <a:uFill>
                  <a:solidFill>
                    <a:srgbClr val="0000FF"/>
                  </a:solidFill>
                </a:uFill>
                <a:hlinkClick r:id="rId5" invalidUrl="" action="" tgtFrame="" tooltip="" history="1" highlightClick="0" endSnd="0"/>
              </a:rPr>
              <a:t>https://doi.org/10.1007/s10207-021-00567-8</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Picture 4" descr="Picture 4"/>
          <p:cNvPicPr>
            <a:picLocks noChangeAspect="1"/>
          </p:cNvPicPr>
          <p:nvPr/>
        </p:nvPicPr>
        <p:blipFill>
          <a:blip r:embed="rId2">
            <a:extLst/>
          </a:blip>
          <a:stretch>
            <a:fillRect/>
          </a:stretch>
        </p:blipFill>
        <p:spPr>
          <a:xfrm>
            <a:off x="4082810" y="1441315"/>
            <a:ext cx="3893309" cy="393547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Arial"/>
        <a:ea typeface="Arial"/>
        <a:cs typeface="Arial"/>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Arial"/>
        <a:ea typeface="Arial"/>
        <a:cs typeface="Arial"/>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