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0" name="Shape 110"/>
          <p:cNvSpPr/>
          <p:nvPr>
            <p:ph type="sldImg"/>
          </p:nvPr>
        </p:nvSpPr>
        <p:spPr>
          <a:xfrm>
            <a:off x="1143000" y="685800"/>
            <a:ext cx="4572000" cy="3429000"/>
          </a:xfrm>
          <a:prstGeom prst="rect">
            <a:avLst/>
          </a:prstGeom>
        </p:spPr>
        <p:txBody>
          <a:bodyPr/>
          <a:lstStyle/>
          <a:p>
            <a:pPr/>
          </a:p>
        </p:txBody>
      </p:sp>
      <p:sp>
        <p:nvSpPr>
          <p:cNvPr id="111" name="Shape 11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sp>
        <p:nvSpPr>
          <p:cNvPr id="13" name="Line 6"/>
          <p:cNvSpPr/>
          <p:nvPr/>
        </p:nvSpPr>
        <p:spPr>
          <a:xfrm>
            <a:off x="812799" y="914400"/>
            <a:ext cx="10668003" cy="0"/>
          </a:xfrm>
          <a:prstGeom prst="line">
            <a:avLst/>
          </a:prstGeom>
          <a:ln w="57150">
            <a:solidFill>
              <a:srgbClr val="000000"/>
            </a:solidFill>
          </a:ln>
        </p:spPr>
        <p:txBody>
          <a:bodyPr lIns="45718" tIns="45718" rIns="45718" bIns="45718"/>
          <a:lstStyle/>
          <a:p>
            <a:pPr/>
          </a:p>
        </p:txBody>
      </p:sp>
      <p:pic>
        <p:nvPicPr>
          <p:cNvPr id="14" name="Picture 7" descr="Picture 7"/>
          <p:cNvPicPr>
            <a:picLocks noChangeAspect="1"/>
          </p:cNvPicPr>
          <p:nvPr/>
        </p:nvPicPr>
        <p:blipFill>
          <a:blip r:embed="rId2">
            <a:extLst/>
          </a:blip>
          <a:srcRect l="0" t="0" r="0" b="18045"/>
          <a:stretch>
            <a:fillRect/>
          </a:stretch>
        </p:blipFill>
        <p:spPr>
          <a:xfrm>
            <a:off x="0" y="5991366"/>
            <a:ext cx="12192000" cy="866637"/>
          </a:xfrm>
          <a:prstGeom prst="rect">
            <a:avLst/>
          </a:prstGeom>
          <a:ln w="12700">
            <a:miter lim="400000"/>
          </a:ln>
        </p:spPr>
      </p:pic>
      <p:sp>
        <p:nvSpPr>
          <p:cNvPr id="15" name="Title Text"/>
          <p:cNvSpPr txBox="1"/>
          <p:nvPr>
            <p:ph type="title"/>
          </p:nvPr>
        </p:nvSpPr>
        <p:spPr>
          <a:xfrm>
            <a:off x="1050877" y="1322386"/>
            <a:ext cx="10363201" cy="1470029"/>
          </a:xfrm>
          <a:prstGeom prst="rect">
            <a:avLst/>
          </a:prstGeom>
        </p:spPr>
        <p:txBody>
          <a:bodyPr/>
          <a:lstStyle/>
          <a:p>
            <a:pPr/>
            <a:r>
              <a:t>Title Text</a:t>
            </a:r>
          </a:p>
        </p:txBody>
      </p:sp>
      <p:sp>
        <p:nvSpPr>
          <p:cNvPr id="16" name="Body Level One…"/>
          <p:cNvSpPr txBox="1"/>
          <p:nvPr>
            <p:ph type="body" sz="quarter" idx="1"/>
          </p:nvPr>
        </p:nvSpPr>
        <p:spPr>
          <a:xfrm>
            <a:off x="2032000" y="3326641"/>
            <a:ext cx="8534400" cy="1752604"/>
          </a:xfrm>
          <a:prstGeom prst="rect">
            <a:avLst/>
          </a:prstGeom>
        </p:spPr>
        <p:txBody>
          <a:bodyPr/>
          <a:lstStyle>
            <a:lvl1pPr marL="0" indent="0" algn="ctr">
              <a:lnSpc>
                <a:spcPct val="100000"/>
              </a:lnSpc>
              <a:spcBef>
                <a:spcPts val="400"/>
              </a:spcBef>
              <a:buSzTx/>
              <a:buFontTx/>
              <a:buNone/>
              <a:defRPr b="1" sz="2000">
                <a:solidFill>
                  <a:srgbClr val="17375E"/>
                </a:solidFill>
                <a:latin typeface="Verdana"/>
                <a:ea typeface="Verdana"/>
                <a:cs typeface="Verdana"/>
                <a:sym typeface="Verdana"/>
              </a:defRPr>
            </a:lvl1pPr>
            <a:lvl2pPr marL="0" indent="0" algn="ctr">
              <a:lnSpc>
                <a:spcPct val="100000"/>
              </a:lnSpc>
              <a:spcBef>
                <a:spcPts val="400"/>
              </a:spcBef>
              <a:buSzTx/>
              <a:buFontTx/>
              <a:buNone/>
              <a:defRPr b="1" sz="2000">
                <a:solidFill>
                  <a:srgbClr val="17375E"/>
                </a:solidFill>
                <a:latin typeface="Verdana"/>
                <a:ea typeface="Verdana"/>
                <a:cs typeface="Verdana"/>
                <a:sym typeface="Verdana"/>
              </a:defRPr>
            </a:lvl2pPr>
            <a:lvl3pPr marL="0" indent="0" algn="ctr">
              <a:lnSpc>
                <a:spcPct val="100000"/>
              </a:lnSpc>
              <a:spcBef>
                <a:spcPts val="400"/>
              </a:spcBef>
              <a:buSzTx/>
              <a:buFontTx/>
              <a:buNone/>
              <a:defRPr b="1" sz="2000">
                <a:solidFill>
                  <a:srgbClr val="17375E"/>
                </a:solidFill>
                <a:latin typeface="Verdana"/>
                <a:ea typeface="Verdana"/>
                <a:cs typeface="Verdana"/>
                <a:sym typeface="Verdana"/>
              </a:defRPr>
            </a:lvl3pPr>
            <a:lvl4pPr marL="0" indent="0" algn="ctr">
              <a:lnSpc>
                <a:spcPct val="100000"/>
              </a:lnSpc>
              <a:spcBef>
                <a:spcPts val="400"/>
              </a:spcBef>
              <a:buSzTx/>
              <a:buFontTx/>
              <a:buNone/>
              <a:defRPr b="1" sz="2000">
                <a:solidFill>
                  <a:srgbClr val="17375E"/>
                </a:solidFill>
                <a:latin typeface="Verdana"/>
                <a:ea typeface="Verdana"/>
                <a:cs typeface="Verdana"/>
                <a:sym typeface="Verdana"/>
              </a:defRPr>
            </a:lvl4pPr>
            <a:lvl5pPr marL="0" indent="0" algn="ctr">
              <a:lnSpc>
                <a:spcPct val="100000"/>
              </a:lnSpc>
              <a:spcBef>
                <a:spcPts val="400"/>
              </a:spcBef>
              <a:buSzTx/>
              <a:buFontTx/>
              <a:buNone/>
              <a:defRPr b="1" sz="2000">
                <a:solidFill>
                  <a:srgbClr val="17375E"/>
                </a:solidFill>
                <a:latin typeface="Verdana"/>
                <a:ea typeface="Verdana"/>
                <a:cs typeface="Verdana"/>
                <a:sym typeface="Verdana"/>
              </a:defRPr>
            </a:lvl5pPr>
          </a:lstStyle>
          <a:p>
            <a:pPr/>
            <a:r>
              <a:t>Body Level One</a:t>
            </a:r>
          </a:p>
          <a:p>
            <a:pPr lvl="1"/>
            <a:r>
              <a:t>Body Level Two</a:t>
            </a:r>
          </a:p>
          <a:p>
            <a:pPr lvl="2"/>
            <a:r>
              <a:t>Body Level Three</a:t>
            </a:r>
          </a:p>
          <a:p>
            <a:pPr lvl="3"/>
            <a:r>
              <a:t>Body Level Four</a:t>
            </a:r>
          </a:p>
          <a:p>
            <a:pPr lvl="4"/>
            <a:r>
              <a:t>Body Level Five</a:t>
            </a:r>
          </a:p>
        </p:txBody>
      </p:sp>
      <p:sp>
        <p:nvSpPr>
          <p:cNvPr id="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4" name="Title Text"/>
          <p:cNvSpPr txBox="1"/>
          <p:nvPr>
            <p:ph type="title"/>
          </p:nvPr>
        </p:nvSpPr>
        <p:spPr>
          <a:prstGeom prst="rect">
            <a:avLst/>
          </a:prstGeom>
        </p:spPr>
        <p:txBody>
          <a:bodyPr/>
          <a:lstStyle/>
          <a:p>
            <a:pPr/>
            <a:r>
              <a:t>Title Text</a:t>
            </a:r>
          </a:p>
        </p:txBody>
      </p:sp>
      <p:sp>
        <p:nvSpPr>
          <p:cNvPr id="25"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33" name="Line 6"/>
          <p:cNvSpPr/>
          <p:nvPr/>
        </p:nvSpPr>
        <p:spPr>
          <a:xfrm>
            <a:off x="812799" y="914400"/>
            <a:ext cx="10668003" cy="0"/>
          </a:xfrm>
          <a:prstGeom prst="line">
            <a:avLst/>
          </a:prstGeom>
          <a:ln w="57150">
            <a:solidFill>
              <a:srgbClr val="000000"/>
            </a:solidFill>
          </a:ln>
        </p:spPr>
        <p:txBody>
          <a:bodyPr lIns="45718" tIns="45718" rIns="45718" bIns="45718"/>
          <a:lstStyle/>
          <a:p>
            <a:pPr/>
          </a:p>
        </p:txBody>
      </p:sp>
      <p:pic>
        <p:nvPicPr>
          <p:cNvPr id="34" name="Picture 7" descr="Picture 7"/>
          <p:cNvPicPr>
            <a:picLocks noChangeAspect="1"/>
          </p:cNvPicPr>
          <p:nvPr/>
        </p:nvPicPr>
        <p:blipFill>
          <a:blip r:embed="rId2">
            <a:extLst/>
          </a:blip>
          <a:srcRect l="0" t="0" r="0" b="18045"/>
          <a:stretch>
            <a:fillRect/>
          </a:stretch>
        </p:blipFill>
        <p:spPr>
          <a:xfrm>
            <a:off x="0" y="5991366"/>
            <a:ext cx="12192000" cy="866637"/>
          </a:xfrm>
          <a:prstGeom prst="rect">
            <a:avLst/>
          </a:prstGeom>
          <a:ln w="12700">
            <a:miter lim="400000"/>
          </a:ln>
        </p:spPr>
      </p:pic>
      <p:sp>
        <p:nvSpPr>
          <p:cNvPr id="35" name="Title Text"/>
          <p:cNvSpPr txBox="1"/>
          <p:nvPr>
            <p:ph type="title"/>
          </p:nvPr>
        </p:nvSpPr>
        <p:spPr>
          <a:xfrm>
            <a:off x="963084" y="4406903"/>
            <a:ext cx="10363201" cy="1362079"/>
          </a:xfrm>
          <a:prstGeom prst="rect">
            <a:avLst/>
          </a:prstGeom>
        </p:spPr>
        <p:txBody>
          <a:bodyPr anchor="t"/>
          <a:lstStyle>
            <a:lvl1pPr>
              <a:defRPr cap="all" sz="4000">
                <a:solidFill>
                  <a:srgbClr val="FF0000"/>
                </a:solidFill>
              </a:defRPr>
            </a:lvl1pPr>
          </a:lstStyle>
          <a:p>
            <a:pPr/>
            <a:r>
              <a:t>Title Text</a:t>
            </a:r>
          </a:p>
        </p:txBody>
      </p:sp>
      <p:sp>
        <p:nvSpPr>
          <p:cNvPr id="36" name="Body Level One…"/>
          <p:cNvSpPr txBox="1"/>
          <p:nvPr>
            <p:ph type="body" sz="quarter" idx="1"/>
          </p:nvPr>
        </p:nvSpPr>
        <p:spPr>
          <a:xfrm>
            <a:off x="963084" y="2906713"/>
            <a:ext cx="10363201" cy="1500191"/>
          </a:xfrm>
          <a:prstGeom prst="rect">
            <a:avLst/>
          </a:prstGeom>
        </p:spPr>
        <p:txBody>
          <a:bodyPr anchor="b"/>
          <a:lstStyle>
            <a:lvl1pPr marL="0" indent="0" algn="l">
              <a:lnSpc>
                <a:spcPct val="100000"/>
              </a:lnSpc>
              <a:spcBef>
                <a:spcPts val="400"/>
              </a:spcBef>
              <a:buSzTx/>
              <a:buFontTx/>
              <a:buNone/>
              <a:defRPr sz="2000">
                <a:solidFill>
                  <a:srgbClr val="888888"/>
                </a:solidFill>
                <a:latin typeface="Verdana"/>
                <a:ea typeface="Verdana"/>
                <a:cs typeface="Verdana"/>
                <a:sym typeface="Verdana"/>
              </a:defRPr>
            </a:lvl1pPr>
            <a:lvl2pPr marL="0" indent="0" algn="l">
              <a:lnSpc>
                <a:spcPct val="100000"/>
              </a:lnSpc>
              <a:spcBef>
                <a:spcPts val="400"/>
              </a:spcBef>
              <a:buSzTx/>
              <a:buFontTx/>
              <a:buNone/>
              <a:defRPr sz="2000">
                <a:solidFill>
                  <a:srgbClr val="888888"/>
                </a:solidFill>
                <a:latin typeface="Verdana"/>
                <a:ea typeface="Verdana"/>
                <a:cs typeface="Verdana"/>
                <a:sym typeface="Verdana"/>
              </a:defRPr>
            </a:lvl2pPr>
            <a:lvl3pPr marL="0" indent="0" algn="l">
              <a:lnSpc>
                <a:spcPct val="100000"/>
              </a:lnSpc>
              <a:spcBef>
                <a:spcPts val="400"/>
              </a:spcBef>
              <a:buSzTx/>
              <a:buFontTx/>
              <a:buNone/>
              <a:defRPr sz="2000">
                <a:solidFill>
                  <a:srgbClr val="888888"/>
                </a:solidFill>
                <a:latin typeface="Verdana"/>
                <a:ea typeface="Verdana"/>
                <a:cs typeface="Verdana"/>
                <a:sym typeface="Verdana"/>
              </a:defRPr>
            </a:lvl3pPr>
            <a:lvl4pPr marL="0" indent="0" algn="l">
              <a:lnSpc>
                <a:spcPct val="100000"/>
              </a:lnSpc>
              <a:spcBef>
                <a:spcPts val="400"/>
              </a:spcBef>
              <a:buSzTx/>
              <a:buFontTx/>
              <a:buNone/>
              <a:defRPr sz="2000">
                <a:solidFill>
                  <a:srgbClr val="888888"/>
                </a:solidFill>
                <a:latin typeface="Verdana"/>
                <a:ea typeface="Verdana"/>
                <a:cs typeface="Verdana"/>
                <a:sym typeface="Verdana"/>
              </a:defRPr>
            </a:lvl4pPr>
            <a:lvl5pPr marL="0" indent="0" algn="l">
              <a:lnSpc>
                <a:spcPct val="100000"/>
              </a:lnSpc>
              <a:spcBef>
                <a:spcPts val="400"/>
              </a:spcBef>
              <a:buSzTx/>
              <a:buFontTx/>
              <a:buNone/>
              <a:defRPr sz="2000">
                <a:solidFill>
                  <a:srgbClr val="888888"/>
                </a:solidFill>
                <a:latin typeface="Verdana"/>
                <a:ea typeface="Verdana"/>
                <a:cs typeface="Verdana"/>
                <a:sym typeface="Verdana"/>
              </a:defRPr>
            </a:lvl5pPr>
          </a:lstStyle>
          <a:p>
            <a:pPr/>
            <a:r>
              <a:t>Body Level One</a:t>
            </a:r>
          </a:p>
          <a:p>
            <a:pPr lvl="1"/>
            <a:r>
              <a:t>Body Level Two</a:t>
            </a:r>
          </a:p>
          <a:p>
            <a:pPr lvl="2"/>
            <a:r>
              <a:t>Body Level Three</a:t>
            </a:r>
          </a:p>
          <a:p>
            <a:pPr lvl="3"/>
            <a:r>
              <a:t>Body Level Four</a:t>
            </a:r>
          </a:p>
          <a:p>
            <a:pPr lvl="4"/>
            <a:r>
              <a:t>Body Level Five</a:t>
            </a:r>
          </a:p>
        </p:txBody>
      </p:sp>
      <p:sp>
        <p:nvSpPr>
          <p:cNvPr id="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sp>
        <p:nvSpPr>
          <p:cNvPr id="44" name="Line 6"/>
          <p:cNvSpPr/>
          <p:nvPr/>
        </p:nvSpPr>
        <p:spPr>
          <a:xfrm>
            <a:off x="812799" y="914400"/>
            <a:ext cx="10668003" cy="0"/>
          </a:xfrm>
          <a:prstGeom prst="line">
            <a:avLst/>
          </a:prstGeom>
          <a:ln w="57150">
            <a:solidFill>
              <a:srgbClr val="000000"/>
            </a:solidFill>
          </a:ln>
        </p:spPr>
        <p:txBody>
          <a:bodyPr lIns="45718" tIns="45718" rIns="45718" bIns="45718"/>
          <a:lstStyle/>
          <a:p>
            <a:pPr/>
          </a:p>
        </p:txBody>
      </p:sp>
      <p:pic>
        <p:nvPicPr>
          <p:cNvPr id="45" name="Picture 7" descr="Picture 7"/>
          <p:cNvPicPr>
            <a:picLocks noChangeAspect="1"/>
          </p:cNvPicPr>
          <p:nvPr/>
        </p:nvPicPr>
        <p:blipFill>
          <a:blip r:embed="rId2">
            <a:extLst/>
          </a:blip>
          <a:srcRect l="0" t="0" r="0" b="18045"/>
          <a:stretch>
            <a:fillRect/>
          </a:stretch>
        </p:blipFill>
        <p:spPr>
          <a:xfrm>
            <a:off x="0" y="5991366"/>
            <a:ext cx="12192000" cy="866637"/>
          </a:xfrm>
          <a:prstGeom prst="rect">
            <a:avLst/>
          </a:prstGeom>
          <a:ln w="12700">
            <a:miter lim="400000"/>
          </a:ln>
        </p:spPr>
      </p:pic>
      <p:sp>
        <p:nvSpPr>
          <p:cNvPr id="46" name="Title Text"/>
          <p:cNvSpPr txBox="1"/>
          <p:nvPr>
            <p:ph type="title"/>
          </p:nvPr>
        </p:nvSpPr>
        <p:spPr>
          <a:prstGeom prst="rect">
            <a:avLst/>
          </a:prstGeom>
        </p:spPr>
        <p:txBody>
          <a:bodyPr/>
          <a:lstStyle>
            <a:lvl1pPr>
              <a:defRPr>
                <a:solidFill>
                  <a:srgbClr val="FF0000"/>
                </a:solidFill>
              </a:defRPr>
            </a:lvl1pPr>
          </a:lstStyle>
          <a:p>
            <a:pPr/>
            <a:r>
              <a:t>Title Text</a:t>
            </a:r>
          </a:p>
        </p:txBody>
      </p:sp>
      <p:sp>
        <p:nvSpPr>
          <p:cNvPr id="47" name="Body Level One…"/>
          <p:cNvSpPr txBox="1"/>
          <p:nvPr>
            <p:ph type="body" sz="half" idx="1"/>
          </p:nvPr>
        </p:nvSpPr>
        <p:spPr>
          <a:xfrm>
            <a:off x="609600" y="1600203"/>
            <a:ext cx="5384800" cy="4525963"/>
          </a:xfrm>
          <a:prstGeom prst="rect">
            <a:avLst/>
          </a:prstGeom>
        </p:spPr>
        <p:txBody>
          <a:bodyPr/>
          <a:lstStyle>
            <a:lvl1pPr marL="257175" indent="-257175" algn="l">
              <a:lnSpc>
                <a:spcPct val="100000"/>
              </a:lnSpc>
              <a:spcBef>
                <a:spcPts val="600"/>
              </a:spcBef>
            </a:lvl1pPr>
            <a:lvl2pPr marL="707231" indent="-250031" algn="l">
              <a:lnSpc>
                <a:spcPct val="100000"/>
              </a:lnSpc>
              <a:spcBef>
                <a:spcPts val="600"/>
              </a:spcBef>
            </a:lvl2pPr>
            <a:lvl3pPr marL="1154430" indent="-240030" algn="l">
              <a:lnSpc>
                <a:spcPct val="100000"/>
              </a:lnSpc>
              <a:spcBef>
                <a:spcPts val="600"/>
              </a:spcBef>
            </a:lvl3pPr>
            <a:lvl4pPr marL="1638300" indent="-266700" algn="l">
              <a:lnSpc>
                <a:spcPct val="100000"/>
              </a:lnSpc>
              <a:spcBef>
                <a:spcPts val="600"/>
              </a:spcBef>
            </a:lvl4pPr>
            <a:lvl5pPr marL="2095500" indent="-266700" algn="l">
              <a:lnSpc>
                <a:spcPct val="100000"/>
              </a:lnSpc>
              <a:spcBef>
                <a:spcPts val="600"/>
              </a:spcBef>
            </a:lvl5pPr>
          </a:lstStyle>
          <a:p>
            <a:pPr/>
            <a:r>
              <a:t>Body Level One</a:t>
            </a:r>
          </a:p>
          <a:p>
            <a:pPr lvl="1"/>
            <a:r>
              <a:t>Body Level Two</a:t>
            </a:r>
          </a:p>
          <a:p>
            <a:pPr lvl="2"/>
            <a:r>
              <a:t>Body Level Three</a:t>
            </a:r>
          </a:p>
          <a:p>
            <a:pPr lvl="3"/>
            <a:r>
              <a:t>Body Level Four</a:t>
            </a:r>
          </a:p>
          <a:p>
            <a:pPr lvl="4"/>
            <a:r>
              <a:t>Body Level Five</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sp>
        <p:nvSpPr>
          <p:cNvPr id="55" name="Line 6"/>
          <p:cNvSpPr/>
          <p:nvPr/>
        </p:nvSpPr>
        <p:spPr>
          <a:xfrm>
            <a:off x="812799" y="914400"/>
            <a:ext cx="10668003" cy="0"/>
          </a:xfrm>
          <a:prstGeom prst="line">
            <a:avLst/>
          </a:prstGeom>
          <a:ln w="57150">
            <a:solidFill>
              <a:srgbClr val="000000"/>
            </a:solidFill>
          </a:ln>
        </p:spPr>
        <p:txBody>
          <a:bodyPr lIns="45718" tIns="45718" rIns="45718" bIns="45718"/>
          <a:lstStyle/>
          <a:p>
            <a:pPr/>
          </a:p>
        </p:txBody>
      </p:sp>
      <p:pic>
        <p:nvPicPr>
          <p:cNvPr id="56" name="Picture 7" descr="Picture 7"/>
          <p:cNvPicPr>
            <a:picLocks noChangeAspect="1"/>
          </p:cNvPicPr>
          <p:nvPr/>
        </p:nvPicPr>
        <p:blipFill>
          <a:blip r:embed="rId2">
            <a:extLst/>
          </a:blip>
          <a:srcRect l="0" t="0" r="0" b="18045"/>
          <a:stretch>
            <a:fillRect/>
          </a:stretch>
        </p:blipFill>
        <p:spPr>
          <a:xfrm>
            <a:off x="0" y="5991366"/>
            <a:ext cx="12192000" cy="866637"/>
          </a:xfrm>
          <a:prstGeom prst="rect">
            <a:avLst/>
          </a:prstGeom>
          <a:ln w="12700">
            <a:miter lim="400000"/>
          </a:ln>
        </p:spPr>
      </p:pic>
      <p:sp>
        <p:nvSpPr>
          <p:cNvPr id="57" name="Title Text"/>
          <p:cNvSpPr txBox="1"/>
          <p:nvPr>
            <p:ph type="title"/>
          </p:nvPr>
        </p:nvSpPr>
        <p:spPr>
          <a:xfrm>
            <a:off x="859367" y="304800"/>
            <a:ext cx="10668001" cy="487363"/>
          </a:xfrm>
          <a:prstGeom prst="rect">
            <a:avLst/>
          </a:prstGeom>
        </p:spPr>
        <p:txBody>
          <a:bodyPr/>
          <a:lstStyle>
            <a:lvl1pPr>
              <a:defRPr>
                <a:solidFill>
                  <a:srgbClr val="FF0000"/>
                </a:solidFill>
              </a:defRPr>
            </a:lvl1pPr>
          </a:lstStyle>
          <a:p>
            <a:pPr/>
            <a:r>
              <a:t>Title Text</a:t>
            </a:r>
          </a:p>
        </p:txBody>
      </p:sp>
      <p:sp>
        <p:nvSpPr>
          <p:cNvPr id="58" name="Body Level One…"/>
          <p:cNvSpPr txBox="1"/>
          <p:nvPr>
            <p:ph type="body" sz="quarter" idx="1"/>
          </p:nvPr>
        </p:nvSpPr>
        <p:spPr>
          <a:xfrm>
            <a:off x="609600" y="1535112"/>
            <a:ext cx="5386917" cy="639763"/>
          </a:xfrm>
          <a:prstGeom prst="rect">
            <a:avLst/>
          </a:prstGeom>
        </p:spPr>
        <p:txBody>
          <a:bodyPr anchor="b"/>
          <a:lstStyle>
            <a:lvl1pPr marL="0" indent="0" algn="l">
              <a:lnSpc>
                <a:spcPct val="100000"/>
              </a:lnSpc>
              <a:spcBef>
                <a:spcPts val="500"/>
              </a:spcBef>
              <a:buSzTx/>
              <a:buFontTx/>
              <a:buNone/>
              <a:defRPr b="1" sz="2400">
                <a:latin typeface="Verdana"/>
                <a:ea typeface="Verdana"/>
                <a:cs typeface="Verdana"/>
                <a:sym typeface="Verdana"/>
              </a:defRPr>
            </a:lvl1pPr>
            <a:lvl2pPr marL="0" indent="0" algn="l">
              <a:lnSpc>
                <a:spcPct val="100000"/>
              </a:lnSpc>
              <a:spcBef>
                <a:spcPts val="500"/>
              </a:spcBef>
              <a:buSzTx/>
              <a:buFontTx/>
              <a:buNone/>
              <a:defRPr b="1" sz="2400">
                <a:latin typeface="Verdana"/>
                <a:ea typeface="Verdana"/>
                <a:cs typeface="Verdana"/>
                <a:sym typeface="Verdana"/>
              </a:defRPr>
            </a:lvl2pPr>
            <a:lvl3pPr marL="0" indent="0" algn="l">
              <a:lnSpc>
                <a:spcPct val="100000"/>
              </a:lnSpc>
              <a:spcBef>
                <a:spcPts val="500"/>
              </a:spcBef>
              <a:buSzTx/>
              <a:buFontTx/>
              <a:buNone/>
              <a:defRPr b="1" sz="2400">
                <a:latin typeface="Verdana"/>
                <a:ea typeface="Verdana"/>
                <a:cs typeface="Verdana"/>
                <a:sym typeface="Verdana"/>
              </a:defRPr>
            </a:lvl3pPr>
            <a:lvl4pPr marL="0" indent="0" algn="l">
              <a:lnSpc>
                <a:spcPct val="100000"/>
              </a:lnSpc>
              <a:spcBef>
                <a:spcPts val="500"/>
              </a:spcBef>
              <a:buSzTx/>
              <a:buFontTx/>
              <a:buNone/>
              <a:defRPr b="1" sz="2400">
                <a:latin typeface="Verdana"/>
                <a:ea typeface="Verdana"/>
                <a:cs typeface="Verdana"/>
                <a:sym typeface="Verdana"/>
              </a:defRPr>
            </a:lvl4pPr>
            <a:lvl5pPr marL="0" indent="0" algn="l">
              <a:lnSpc>
                <a:spcPct val="100000"/>
              </a:lnSpc>
              <a:spcBef>
                <a:spcPts val="500"/>
              </a:spcBef>
              <a:buSzTx/>
              <a:buFontTx/>
              <a:buNone/>
              <a:defRPr b="1" sz="2400">
                <a:latin typeface="Verdana"/>
                <a:ea typeface="Verdana"/>
                <a:cs typeface="Verdana"/>
                <a:sym typeface="Verdana"/>
              </a:defRPr>
            </a:lvl5pPr>
          </a:lstStyle>
          <a:p>
            <a:pPr/>
            <a:r>
              <a:t>Body Level One</a:t>
            </a:r>
          </a:p>
          <a:p>
            <a:pPr lvl="1"/>
            <a:r>
              <a:t>Body Level Two</a:t>
            </a:r>
          </a:p>
          <a:p>
            <a:pPr lvl="2"/>
            <a:r>
              <a:t>Body Level Three</a:t>
            </a:r>
          </a:p>
          <a:p>
            <a:pPr lvl="3"/>
            <a:r>
              <a:t>Body Level Four</a:t>
            </a:r>
          </a:p>
          <a:p>
            <a:pPr lvl="4"/>
            <a:r>
              <a:t>Body Level Five</a:t>
            </a:r>
          </a:p>
        </p:txBody>
      </p:sp>
      <p:sp>
        <p:nvSpPr>
          <p:cNvPr id="59" name="Text Placeholder 4"/>
          <p:cNvSpPr/>
          <p:nvPr>
            <p:ph type="body" sz="quarter" idx="21"/>
          </p:nvPr>
        </p:nvSpPr>
        <p:spPr>
          <a:xfrm>
            <a:off x="6193366" y="1535111"/>
            <a:ext cx="5389039" cy="639767"/>
          </a:xfrm>
          <a:prstGeom prst="rect">
            <a:avLst/>
          </a:prstGeom>
        </p:spPr>
        <p:txBody>
          <a:bodyPr anchor="b"/>
          <a:lstStyle/>
          <a:p>
            <a:pPr/>
          </a:p>
        </p:txBody>
      </p:sp>
      <p:sp>
        <p:nvSpPr>
          <p:cNvPr id="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67" name="Line 6"/>
          <p:cNvSpPr/>
          <p:nvPr/>
        </p:nvSpPr>
        <p:spPr>
          <a:xfrm>
            <a:off x="812799" y="914400"/>
            <a:ext cx="10668003" cy="0"/>
          </a:xfrm>
          <a:prstGeom prst="line">
            <a:avLst/>
          </a:prstGeom>
          <a:ln w="57150">
            <a:solidFill>
              <a:srgbClr val="000000"/>
            </a:solidFill>
          </a:ln>
        </p:spPr>
        <p:txBody>
          <a:bodyPr lIns="45718" tIns="45718" rIns="45718" bIns="45718"/>
          <a:lstStyle/>
          <a:p>
            <a:pPr/>
          </a:p>
        </p:txBody>
      </p:sp>
      <p:pic>
        <p:nvPicPr>
          <p:cNvPr id="68" name="Picture 7" descr="Picture 7"/>
          <p:cNvPicPr>
            <a:picLocks noChangeAspect="1"/>
          </p:cNvPicPr>
          <p:nvPr/>
        </p:nvPicPr>
        <p:blipFill>
          <a:blip r:embed="rId2">
            <a:extLst/>
          </a:blip>
          <a:srcRect l="0" t="0" r="0" b="18045"/>
          <a:stretch>
            <a:fillRect/>
          </a:stretch>
        </p:blipFill>
        <p:spPr>
          <a:xfrm>
            <a:off x="0" y="5991366"/>
            <a:ext cx="12192000" cy="866637"/>
          </a:xfrm>
          <a:prstGeom prst="rect">
            <a:avLst/>
          </a:prstGeom>
          <a:ln w="12700">
            <a:miter lim="400000"/>
          </a:ln>
        </p:spPr>
      </p:pic>
      <p:sp>
        <p:nvSpPr>
          <p:cNvPr id="69" name="Title Text"/>
          <p:cNvSpPr txBox="1"/>
          <p:nvPr>
            <p:ph type="title"/>
          </p:nvPr>
        </p:nvSpPr>
        <p:spPr>
          <a:xfrm>
            <a:off x="3860800" y="274638"/>
            <a:ext cx="7721600" cy="487363"/>
          </a:xfrm>
          <a:prstGeom prst="rect">
            <a:avLst/>
          </a:prstGeom>
        </p:spPr>
        <p:txBody>
          <a:bodyPr/>
          <a:lstStyle>
            <a:lvl1pPr>
              <a:defRPr>
                <a:solidFill>
                  <a:srgbClr val="FF0000"/>
                </a:solidFill>
              </a:defRPr>
            </a:lvl1pPr>
          </a:lstStyle>
          <a:p>
            <a:pPr/>
            <a:r>
              <a:t>Title Text</a:t>
            </a:r>
          </a:p>
        </p:txBody>
      </p:sp>
      <p:pic>
        <p:nvPicPr>
          <p:cNvPr id="70" name="Picture 3" descr="Picture 3"/>
          <p:cNvPicPr>
            <a:picLocks noChangeAspect="1"/>
          </p:cNvPicPr>
          <p:nvPr/>
        </p:nvPicPr>
        <p:blipFill>
          <a:blip r:embed="rId3">
            <a:extLst/>
          </a:blip>
          <a:stretch>
            <a:fillRect/>
          </a:stretch>
        </p:blipFill>
        <p:spPr>
          <a:xfrm>
            <a:off x="2505205" y="139873"/>
            <a:ext cx="9686799" cy="698327"/>
          </a:xfrm>
          <a:prstGeom prst="rect">
            <a:avLst/>
          </a:prstGeom>
          <a:ln w="12700">
            <a:miter lim="400000"/>
          </a:ln>
        </p:spPr>
      </p:pic>
      <p:sp>
        <p:nvSpPr>
          <p:cNvPr id="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78" name="Line 6"/>
          <p:cNvSpPr/>
          <p:nvPr/>
        </p:nvSpPr>
        <p:spPr>
          <a:xfrm>
            <a:off x="812799" y="914400"/>
            <a:ext cx="10668003" cy="0"/>
          </a:xfrm>
          <a:prstGeom prst="line">
            <a:avLst/>
          </a:prstGeom>
          <a:ln w="57150">
            <a:solidFill>
              <a:srgbClr val="000000"/>
            </a:solidFill>
          </a:ln>
        </p:spPr>
        <p:txBody>
          <a:bodyPr lIns="45718" tIns="45718" rIns="45718" bIns="45718"/>
          <a:lstStyle/>
          <a:p>
            <a:pPr/>
          </a:p>
        </p:txBody>
      </p:sp>
      <p:pic>
        <p:nvPicPr>
          <p:cNvPr id="79" name="Picture 7" descr="Picture 7"/>
          <p:cNvPicPr>
            <a:picLocks noChangeAspect="1"/>
          </p:cNvPicPr>
          <p:nvPr/>
        </p:nvPicPr>
        <p:blipFill>
          <a:blip r:embed="rId2">
            <a:extLst/>
          </a:blip>
          <a:srcRect l="0" t="0" r="0" b="18045"/>
          <a:stretch>
            <a:fillRect/>
          </a:stretch>
        </p:blipFill>
        <p:spPr>
          <a:xfrm>
            <a:off x="0" y="5991366"/>
            <a:ext cx="12192000" cy="866637"/>
          </a:xfrm>
          <a:prstGeom prst="rect">
            <a:avLst/>
          </a:prstGeom>
          <a:ln w="12700">
            <a:miter lim="400000"/>
          </a:ln>
        </p:spPr>
      </p:pic>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87" name="Line 6"/>
          <p:cNvSpPr/>
          <p:nvPr/>
        </p:nvSpPr>
        <p:spPr>
          <a:xfrm>
            <a:off x="812799" y="914400"/>
            <a:ext cx="10668003" cy="0"/>
          </a:xfrm>
          <a:prstGeom prst="line">
            <a:avLst/>
          </a:prstGeom>
          <a:ln w="57150">
            <a:solidFill>
              <a:srgbClr val="000000"/>
            </a:solidFill>
          </a:ln>
        </p:spPr>
        <p:txBody>
          <a:bodyPr lIns="45718" tIns="45718" rIns="45718" bIns="45718"/>
          <a:lstStyle/>
          <a:p>
            <a:pPr/>
          </a:p>
        </p:txBody>
      </p:sp>
      <p:pic>
        <p:nvPicPr>
          <p:cNvPr id="88" name="Picture 7" descr="Picture 7"/>
          <p:cNvPicPr>
            <a:picLocks noChangeAspect="1"/>
          </p:cNvPicPr>
          <p:nvPr/>
        </p:nvPicPr>
        <p:blipFill>
          <a:blip r:embed="rId2">
            <a:extLst/>
          </a:blip>
          <a:srcRect l="0" t="0" r="0" b="18045"/>
          <a:stretch>
            <a:fillRect/>
          </a:stretch>
        </p:blipFill>
        <p:spPr>
          <a:xfrm>
            <a:off x="0" y="5991366"/>
            <a:ext cx="12192000" cy="866637"/>
          </a:xfrm>
          <a:prstGeom prst="rect">
            <a:avLst/>
          </a:prstGeom>
          <a:ln w="12700">
            <a:miter lim="400000"/>
          </a:ln>
        </p:spPr>
      </p:pic>
      <p:sp>
        <p:nvSpPr>
          <p:cNvPr id="89" name="Title Text"/>
          <p:cNvSpPr txBox="1"/>
          <p:nvPr>
            <p:ph type="title"/>
          </p:nvPr>
        </p:nvSpPr>
        <p:spPr>
          <a:xfrm>
            <a:off x="609601" y="273050"/>
            <a:ext cx="4011087" cy="1162050"/>
          </a:xfrm>
          <a:prstGeom prst="rect">
            <a:avLst/>
          </a:prstGeom>
        </p:spPr>
        <p:txBody>
          <a:bodyPr anchor="b"/>
          <a:lstStyle>
            <a:lvl1pPr>
              <a:defRPr sz="2000">
                <a:solidFill>
                  <a:srgbClr val="FF0000"/>
                </a:solidFill>
              </a:defRPr>
            </a:lvl1pPr>
          </a:lstStyle>
          <a:p>
            <a:pPr/>
            <a:r>
              <a:t>Title Text</a:t>
            </a:r>
          </a:p>
        </p:txBody>
      </p:sp>
      <p:sp>
        <p:nvSpPr>
          <p:cNvPr id="90" name="Body Level One…"/>
          <p:cNvSpPr txBox="1"/>
          <p:nvPr>
            <p:ph type="body" idx="1"/>
          </p:nvPr>
        </p:nvSpPr>
        <p:spPr>
          <a:xfrm>
            <a:off x="4766733" y="273053"/>
            <a:ext cx="6815667" cy="5853113"/>
          </a:xfrm>
          <a:prstGeom prst="rect">
            <a:avLst/>
          </a:prstGeom>
        </p:spPr>
        <p:txBody>
          <a:bodyPr/>
          <a:lstStyle>
            <a:lvl1pPr marL="342900" indent="-342900" algn="l">
              <a:lnSpc>
                <a:spcPct val="100000"/>
              </a:lnSpc>
              <a:spcBef>
                <a:spcPts val="700"/>
              </a:spcBef>
              <a:defRPr sz="3200">
                <a:latin typeface="Verdana"/>
                <a:ea typeface="Verdana"/>
                <a:cs typeface="Verdana"/>
                <a:sym typeface="Verdana"/>
              </a:defRPr>
            </a:lvl1pPr>
            <a:lvl2pPr marL="783771" indent="-326571" algn="l">
              <a:lnSpc>
                <a:spcPct val="100000"/>
              </a:lnSpc>
              <a:spcBef>
                <a:spcPts val="700"/>
              </a:spcBef>
              <a:defRPr sz="3200">
                <a:latin typeface="Verdana"/>
                <a:ea typeface="Verdana"/>
                <a:cs typeface="Verdana"/>
                <a:sym typeface="Verdana"/>
              </a:defRPr>
            </a:lvl2pPr>
            <a:lvl3pPr marL="1219200" indent="-304800" algn="l">
              <a:lnSpc>
                <a:spcPct val="100000"/>
              </a:lnSpc>
              <a:spcBef>
                <a:spcPts val="700"/>
              </a:spcBef>
              <a:defRPr sz="3200">
                <a:latin typeface="Verdana"/>
                <a:ea typeface="Verdana"/>
                <a:cs typeface="Verdana"/>
                <a:sym typeface="Verdana"/>
              </a:defRPr>
            </a:lvl3pPr>
            <a:lvl4pPr marL="1737360" indent="-365760" algn="l">
              <a:lnSpc>
                <a:spcPct val="100000"/>
              </a:lnSpc>
              <a:spcBef>
                <a:spcPts val="700"/>
              </a:spcBef>
              <a:defRPr sz="3200">
                <a:latin typeface="Verdana"/>
                <a:ea typeface="Verdana"/>
                <a:cs typeface="Verdana"/>
                <a:sym typeface="Verdana"/>
              </a:defRPr>
            </a:lvl4pPr>
            <a:lvl5pPr marL="2194560" indent="-365760" algn="l">
              <a:lnSpc>
                <a:spcPct val="100000"/>
              </a:lnSpc>
              <a:spcBef>
                <a:spcPts val="700"/>
              </a:spcBef>
              <a:defRPr sz="3200">
                <a:latin typeface="Verdana"/>
                <a:ea typeface="Verdana"/>
                <a:cs typeface="Verdana"/>
                <a:sym typeface="Verdana"/>
              </a:defRPr>
            </a:lvl5pPr>
          </a:lstStyle>
          <a:p>
            <a:pPr/>
            <a:r>
              <a:t>Body Level One</a:t>
            </a:r>
          </a:p>
          <a:p>
            <a:pPr lvl="1"/>
            <a:r>
              <a:t>Body Level Two</a:t>
            </a:r>
          </a:p>
          <a:p>
            <a:pPr lvl="2"/>
            <a:r>
              <a:t>Body Level Three</a:t>
            </a:r>
          </a:p>
          <a:p>
            <a:pPr lvl="3"/>
            <a:r>
              <a:t>Body Level Four</a:t>
            </a:r>
          </a:p>
          <a:p>
            <a:pPr lvl="4"/>
            <a:r>
              <a:t>Body Level Five</a:t>
            </a:r>
          </a:p>
        </p:txBody>
      </p:sp>
      <p:sp>
        <p:nvSpPr>
          <p:cNvPr id="91" name="Text Placeholder 3"/>
          <p:cNvSpPr/>
          <p:nvPr>
            <p:ph type="body" sz="half" idx="21"/>
          </p:nvPr>
        </p:nvSpPr>
        <p:spPr>
          <a:xfrm>
            <a:off x="609599" y="1435103"/>
            <a:ext cx="4011090" cy="4691063"/>
          </a:xfrm>
          <a:prstGeom prst="rect">
            <a:avLst/>
          </a:prstGeom>
        </p:spPr>
        <p:txBody>
          <a:bodyPr/>
          <a:lstStyle/>
          <a:p>
            <a:pPr/>
          </a:p>
        </p:txBody>
      </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99" name="Line 6"/>
          <p:cNvSpPr/>
          <p:nvPr/>
        </p:nvSpPr>
        <p:spPr>
          <a:xfrm>
            <a:off x="812799" y="914400"/>
            <a:ext cx="10668003" cy="0"/>
          </a:xfrm>
          <a:prstGeom prst="line">
            <a:avLst/>
          </a:prstGeom>
          <a:ln w="57150">
            <a:solidFill>
              <a:srgbClr val="000000"/>
            </a:solidFill>
          </a:ln>
        </p:spPr>
        <p:txBody>
          <a:bodyPr lIns="45718" tIns="45718" rIns="45718" bIns="45718"/>
          <a:lstStyle/>
          <a:p>
            <a:pPr/>
          </a:p>
        </p:txBody>
      </p:sp>
      <p:pic>
        <p:nvPicPr>
          <p:cNvPr id="100" name="Picture 7" descr="Picture 7"/>
          <p:cNvPicPr>
            <a:picLocks noChangeAspect="1"/>
          </p:cNvPicPr>
          <p:nvPr/>
        </p:nvPicPr>
        <p:blipFill>
          <a:blip r:embed="rId2">
            <a:extLst/>
          </a:blip>
          <a:srcRect l="0" t="0" r="0" b="18045"/>
          <a:stretch>
            <a:fillRect/>
          </a:stretch>
        </p:blipFill>
        <p:spPr>
          <a:xfrm>
            <a:off x="0" y="5991366"/>
            <a:ext cx="12192000" cy="866637"/>
          </a:xfrm>
          <a:prstGeom prst="rect">
            <a:avLst/>
          </a:prstGeom>
          <a:ln w="12700">
            <a:miter lim="400000"/>
          </a:ln>
        </p:spPr>
      </p:pic>
      <p:sp>
        <p:nvSpPr>
          <p:cNvPr id="101" name="Title Text"/>
          <p:cNvSpPr txBox="1"/>
          <p:nvPr>
            <p:ph type="title"/>
          </p:nvPr>
        </p:nvSpPr>
        <p:spPr>
          <a:xfrm>
            <a:off x="2389714" y="4800600"/>
            <a:ext cx="7315204" cy="566738"/>
          </a:xfrm>
          <a:prstGeom prst="rect">
            <a:avLst/>
          </a:prstGeom>
        </p:spPr>
        <p:txBody>
          <a:bodyPr anchor="b"/>
          <a:lstStyle>
            <a:lvl1pPr>
              <a:defRPr sz="2000">
                <a:solidFill>
                  <a:srgbClr val="FF0000"/>
                </a:solidFill>
              </a:defRPr>
            </a:lvl1pPr>
          </a:lstStyle>
          <a:p>
            <a:pPr/>
            <a:r>
              <a:t>Title Text</a:t>
            </a:r>
          </a:p>
        </p:txBody>
      </p:sp>
      <p:sp>
        <p:nvSpPr>
          <p:cNvPr id="102" name="Picture Placeholder 2"/>
          <p:cNvSpPr/>
          <p:nvPr>
            <p:ph type="pic" sz="half" idx="21"/>
          </p:nvPr>
        </p:nvSpPr>
        <p:spPr>
          <a:xfrm>
            <a:off x="2389714" y="612775"/>
            <a:ext cx="7315204" cy="4114800"/>
          </a:xfrm>
          <a:prstGeom prst="rect">
            <a:avLst/>
          </a:prstGeom>
        </p:spPr>
        <p:txBody>
          <a:bodyPr lIns="91439" tIns="45719" rIns="91439" bIns="45719">
            <a:noAutofit/>
          </a:bodyPr>
          <a:lstStyle/>
          <a:p>
            <a:pPr/>
          </a:p>
        </p:txBody>
      </p:sp>
      <p:sp>
        <p:nvSpPr>
          <p:cNvPr id="103" name="Body Level One…"/>
          <p:cNvSpPr txBox="1"/>
          <p:nvPr>
            <p:ph type="body" sz="quarter" idx="1"/>
          </p:nvPr>
        </p:nvSpPr>
        <p:spPr>
          <a:xfrm>
            <a:off x="2389714" y="5367337"/>
            <a:ext cx="7315204" cy="804866"/>
          </a:xfrm>
          <a:prstGeom prst="rect">
            <a:avLst/>
          </a:prstGeom>
        </p:spPr>
        <p:txBody>
          <a:bodyPr/>
          <a:lstStyle>
            <a:lvl1pPr marL="0" indent="0" algn="l">
              <a:lnSpc>
                <a:spcPct val="100000"/>
              </a:lnSpc>
              <a:spcBef>
                <a:spcPts val="300"/>
              </a:spcBef>
              <a:buSzTx/>
              <a:buFontTx/>
              <a:buNone/>
              <a:defRPr sz="2200">
                <a:latin typeface="Arial"/>
                <a:ea typeface="Arial"/>
                <a:cs typeface="Arial"/>
                <a:sym typeface="Arial"/>
              </a:defRPr>
            </a:lvl1pPr>
            <a:lvl2pPr marL="0" indent="0" algn="l">
              <a:lnSpc>
                <a:spcPct val="100000"/>
              </a:lnSpc>
              <a:spcBef>
                <a:spcPts val="300"/>
              </a:spcBef>
              <a:buSzTx/>
              <a:buFontTx/>
              <a:buNone/>
              <a:defRPr sz="2200">
                <a:latin typeface="Arial"/>
                <a:ea typeface="Arial"/>
                <a:cs typeface="Arial"/>
                <a:sym typeface="Arial"/>
              </a:defRPr>
            </a:lvl2pPr>
            <a:lvl3pPr marL="0" indent="0" algn="l">
              <a:lnSpc>
                <a:spcPct val="100000"/>
              </a:lnSpc>
              <a:spcBef>
                <a:spcPts val="300"/>
              </a:spcBef>
              <a:buSzTx/>
              <a:buFontTx/>
              <a:buNone/>
              <a:defRPr sz="2200">
                <a:latin typeface="Arial"/>
                <a:ea typeface="Arial"/>
                <a:cs typeface="Arial"/>
                <a:sym typeface="Arial"/>
              </a:defRPr>
            </a:lvl3pPr>
            <a:lvl4pPr marL="0" indent="0" algn="l">
              <a:lnSpc>
                <a:spcPct val="100000"/>
              </a:lnSpc>
              <a:spcBef>
                <a:spcPts val="300"/>
              </a:spcBef>
              <a:buSzTx/>
              <a:buFontTx/>
              <a:buNone/>
              <a:defRPr sz="2200">
                <a:latin typeface="Arial"/>
                <a:ea typeface="Arial"/>
                <a:cs typeface="Arial"/>
                <a:sym typeface="Arial"/>
              </a:defRPr>
            </a:lvl4pPr>
            <a:lvl5pPr marL="0" indent="0" algn="l">
              <a:lnSpc>
                <a:spcPct val="100000"/>
              </a:lnSpc>
              <a:spcBef>
                <a:spcPts val="300"/>
              </a:spcBef>
              <a:buSzTx/>
              <a:buFontTx/>
              <a:buNone/>
              <a:defRPr sz="2200">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Line 6"/>
          <p:cNvSpPr/>
          <p:nvPr/>
        </p:nvSpPr>
        <p:spPr>
          <a:xfrm>
            <a:off x="812799" y="914400"/>
            <a:ext cx="10668003" cy="0"/>
          </a:xfrm>
          <a:prstGeom prst="line">
            <a:avLst/>
          </a:prstGeom>
          <a:ln w="57150">
            <a:solidFill>
              <a:srgbClr val="000000"/>
            </a:solidFill>
          </a:ln>
        </p:spPr>
        <p:txBody>
          <a:bodyPr lIns="45718" tIns="45718" rIns="45718" bIns="45718"/>
          <a:lstStyle/>
          <a:p>
            <a:pPr/>
          </a:p>
        </p:txBody>
      </p:sp>
      <p:pic>
        <p:nvPicPr>
          <p:cNvPr id="3" name="Picture 7" descr="Picture 7"/>
          <p:cNvPicPr>
            <a:picLocks noChangeAspect="1"/>
          </p:cNvPicPr>
          <p:nvPr/>
        </p:nvPicPr>
        <p:blipFill>
          <a:blip r:embed="rId2">
            <a:extLst/>
          </a:blip>
          <a:srcRect l="0" t="0" r="0" b="18045"/>
          <a:stretch>
            <a:fillRect/>
          </a:stretch>
        </p:blipFill>
        <p:spPr>
          <a:xfrm>
            <a:off x="0" y="5991366"/>
            <a:ext cx="12192000" cy="866637"/>
          </a:xfrm>
          <a:prstGeom prst="rect">
            <a:avLst/>
          </a:prstGeom>
          <a:ln w="12700">
            <a:miter lim="400000"/>
          </a:ln>
        </p:spPr>
      </p:pic>
      <p:sp>
        <p:nvSpPr>
          <p:cNvPr id="4" name="Title Text"/>
          <p:cNvSpPr txBox="1"/>
          <p:nvPr>
            <p:ph type="title"/>
          </p:nvPr>
        </p:nvSpPr>
        <p:spPr>
          <a:xfrm>
            <a:off x="812800" y="274638"/>
            <a:ext cx="10668000" cy="4873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5" name="Body Level One…"/>
          <p:cNvSpPr txBox="1"/>
          <p:nvPr>
            <p:ph type="body" idx="1"/>
          </p:nvPr>
        </p:nvSpPr>
        <p:spPr>
          <a:xfrm>
            <a:off x="812800" y="1143000"/>
            <a:ext cx="10668000" cy="495299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11284491" y="6397947"/>
            <a:ext cx="297911" cy="281937"/>
          </a:xfrm>
          <a:prstGeom prst="rect">
            <a:avLst/>
          </a:prstGeom>
          <a:ln w="12700">
            <a:miter lim="400000"/>
          </a:ln>
        </p:spPr>
        <p:txBody>
          <a:bodyPr wrap="none" lIns="45718" tIns="45718" rIns="45718" bIns="45718" anchor="ctr">
            <a:spAutoFit/>
          </a:bodyPr>
          <a:lstStyle>
            <a:lvl1pPr algn="r">
              <a:defRPr sz="1200">
                <a:solidFill>
                  <a:srgbClr val="888888"/>
                </a:solidFill>
                <a:latin typeface="Verdana"/>
                <a:ea typeface="Verdana"/>
                <a:cs typeface="Verdana"/>
                <a:sym typeface="Verdana"/>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75E"/>
          </a:solidFill>
          <a:uFillTx/>
          <a:latin typeface="Verdana"/>
          <a:ea typeface="Verdana"/>
          <a:cs typeface="Verdana"/>
          <a:sym typeface="Verdana"/>
        </a:defRPr>
      </a:lvl1pPr>
      <a:lvl2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75E"/>
          </a:solidFill>
          <a:uFillTx/>
          <a:latin typeface="Verdana"/>
          <a:ea typeface="Verdana"/>
          <a:cs typeface="Verdana"/>
          <a:sym typeface="Verdana"/>
        </a:defRPr>
      </a:lvl2pPr>
      <a:lvl3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75E"/>
          </a:solidFill>
          <a:uFillTx/>
          <a:latin typeface="Verdana"/>
          <a:ea typeface="Verdana"/>
          <a:cs typeface="Verdana"/>
          <a:sym typeface="Verdana"/>
        </a:defRPr>
      </a:lvl3pPr>
      <a:lvl4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75E"/>
          </a:solidFill>
          <a:uFillTx/>
          <a:latin typeface="Verdana"/>
          <a:ea typeface="Verdana"/>
          <a:cs typeface="Verdana"/>
          <a:sym typeface="Verdana"/>
        </a:defRPr>
      </a:lvl4pPr>
      <a:lvl5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75E"/>
          </a:solidFill>
          <a:uFillTx/>
          <a:latin typeface="Verdana"/>
          <a:ea typeface="Verdana"/>
          <a:cs typeface="Verdana"/>
          <a:sym typeface="Verdana"/>
        </a:defRPr>
      </a:lvl5pPr>
      <a:lvl6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75E"/>
          </a:solidFill>
          <a:uFillTx/>
          <a:latin typeface="Verdana"/>
          <a:ea typeface="Verdana"/>
          <a:cs typeface="Verdana"/>
          <a:sym typeface="Verdana"/>
        </a:defRPr>
      </a:lvl6pPr>
      <a:lvl7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75E"/>
          </a:solidFill>
          <a:uFillTx/>
          <a:latin typeface="Verdana"/>
          <a:ea typeface="Verdana"/>
          <a:cs typeface="Verdana"/>
          <a:sym typeface="Verdana"/>
        </a:defRPr>
      </a:lvl7pPr>
      <a:lvl8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75E"/>
          </a:solidFill>
          <a:uFillTx/>
          <a:latin typeface="Verdana"/>
          <a:ea typeface="Verdana"/>
          <a:cs typeface="Verdana"/>
          <a:sym typeface="Verdana"/>
        </a:defRPr>
      </a:lvl8pPr>
      <a:lvl9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75E"/>
          </a:solidFill>
          <a:uFillTx/>
          <a:latin typeface="Verdana"/>
          <a:ea typeface="Verdana"/>
          <a:cs typeface="Verdana"/>
          <a:sym typeface="Verdana"/>
        </a:defRPr>
      </a:lvl9pPr>
    </p:titleStyle>
    <p:bodyStyle>
      <a:lvl1pPr marL="452437" marR="0" indent="-300035" algn="just" defTabSz="914400" rtl="0" latinLnBrk="0">
        <a:lnSpc>
          <a:spcPct val="90000"/>
        </a:lnSpc>
        <a:spcBef>
          <a:spcPts val="200"/>
        </a:spcBef>
        <a:spcAft>
          <a:spcPts val="0"/>
        </a:spcAft>
        <a:buClrTx/>
        <a:buSzPct val="100000"/>
        <a:buFont typeface="Arial"/>
        <a:buChar char="•"/>
        <a:tabLst/>
        <a:defRPr b="0" baseline="0" cap="none" i="0" spc="0" strike="noStrike" sz="2100" u="none">
          <a:solidFill>
            <a:srgbClr val="000000"/>
          </a:solidFill>
          <a:uFillTx/>
          <a:latin typeface="Cambria"/>
          <a:ea typeface="Cambria"/>
          <a:cs typeface="Cambria"/>
          <a:sym typeface="Cambria"/>
        </a:defRPr>
      </a:lvl1pPr>
      <a:lvl2pPr marL="909637" marR="0" indent="-300037" algn="just" defTabSz="914400" rtl="0" latinLnBrk="0">
        <a:lnSpc>
          <a:spcPct val="90000"/>
        </a:lnSpc>
        <a:spcBef>
          <a:spcPts val="200"/>
        </a:spcBef>
        <a:spcAft>
          <a:spcPts val="0"/>
        </a:spcAft>
        <a:buClrTx/>
        <a:buSzPct val="100000"/>
        <a:buFont typeface="Arial"/>
        <a:buChar char="–"/>
        <a:tabLst/>
        <a:defRPr b="0" baseline="0" cap="none" i="0" spc="0" strike="noStrike" sz="2100" u="none">
          <a:solidFill>
            <a:srgbClr val="000000"/>
          </a:solidFill>
          <a:uFillTx/>
          <a:latin typeface="Cambria"/>
          <a:ea typeface="Cambria"/>
          <a:cs typeface="Cambria"/>
          <a:sym typeface="Cambria"/>
        </a:defRPr>
      </a:lvl2pPr>
      <a:lvl3pPr marL="1333500" marR="0" indent="-266700" algn="just" defTabSz="914400" rtl="0" latinLnBrk="0">
        <a:lnSpc>
          <a:spcPct val="90000"/>
        </a:lnSpc>
        <a:spcBef>
          <a:spcPts val="200"/>
        </a:spcBef>
        <a:spcAft>
          <a:spcPts val="0"/>
        </a:spcAft>
        <a:buClrTx/>
        <a:buSzPct val="100000"/>
        <a:buFont typeface="Arial"/>
        <a:buChar char="•"/>
        <a:tabLst/>
        <a:defRPr b="0" baseline="0" cap="none" i="0" spc="0" strike="noStrike" sz="2100" u="none">
          <a:solidFill>
            <a:srgbClr val="000000"/>
          </a:solidFill>
          <a:uFillTx/>
          <a:latin typeface="Cambria"/>
          <a:ea typeface="Cambria"/>
          <a:cs typeface="Cambria"/>
          <a:sym typeface="Cambria"/>
        </a:defRPr>
      </a:lvl3pPr>
      <a:lvl4pPr marL="1824034" marR="0" indent="-300037" algn="just" defTabSz="914400" rtl="0" latinLnBrk="0">
        <a:lnSpc>
          <a:spcPct val="90000"/>
        </a:lnSpc>
        <a:spcBef>
          <a:spcPts val="200"/>
        </a:spcBef>
        <a:spcAft>
          <a:spcPts val="0"/>
        </a:spcAft>
        <a:buClrTx/>
        <a:buSzPct val="100000"/>
        <a:buFont typeface="Arial"/>
        <a:buChar char="–"/>
        <a:tabLst/>
        <a:defRPr b="0" baseline="0" cap="none" i="0" spc="0" strike="noStrike" sz="2100" u="none">
          <a:solidFill>
            <a:srgbClr val="000000"/>
          </a:solidFill>
          <a:uFillTx/>
          <a:latin typeface="Cambria"/>
          <a:ea typeface="Cambria"/>
          <a:cs typeface="Cambria"/>
          <a:sym typeface="Cambria"/>
        </a:defRPr>
      </a:lvl4pPr>
      <a:lvl5pPr marL="2281234" marR="0" indent="-300034" algn="just" defTabSz="914400" rtl="0" latinLnBrk="0">
        <a:lnSpc>
          <a:spcPct val="90000"/>
        </a:lnSpc>
        <a:spcBef>
          <a:spcPts val="200"/>
        </a:spcBef>
        <a:spcAft>
          <a:spcPts val="0"/>
        </a:spcAft>
        <a:buClrTx/>
        <a:buSzPct val="100000"/>
        <a:buFont typeface="Arial"/>
        <a:buChar char="»"/>
        <a:tabLst/>
        <a:defRPr b="0" baseline="0" cap="none" i="0" spc="0" strike="noStrike" sz="2100" u="none">
          <a:solidFill>
            <a:srgbClr val="000000"/>
          </a:solidFill>
          <a:uFillTx/>
          <a:latin typeface="Cambria"/>
          <a:ea typeface="Cambria"/>
          <a:cs typeface="Cambria"/>
          <a:sym typeface="Cambria"/>
        </a:defRPr>
      </a:lvl5pPr>
      <a:lvl6pPr marL="2678427" marR="0" indent="-240027" algn="just" defTabSz="914400" rtl="0" latinLnBrk="0">
        <a:lnSpc>
          <a:spcPct val="90000"/>
        </a:lnSpc>
        <a:spcBef>
          <a:spcPts val="200"/>
        </a:spcBef>
        <a:spcAft>
          <a:spcPts val="0"/>
        </a:spcAft>
        <a:buClrTx/>
        <a:buSzPct val="100000"/>
        <a:buFont typeface="Arial"/>
        <a:buChar char="•"/>
        <a:tabLst/>
        <a:defRPr b="0" baseline="0" cap="none" i="0" spc="0" strike="noStrike" sz="2100" u="none">
          <a:solidFill>
            <a:srgbClr val="000000"/>
          </a:solidFill>
          <a:uFillTx/>
          <a:latin typeface="Cambria"/>
          <a:ea typeface="Cambria"/>
          <a:cs typeface="Cambria"/>
          <a:sym typeface="Cambria"/>
        </a:defRPr>
      </a:lvl6pPr>
      <a:lvl7pPr marL="3135627" marR="0" indent="-240027" algn="just" defTabSz="914400" rtl="0" latinLnBrk="0">
        <a:lnSpc>
          <a:spcPct val="90000"/>
        </a:lnSpc>
        <a:spcBef>
          <a:spcPts val="200"/>
        </a:spcBef>
        <a:spcAft>
          <a:spcPts val="0"/>
        </a:spcAft>
        <a:buClrTx/>
        <a:buSzPct val="100000"/>
        <a:buFont typeface="Arial"/>
        <a:buChar char="•"/>
        <a:tabLst/>
        <a:defRPr b="0" baseline="0" cap="none" i="0" spc="0" strike="noStrike" sz="2100" u="none">
          <a:solidFill>
            <a:srgbClr val="000000"/>
          </a:solidFill>
          <a:uFillTx/>
          <a:latin typeface="Cambria"/>
          <a:ea typeface="Cambria"/>
          <a:cs typeface="Cambria"/>
          <a:sym typeface="Cambria"/>
        </a:defRPr>
      </a:lvl7pPr>
      <a:lvl8pPr marL="3592829" marR="0" indent="-240029" algn="just" defTabSz="914400" rtl="0" latinLnBrk="0">
        <a:lnSpc>
          <a:spcPct val="90000"/>
        </a:lnSpc>
        <a:spcBef>
          <a:spcPts val="200"/>
        </a:spcBef>
        <a:spcAft>
          <a:spcPts val="0"/>
        </a:spcAft>
        <a:buClrTx/>
        <a:buSzPct val="100000"/>
        <a:buFont typeface="Arial"/>
        <a:buChar char="•"/>
        <a:tabLst/>
        <a:defRPr b="0" baseline="0" cap="none" i="0" spc="0" strike="noStrike" sz="2100" u="none">
          <a:solidFill>
            <a:srgbClr val="000000"/>
          </a:solidFill>
          <a:uFillTx/>
          <a:latin typeface="Cambria"/>
          <a:ea typeface="Cambria"/>
          <a:cs typeface="Cambria"/>
          <a:sym typeface="Cambria"/>
        </a:defRPr>
      </a:lvl8pPr>
      <a:lvl9pPr marL="4050029" marR="0" indent="-240029" algn="just" defTabSz="914400" rtl="0" latinLnBrk="0">
        <a:lnSpc>
          <a:spcPct val="90000"/>
        </a:lnSpc>
        <a:spcBef>
          <a:spcPts val="200"/>
        </a:spcBef>
        <a:spcAft>
          <a:spcPts val="0"/>
        </a:spcAft>
        <a:buClrTx/>
        <a:buSzPct val="100000"/>
        <a:buFont typeface="Arial"/>
        <a:buChar char="•"/>
        <a:tabLst/>
        <a:defRPr b="0" baseline="0" cap="none" i="0" spc="0" strike="noStrike" sz="2100" u="none">
          <a:solidFill>
            <a:srgbClr val="000000"/>
          </a:solidFill>
          <a:uFillTx/>
          <a:latin typeface="Cambria"/>
          <a:ea typeface="Cambria"/>
          <a:cs typeface="Cambria"/>
          <a:sym typeface="Cambria"/>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df.sciencedirectassets.com/280416/1-s2.0-S1319157824X00026/1-s2.0-S1319157824000284/main.pdf?X-Amz-Security-Token=IQoJb3JpZ2luX2VjEHsaCXVzLWVhc3QtMSJGMEQCICLGV4LX5GNSEpxDcyUlEmFltBVTTJ6RoUa6JmM0f/5dAiBE9UikysBzFXP0qsNbX1FG84tklIFwTgB3FmjvpLlVDiq7BQjU//////////8BEAUaDDA1OTAwMzU0Njg2NSIMIaMnpnPJiDMrbQmfKo8FDPQKKavQj1kFxABLIFlY5TePXEcLBJAe5tD8wC6L5y4cpIKzuRYyYHMOn31DbrXSJhU8CbuuI0NLI9muFipEXHn5H/yn+cqaVUnMiJpk3ZRDTF/j0GJiy/x0yngOzOCUSA7zx+tVA2D3uaX/4wP3eeVXJFEaYH+mDoq/V8n/jdlcvFpUf0uQxoWUsJqZn3KHbykpbjjsYCnM1EbzuIZVBN9A9rREWMSjI9WJAxdLnDD5Qqpg2pXe0zFK+EZXbkFt4LqhvH5QfVfhGvKIREHQbf0Wbr5vXhoFGiNHobj8+amEscypnVDs3ed5esqSeIVzqMz+4m5xrnrc0x+nWhaUphx1LcPf8Qp8kdUH/7stE9LRRKsqNDHzgLs6sXwz1dojx4GBwumj/KL3yvZHcUAy+xztjiGY8tHUJJHrv8HW4LWA8ygMNoZa+NdFWzGBWnuOp/rZSEqu5sQbuQmQsAjW7MA+/HWlHIBx6ZbC89OiRenTBfEdKwtMsGfGeFwb0/nJuFXs1E/6vxT42B/p+pKBmOQFMl1E4fB4A9TXLm2A7kNwULNPQXlVDrWpfuUY+mkBJEwpy3Ct+M4Lo3JrKFAwfU9GQinZpkphu3rLwfzoRDtaWgXbpIvDFS/58vaJdRPTcP0DT5Hkof0gzr9euBq2+vHCZSiPnyDZFhcDttM37th6vZLvQz7CexUQVZtsXCUQHd/DdUDlM8hnMOQ3nPRJW2K+eqzBly8I0uo7BDz8pr5opZFutu3OV5hHiypDekwBy9eVWLqT1Hg/q6Lj84JAZmLmjx266h/273MQDT54uA/qGje2kNPC4dn5fA3xx8BCzwQ+ppFR3R0V0iSlDizlFinMpqXGvRFT8LsHVWH0XDCP9LO4BjqyAcNWSux8HkkDIRgYtAUkexqeBcWjORP17mlHs6HTmyENfOMHvJpvya6Cr36p9k2Pj0E4MZGVKm1I39+7CUiNku7Dm4kZ8Iodf21xH1Z1oRxs/XCW1GhgfZnTlUSEfPIUF3OsNY0JPfN/5fIfEG7btVxpBJP3g0ujAHX3AQ1ip8Yo499hAA7sBr8FOa+DtL87YW4ovrXesHEXY1lOaW0QiP/msF4CW0TahjbLDR2xPPsOBSw=&amp;X-Amz-Algorithm=AWS4-HMAC-SHA256&amp;X-Amz-Date=20241014T123147Z&amp;X-Amz-SignedHeaders=host&amp;X-Amz-Expires=299&amp;X-Amz-Credential=ASIAQ3PHCVTYUFJWKNAY/20241014/us-east-1/s3/aws4_request&amp;X-Amz-Signature=6ec18078e3e6040f2afa965fc4726c6bbe1ad48d337483a60eb9796b113a0d52&amp;hash=1e98469d578611957f044913b6ec3d7d3b2bd7c206d07252c3615f68e4836247&amp;host=68042c943591013ac2b2430a89b270f6af2c76d8dfd086a07176afe7c76c2c61&amp;pii=S1319157824000284&amp;tid=spdf-19c995af-edc1-48ed-9aa4-dc80fb8bb89a&amp;sid=c4f0806d1c2cc84f9c8a5ce64dd90527f207gxrqb&amp;type=client&amp;tsoh=d3d3LnNjaWVuY2VkaXJlY3QuY29t&amp;ua=13085d075558595457030a&amp;rr=8d27969fdc0789fc&amp;cc=in" TargetMode="External"/><Relationship Id="rId3" Type="http://schemas.openxmlformats.org/officeDocument/2006/relationships/hyperlink" Target="https://www.researchgate.net/publication/377074580_CYBER_THREAT_INTELLIGENCE_SYSTEMS_AND_APPLICATIONS" TargetMode="External"/><Relationship Id="rId4" Type="http://schemas.openxmlformats.org/officeDocument/2006/relationships/hyperlink" Target="https://patentimages.storage.googleapis.com/fe/98/40/b6c6f6fb59879a/US20140007238A1.pdf" TargetMode="External"/><Relationship Id="rId5" Type="http://schemas.openxmlformats.org/officeDocument/2006/relationships/hyperlink" Target="https://patentimages.storage.googleapis.com/6b/bd/c2/573970b97cbd91/US9654445.pdf" TargetMode="External"/><Relationship Id="rId6" Type="http://schemas.openxmlformats.org/officeDocument/2006/relationships/hyperlink" Target="https://patentimages.storage.googleapis.com/cd/ee/fc/f5325848ed05fb/US8813228.pdf" TargetMode="External"/><Relationship Id="rId7" Type="http://schemas.openxmlformats.org/officeDocument/2006/relationships/hyperlink" Target="https://patentimages.storage.googleapis.com/50/0b/67/8c36334f0fe6ae/US8887286.pdf" TargetMode="External"/><Relationship Id="rId8" Type="http://schemas.openxmlformats.org/officeDocument/2006/relationships/hyperlink" Target="https://patentimages.storage.googleapis.com/aa/43/c5/a22ef5decd2db5/US10469514.pdf" TargetMode="External"/><Relationship Id="rId9" Type="http://schemas.openxmlformats.org/officeDocument/2006/relationships/hyperlink" Target="https://flare.io/learn/resources/blog/threat-intelligence-sharing/" TargetMode="External"/><Relationship Id="rId10" Type="http://schemas.openxmlformats.org/officeDocument/2006/relationships/hyperlink" Target="https://docs.lib.purdue.edu/cgi/viewcontent.cgi?article=2103&amp;context=open_access_theses" TargetMode="External"/><Relationship Id="rId11" Type="http://schemas.openxmlformats.org/officeDocument/2006/relationships/hyperlink" Target="https://www.eccouncil.org/cybersecurity-exchange/threat-intelligence/leveraging-threat-intelligence-to-protect-against-cyber-threats/" TargetMode="Externa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Google Shape;87;p13"/>
          <p:cNvSpPr txBox="1"/>
          <p:nvPr>
            <p:ph type="ctrTitle"/>
          </p:nvPr>
        </p:nvSpPr>
        <p:spPr>
          <a:xfrm>
            <a:off x="790422" y="879527"/>
            <a:ext cx="10363201" cy="962905"/>
          </a:xfrm>
          <a:prstGeom prst="rect">
            <a:avLst/>
          </a:prstGeom>
        </p:spPr>
        <p:txBody>
          <a:bodyPr lIns="45699" tIns="45699" rIns="45699" bIns="45699"/>
          <a:lstStyle>
            <a:lvl1pPr algn="ctr">
              <a:defRPr>
                <a:solidFill>
                  <a:srgbClr val="000000"/>
                </a:solidFill>
                <a:latin typeface="Cambria"/>
                <a:ea typeface="Cambria"/>
                <a:cs typeface="Cambria"/>
                <a:sym typeface="Cambria"/>
              </a:defRPr>
            </a:lvl1pPr>
          </a:lstStyle>
          <a:p>
            <a:pPr/>
            <a:r>
              <a:t>Collective Threat Intelligence Framework</a:t>
            </a:r>
          </a:p>
        </p:txBody>
      </p:sp>
      <p:sp>
        <p:nvSpPr>
          <p:cNvPr id="114" name="Google Shape;88;p13"/>
          <p:cNvSpPr txBox="1"/>
          <p:nvPr>
            <p:ph type="subTitle" sz="quarter" idx="1"/>
          </p:nvPr>
        </p:nvSpPr>
        <p:spPr>
          <a:xfrm>
            <a:off x="790417" y="1818507"/>
            <a:ext cx="3970511" cy="552308"/>
          </a:xfrm>
          <a:prstGeom prst="rect">
            <a:avLst/>
          </a:prstGeom>
        </p:spPr>
        <p:txBody>
          <a:bodyPr lIns="45699" tIns="45699" rIns="45699" bIns="45699"/>
          <a:lstStyle>
            <a:lvl1pPr algn="l">
              <a:spcBef>
                <a:spcPts val="0"/>
              </a:spcBef>
              <a:defRPr>
                <a:latin typeface="Cambria"/>
                <a:ea typeface="Cambria"/>
                <a:cs typeface="Cambria"/>
                <a:sym typeface="Cambria"/>
              </a:defRPr>
            </a:lvl1pPr>
          </a:lstStyle>
          <a:p>
            <a:pPr/>
            <a:r>
              <a:t>Batch Number: CCS-G26</a:t>
            </a:r>
          </a:p>
        </p:txBody>
      </p:sp>
      <p:graphicFrame>
        <p:nvGraphicFramePr>
          <p:cNvPr id="115" name="Google Shape;89;p13"/>
          <p:cNvGraphicFramePr/>
          <p:nvPr/>
        </p:nvGraphicFramePr>
        <p:xfrm>
          <a:off x="790422" y="2409612"/>
          <a:ext cx="5418674" cy="1837459"/>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2438185"/>
                <a:gridCol w="2980489"/>
              </a:tblGrid>
              <a:tr h="306243">
                <a:tc>
                  <a:txBody>
                    <a:bodyPr/>
                    <a:lstStyle/>
                    <a:p>
                      <a:pPr lvl="1" algn="l">
                        <a:defRPr sz="1800">
                          <a:solidFill>
                            <a:srgbClr val="17365D"/>
                          </a:solidFill>
                          <a:latin typeface="Arial"/>
                          <a:ea typeface="Arial"/>
                          <a:cs typeface="Arial"/>
                          <a:sym typeface="Arial"/>
                        </a:defRPr>
                      </a:pPr>
                      <a:r>
                        <a:t>Roll Number</a:t>
                      </a:r>
                    </a:p>
                  </a:txBody>
                  <a:tcPr marL="45725" marR="45725" marT="45725" marB="45725" anchor="ctr"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solidFill>
                      <a:srgbClr val="FFFFFF">
                        <a:alpha val="0"/>
                      </a:srgbClr>
                    </a:solidFill>
                  </a:tcPr>
                </a:tc>
                <a:tc>
                  <a:txBody>
                    <a:bodyPr/>
                    <a:lstStyle/>
                    <a:p>
                      <a:pPr algn="l">
                        <a:defRPr b="0" sz="1800">
                          <a:solidFill>
                            <a:srgbClr val="000000"/>
                          </a:solidFill>
                        </a:defRPr>
                      </a:pPr>
                      <a:r>
                        <a:rPr b="1">
                          <a:solidFill>
                            <a:srgbClr val="17365D"/>
                          </a:solidFill>
                          <a:latin typeface="Arial"/>
                          <a:ea typeface="Arial"/>
                          <a:cs typeface="Arial"/>
                          <a:sym typeface="Arial"/>
                        </a:rPr>
                        <a:t>Student Name</a:t>
                      </a:r>
                    </a:p>
                  </a:txBody>
                  <a:tcPr marL="45725" marR="45725" marT="45725" marB="45725" anchor="ctr"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solidFill>
                      <a:srgbClr val="FFFFFF">
                        <a:alpha val="0"/>
                      </a:srgbClr>
                    </a:solidFill>
                  </a:tcPr>
                </a:tc>
              </a:tr>
              <a:tr h="306243">
                <a:tc>
                  <a:txBody>
                    <a:bodyPr/>
                    <a:lstStyle/>
                    <a:p>
                      <a:pPr algn="l">
                        <a:defRPr sz="1800"/>
                      </a:pPr>
                      <a:r>
                        <a:rPr>
                          <a:latin typeface="Arial"/>
                          <a:ea typeface="Arial"/>
                          <a:cs typeface="Arial"/>
                          <a:sym typeface="Arial"/>
                        </a:rPr>
                        <a:t>20211CCS0169</a:t>
                      </a:r>
                    </a:p>
                  </a:txBody>
                  <a:tcPr marL="45725" marR="45725" marT="45725" marB="45725" anchor="ctr"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solidFill>
                      <a:srgbClr val="FFFFFF">
                        <a:alpha val="0"/>
                      </a:srgbClr>
                    </a:solidFill>
                  </a:tcPr>
                </a:tc>
                <a:tc>
                  <a:txBody>
                    <a:bodyPr/>
                    <a:lstStyle/>
                    <a:p>
                      <a:pPr algn="l">
                        <a:defRPr sz="1800"/>
                      </a:pPr>
                      <a:r>
                        <a:rPr>
                          <a:latin typeface="Arial"/>
                          <a:ea typeface="Arial"/>
                          <a:cs typeface="Arial"/>
                          <a:sym typeface="Arial"/>
                        </a:rPr>
                        <a:t>Ananya A B</a:t>
                      </a:r>
                    </a:p>
                  </a:txBody>
                  <a:tcPr marL="45725" marR="45725" marT="45725" marB="45725" anchor="ctr"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solidFill>
                      <a:srgbClr val="FFFFFF">
                        <a:alpha val="0"/>
                      </a:srgbClr>
                    </a:solidFill>
                  </a:tcPr>
                </a:tc>
              </a:tr>
              <a:tr h="306243">
                <a:tc>
                  <a:txBody>
                    <a:bodyPr/>
                    <a:lstStyle/>
                    <a:p>
                      <a:pPr algn="l">
                        <a:defRPr sz="1800"/>
                      </a:pPr>
                      <a:r>
                        <a:rPr>
                          <a:latin typeface="Arial"/>
                          <a:ea typeface="Arial"/>
                          <a:cs typeface="Arial"/>
                          <a:sym typeface="Arial"/>
                        </a:rPr>
                        <a:t>20211CCS0106</a:t>
                      </a:r>
                    </a:p>
                  </a:txBody>
                  <a:tcPr marL="45725" marR="45725" marT="45725" marB="45725" anchor="ctr"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solidFill>
                      <a:srgbClr val="FFFFFF">
                        <a:alpha val="0"/>
                      </a:srgbClr>
                    </a:solidFill>
                  </a:tcPr>
                </a:tc>
                <a:tc>
                  <a:txBody>
                    <a:bodyPr/>
                    <a:lstStyle/>
                    <a:p>
                      <a:pPr algn="l">
                        <a:defRPr sz="1800"/>
                      </a:pPr>
                      <a:r>
                        <a:rPr>
                          <a:latin typeface="Arial"/>
                          <a:ea typeface="Arial"/>
                          <a:cs typeface="Arial"/>
                          <a:sym typeface="Arial"/>
                        </a:rPr>
                        <a:t>Aiswarya A S</a:t>
                      </a:r>
                    </a:p>
                  </a:txBody>
                  <a:tcPr marL="45725" marR="45725" marT="45725" marB="45725" anchor="ctr"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solidFill>
                      <a:srgbClr val="FFFFFF">
                        <a:alpha val="0"/>
                      </a:srgbClr>
                    </a:solidFill>
                  </a:tcPr>
                </a:tc>
              </a:tr>
              <a:tr h="306243">
                <a:tc>
                  <a:txBody>
                    <a:bodyPr/>
                    <a:lstStyle/>
                    <a:p>
                      <a:pPr algn="l">
                        <a:defRPr sz="1800"/>
                      </a:pPr>
                      <a:r>
                        <a:rPr>
                          <a:latin typeface="Arial"/>
                          <a:ea typeface="Arial"/>
                          <a:cs typeface="Arial"/>
                          <a:sym typeface="Arial"/>
                        </a:rPr>
                        <a:t>20211CCS0109</a:t>
                      </a:r>
                    </a:p>
                  </a:txBody>
                  <a:tcPr marL="45725" marR="45725" marT="45725" marB="45725" anchor="ctr"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solidFill>
                      <a:srgbClr val="FFFFFF">
                        <a:alpha val="0"/>
                      </a:srgbClr>
                    </a:solidFill>
                  </a:tcPr>
                </a:tc>
                <a:tc>
                  <a:txBody>
                    <a:bodyPr/>
                    <a:lstStyle/>
                    <a:p>
                      <a:pPr algn="l">
                        <a:defRPr sz="1800"/>
                      </a:pPr>
                      <a:r>
                        <a:rPr>
                          <a:latin typeface="Arial"/>
                          <a:ea typeface="Arial"/>
                          <a:cs typeface="Arial"/>
                          <a:sym typeface="Arial"/>
                        </a:rPr>
                        <a:t>Jyotsna Banakar</a:t>
                      </a:r>
                    </a:p>
                  </a:txBody>
                  <a:tcPr marL="45725" marR="45725" marT="45725" marB="45725" anchor="ctr"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solidFill>
                      <a:srgbClr val="FFFFFF">
                        <a:alpha val="0"/>
                      </a:srgbClr>
                    </a:solidFill>
                  </a:tcPr>
                </a:tc>
              </a:tr>
              <a:tr h="306243">
                <a:tc>
                  <a:txBody>
                    <a:bodyPr/>
                    <a:lstStyle/>
                    <a:p>
                      <a:pPr algn="l">
                        <a:defRPr sz="1800"/>
                      </a:pPr>
                      <a:r>
                        <a:rPr>
                          <a:latin typeface="Arial"/>
                          <a:ea typeface="Arial"/>
                          <a:cs typeface="Arial"/>
                          <a:sym typeface="Arial"/>
                        </a:rPr>
                        <a:t>20211CCS0052</a:t>
                      </a:r>
                    </a:p>
                  </a:txBody>
                  <a:tcPr marL="45725" marR="45725" marT="45725" marB="45725" anchor="ctr"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solidFill>
                      <a:srgbClr val="FFFFFF">
                        <a:alpha val="0"/>
                      </a:srgbClr>
                    </a:solidFill>
                  </a:tcPr>
                </a:tc>
                <a:tc>
                  <a:txBody>
                    <a:bodyPr/>
                    <a:lstStyle/>
                    <a:p>
                      <a:pPr algn="l">
                        <a:defRPr sz="1800"/>
                      </a:pPr>
                      <a:r>
                        <a:rPr>
                          <a:latin typeface="Arial"/>
                          <a:ea typeface="Arial"/>
                          <a:cs typeface="Arial"/>
                          <a:sym typeface="Arial"/>
                        </a:rPr>
                        <a:t>Vaibhav B Bharadwaj</a:t>
                      </a:r>
                    </a:p>
                  </a:txBody>
                  <a:tcPr marL="45725" marR="45725" marT="45725" marB="45725" anchor="ctr"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solidFill>
                      <a:srgbClr val="FFFFFF">
                        <a:alpha val="0"/>
                      </a:srgbClr>
                    </a:solidFill>
                  </a:tcPr>
                </a:tc>
              </a:tr>
              <a:tr h="306243">
                <a:tc>
                  <a:txBody>
                    <a:bodyPr/>
                    <a:lstStyle/>
                    <a:p>
                      <a:pPr algn="ctr">
                        <a:defRPr sz="1800">
                          <a:latin typeface="Arial"/>
                          <a:ea typeface="Arial"/>
                          <a:cs typeface="Arial"/>
                          <a:sym typeface="Arial"/>
                        </a:defRPr>
                      </a:pPr>
                    </a:p>
                  </a:txBody>
                  <a:tcPr marL="45725" marR="45725" marT="45725" marB="45725" anchor="ctr"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solidFill>
                      <a:srgbClr val="FFFFFF">
                        <a:alpha val="0"/>
                      </a:srgbClr>
                    </a:solidFill>
                  </a:tcPr>
                </a:tc>
                <a:tc>
                  <a:txBody>
                    <a:bodyPr/>
                    <a:lstStyle/>
                    <a:p>
                      <a:pPr algn="ctr">
                        <a:defRPr sz="1800">
                          <a:latin typeface="Arial"/>
                          <a:ea typeface="Arial"/>
                          <a:cs typeface="Arial"/>
                          <a:sym typeface="Arial"/>
                        </a:defRPr>
                      </a:pPr>
                    </a:p>
                  </a:txBody>
                  <a:tcPr marL="45725" marR="45725" marT="45725" marB="45725" anchor="ctr"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solidFill>
                      <a:srgbClr val="FFFFFF">
                        <a:alpha val="0"/>
                      </a:srgbClr>
                    </a:solidFill>
                  </a:tcPr>
                </a:tc>
              </a:tr>
            </a:tbl>
          </a:graphicData>
        </a:graphic>
      </p:graphicFrame>
      <p:sp>
        <p:nvSpPr>
          <p:cNvPr id="116" name="Google Shape;90;p13"/>
          <p:cNvSpPr txBox="1"/>
          <p:nvPr/>
        </p:nvSpPr>
        <p:spPr>
          <a:xfrm>
            <a:off x="6095998" y="2694614"/>
            <a:ext cx="5422856" cy="2020562"/>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lgn="ctr">
              <a:defRPr b="1" sz="2000">
                <a:solidFill>
                  <a:srgbClr val="17365D"/>
                </a:solidFill>
                <a:latin typeface="Cambria"/>
                <a:ea typeface="Cambria"/>
                <a:cs typeface="Cambria"/>
                <a:sym typeface="Cambria"/>
              </a:defRPr>
            </a:pPr>
            <a:r>
              <a:t>Under the Supervision of,</a:t>
            </a:r>
          </a:p>
          <a:p>
            <a:pPr algn="ctr">
              <a:spcBef>
                <a:spcPts val="300"/>
              </a:spcBef>
              <a:defRPr b="1" sz="1700">
                <a:solidFill>
                  <a:srgbClr val="17365D"/>
                </a:solidFill>
                <a:latin typeface="Cambria"/>
                <a:ea typeface="Cambria"/>
                <a:cs typeface="Cambria"/>
                <a:sym typeface="Cambria"/>
              </a:defRPr>
            </a:pPr>
            <a:r>
              <a:t>Dr. Vennira Selvi</a:t>
            </a:r>
          </a:p>
          <a:p>
            <a:pPr algn="ctr">
              <a:spcBef>
                <a:spcPts val="300"/>
              </a:spcBef>
              <a:defRPr b="1" sz="1700">
                <a:solidFill>
                  <a:srgbClr val="17365D"/>
                </a:solidFill>
                <a:latin typeface="Cambria"/>
                <a:ea typeface="Cambria"/>
                <a:cs typeface="Cambria"/>
                <a:sym typeface="Cambria"/>
              </a:defRPr>
            </a:pPr>
            <a:r>
              <a:t>School of Computer Science and Engineering</a:t>
            </a:r>
          </a:p>
          <a:p>
            <a:pPr algn="ctr">
              <a:spcBef>
                <a:spcPts val="300"/>
              </a:spcBef>
              <a:defRPr b="1" sz="1700">
                <a:solidFill>
                  <a:srgbClr val="17365D"/>
                </a:solidFill>
                <a:latin typeface="Cambria"/>
                <a:ea typeface="Cambria"/>
                <a:cs typeface="Cambria"/>
                <a:sym typeface="Cambria"/>
              </a:defRPr>
            </a:pPr>
            <a:r>
              <a:t>Presidency University</a:t>
            </a:r>
          </a:p>
        </p:txBody>
      </p:sp>
      <p:sp>
        <p:nvSpPr>
          <p:cNvPr id="117" name="Google Shape;91;p13"/>
          <p:cNvSpPr txBox="1"/>
          <p:nvPr/>
        </p:nvSpPr>
        <p:spPr>
          <a:xfrm>
            <a:off x="4032496" y="334089"/>
            <a:ext cx="3879051" cy="5523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lgn="ctr" defTabSz="841247">
              <a:lnSpc>
                <a:spcPct val="80000"/>
              </a:lnSpc>
              <a:defRPr b="1" sz="1500">
                <a:solidFill>
                  <a:srgbClr val="17365D"/>
                </a:solidFill>
                <a:latin typeface="Cambria"/>
                <a:ea typeface="Cambria"/>
                <a:cs typeface="Cambria"/>
                <a:sym typeface="Cambria"/>
              </a:defRPr>
            </a:pPr>
            <a:r>
              <a:t>PIP2001 Capstone Project</a:t>
            </a:r>
            <a:endParaRPr sz="1000"/>
          </a:p>
          <a:p>
            <a:pPr algn="ctr" defTabSz="841247">
              <a:lnSpc>
                <a:spcPct val="80000"/>
              </a:lnSpc>
              <a:spcBef>
                <a:spcPts val="200"/>
              </a:spcBef>
              <a:defRPr b="1" sz="1500">
                <a:solidFill>
                  <a:srgbClr val="17365D"/>
                </a:solidFill>
                <a:latin typeface="Cambria"/>
                <a:ea typeface="Cambria"/>
                <a:cs typeface="Cambria"/>
                <a:sym typeface="Cambria"/>
              </a:defRPr>
            </a:pPr>
            <a:r>
              <a:t>Review-3</a:t>
            </a:r>
          </a:p>
        </p:txBody>
      </p:sp>
      <p:sp>
        <p:nvSpPr>
          <p:cNvPr id="118" name="Google Shape;91;p13"/>
          <p:cNvSpPr txBox="1"/>
          <p:nvPr/>
        </p:nvSpPr>
        <p:spPr>
          <a:xfrm>
            <a:off x="636000" y="4360000"/>
            <a:ext cx="11556001" cy="155189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defRPr b="1" sz="2000">
                <a:solidFill>
                  <a:schemeClr val="accent1"/>
                </a:solidFill>
                <a:latin typeface="Cambria"/>
                <a:ea typeface="Cambria"/>
                <a:cs typeface="Cambria"/>
                <a:sym typeface="Cambria"/>
              </a:defRPr>
            </a:pPr>
            <a:r>
              <a:t>Name of the Program: </a:t>
            </a:r>
            <a:r>
              <a:rPr>
                <a:solidFill>
                  <a:srgbClr val="000000"/>
                </a:solidFill>
              </a:rPr>
              <a:t>B-tech</a:t>
            </a:r>
          </a:p>
          <a:p>
            <a:pPr>
              <a:defRPr b="1" sz="2000">
                <a:solidFill>
                  <a:schemeClr val="accent1"/>
                </a:solidFill>
                <a:latin typeface="Cambria"/>
                <a:ea typeface="Cambria"/>
                <a:cs typeface="Cambria"/>
                <a:sym typeface="Cambria"/>
              </a:defRPr>
            </a:pPr>
            <a:r>
              <a:t>Name of the HoD: </a:t>
            </a:r>
            <a:r>
              <a:rPr>
                <a:solidFill>
                  <a:srgbClr val="000000"/>
                </a:solidFill>
              </a:rPr>
              <a:t>Dr. Anandaraj S P</a:t>
            </a:r>
          </a:p>
          <a:p>
            <a:pPr>
              <a:defRPr b="1" sz="2000">
                <a:solidFill>
                  <a:schemeClr val="accent1"/>
                </a:solidFill>
                <a:latin typeface="Cambria"/>
                <a:ea typeface="Cambria"/>
                <a:cs typeface="Cambria"/>
                <a:sym typeface="Cambria"/>
              </a:defRPr>
            </a:pPr>
            <a:r>
              <a:t>Name of the Program Project Coordinator: </a:t>
            </a:r>
            <a:r>
              <a:rPr>
                <a:solidFill>
                  <a:srgbClr val="000000"/>
                </a:solidFill>
              </a:rPr>
              <a:t>Dr. Sharmasth Vali Y</a:t>
            </a:r>
          </a:p>
          <a:p>
            <a:pPr>
              <a:defRPr b="1" sz="2000">
                <a:solidFill>
                  <a:schemeClr val="accent1"/>
                </a:solidFill>
                <a:latin typeface="Cambria"/>
                <a:ea typeface="Cambria"/>
                <a:cs typeface="Cambria"/>
                <a:sym typeface="Cambria"/>
              </a:defRPr>
            </a:pPr>
            <a:r>
              <a:t>Name of the School Project Coordinators: </a:t>
            </a:r>
            <a:r>
              <a:rPr>
                <a:solidFill>
                  <a:srgbClr val="000000"/>
                </a:solidFill>
              </a:rPr>
              <a:t>Dr. Sampath A K / Dr. Abdul Khadar A / Mr. Md Ziaur Rahman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Title 1"/>
          <p:cNvSpPr txBox="1"/>
          <p:nvPr>
            <p:ph type="title"/>
          </p:nvPr>
        </p:nvSpPr>
        <p:spPr>
          <a:xfrm>
            <a:off x="812800" y="274637"/>
            <a:ext cx="10668000" cy="487367"/>
          </a:xfrm>
          <a:prstGeom prst="rect">
            <a:avLst/>
          </a:prstGeom>
        </p:spPr>
        <p:txBody>
          <a:bodyPr/>
          <a:lstStyle>
            <a:lvl1pPr defTabSz="850391">
              <a:defRPr sz="2600"/>
            </a:lvl1pPr>
          </a:lstStyle>
          <a:p>
            <a:pPr/>
            <a:r>
              <a:t>Timeline of Project</a:t>
            </a:r>
          </a:p>
        </p:txBody>
      </p:sp>
      <p:pic>
        <p:nvPicPr>
          <p:cNvPr id="145" name="WhatsApp Image 2024-09-18 at 10.17.03 AM.jpeg" descr="WhatsApp Image 2024-09-18 at 10.17.03 AM.jpeg"/>
          <p:cNvPicPr>
            <a:picLocks noChangeAspect="1"/>
          </p:cNvPicPr>
          <p:nvPr/>
        </p:nvPicPr>
        <p:blipFill>
          <a:blip r:embed="rId2">
            <a:extLst/>
          </a:blip>
          <a:stretch>
            <a:fillRect/>
          </a:stretch>
        </p:blipFill>
        <p:spPr>
          <a:xfrm>
            <a:off x="2258491" y="1223694"/>
            <a:ext cx="8163029" cy="487231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Title 1"/>
          <p:cNvSpPr txBox="1"/>
          <p:nvPr>
            <p:ph type="title"/>
          </p:nvPr>
        </p:nvSpPr>
        <p:spPr>
          <a:xfrm>
            <a:off x="812800" y="274637"/>
            <a:ext cx="10668000" cy="487367"/>
          </a:xfrm>
          <a:prstGeom prst="rect">
            <a:avLst/>
          </a:prstGeom>
        </p:spPr>
        <p:txBody>
          <a:bodyPr/>
          <a:lstStyle>
            <a:lvl1pPr defTabSz="850391">
              <a:defRPr sz="2600"/>
            </a:lvl1pPr>
          </a:lstStyle>
          <a:p>
            <a:pPr/>
            <a:r>
              <a:t>Expected Outcomes</a:t>
            </a:r>
          </a:p>
        </p:txBody>
      </p:sp>
      <p:sp>
        <p:nvSpPr>
          <p:cNvPr id="148" name="Content Placeholder 2"/>
          <p:cNvSpPr txBox="1"/>
          <p:nvPr>
            <p:ph type="body" idx="1"/>
          </p:nvPr>
        </p:nvSpPr>
        <p:spPr>
          <a:xfrm>
            <a:off x="812800" y="1143001"/>
            <a:ext cx="10668000" cy="4952997"/>
          </a:xfrm>
          <a:prstGeom prst="rect">
            <a:avLst/>
          </a:prstGeom>
        </p:spPr>
        <p:txBody>
          <a:bodyPr/>
          <a:lstStyle/>
          <a:p>
            <a:pPr marL="362951" indent="-210551">
              <a:buFontTx/>
            </a:pPr>
            <a:r>
              <a:t>Improved Threat Detection : Enhanced capability to identify and prioritize threats using collected data and advanced analytics</a:t>
            </a:r>
          </a:p>
          <a:p>
            <a:pPr marL="362951" indent="-210551">
              <a:buFontTx/>
            </a:pPr>
            <a:r>
              <a:t>Centralized Threat Intelligence Repository</a:t>
            </a:r>
          </a:p>
          <a:p>
            <a:pPr marL="362951" indent="-210551">
              <a:buFontTx/>
            </a:pPr>
            <a:r>
              <a:t>Data Visualization </a:t>
            </a:r>
          </a:p>
          <a:p>
            <a:pPr marL="362951" indent="-210551">
              <a:buFontTx/>
            </a:pPr>
            <a:r>
              <a:t>Enhanced Data Enrichment : context to the collected data, making it more actionable and improving the understanding of potential threats</a:t>
            </a:r>
          </a:p>
          <a:p>
            <a:pPr marL="362951" indent="-210551">
              <a:buFontTx/>
            </a:pPr>
            <a:r>
              <a:t>Collaborative Environment : A platform that enables multiple stakeholders (security teams, analysts) to collaborate effectively, sharing insights and improving overall threat response.</a:t>
            </a:r>
          </a:p>
          <a:p>
            <a:pPr marL="362951" indent="-210551">
              <a:buFontTx/>
            </a:pPr>
            <a:r>
              <a:t>Documentation and Knowledge Sharing</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Title 1"/>
          <p:cNvSpPr txBox="1"/>
          <p:nvPr>
            <p:ph type="title"/>
          </p:nvPr>
        </p:nvSpPr>
        <p:spPr>
          <a:xfrm>
            <a:off x="812800" y="274637"/>
            <a:ext cx="10668000" cy="487367"/>
          </a:xfrm>
          <a:prstGeom prst="rect">
            <a:avLst/>
          </a:prstGeom>
        </p:spPr>
        <p:txBody>
          <a:bodyPr/>
          <a:lstStyle>
            <a:lvl1pPr defTabSz="850391">
              <a:defRPr sz="2600"/>
            </a:lvl1pPr>
          </a:lstStyle>
          <a:p>
            <a:pPr/>
            <a:r>
              <a:t>Conclusion</a:t>
            </a:r>
          </a:p>
        </p:txBody>
      </p:sp>
      <p:sp>
        <p:nvSpPr>
          <p:cNvPr id="151" name="Content Placeholder 2"/>
          <p:cNvSpPr txBox="1"/>
          <p:nvPr>
            <p:ph type="body" idx="1"/>
          </p:nvPr>
        </p:nvSpPr>
        <p:spPr>
          <a:xfrm>
            <a:off x="761999" y="1154847"/>
            <a:ext cx="10668001" cy="4953003"/>
          </a:xfrm>
          <a:prstGeom prst="rect">
            <a:avLst/>
          </a:prstGeom>
        </p:spPr>
        <p:txBody>
          <a:bodyPr/>
          <a:lstStyle/>
          <a:p>
            <a:pPr marL="381000" indent="-228600">
              <a:buFontTx/>
              <a:defRPr b="1"/>
            </a:pPr>
            <a:r>
              <a:t>Enhanced Cybersecurity</a:t>
            </a:r>
            <a:r>
              <a:rPr b="0"/>
              <a:t>: The project aims to improve threat detection and response capabilities within organizations.</a:t>
            </a:r>
            <a:endParaRPr b="0"/>
          </a:p>
          <a:p>
            <a:pPr marL="381000" indent="-228600">
              <a:buFontTx/>
              <a:defRPr b="1"/>
            </a:pPr>
            <a:r>
              <a:t>Centralized System</a:t>
            </a:r>
            <a:r>
              <a:rPr b="0"/>
              <a:t>: Integration of tools like TheHive, and Elasticsearch creates a unified threat intelligence repository.</a:t>
            </a:r>
            <a:endParaRPr b="0"/>
          </a:p>
          <a:p>
            <a:pPr marL="381000" indent="-228600">
              <a:buFontTx/>
              <a:defRPr b="1"/>
            </a:pPr>
            <a:r>
              <a:t>Data Visualization</a:t>
            </a:r>
            <a:r>
              <a:rPr b="0"/>
              <a:t>: Using Kibana for data visualization facilitates quick insights and informed decision-making.</a:t>
            </a:r>
            <a:endParaRPr b="0"/>
          </a:p>
          <a:p>
            <a:pPr marL="381000" indent="-228600">
              <a:buFontTx/>
              <a:defRPr b="1"/>
            </a:pPr>
            <a:r>
              <a:t>Collaboration</a:t>
            </a:r>
            <a:r>
              <a:rPr b="0"/>
              <a:t>: Encourages teamwork among security analysts, fostering a culture of knowledge sharing.</a:t>
            </a:r>
            <a:endParaRPr b="0"/>
          </a:p>
          <a:p>
            <a:pPr marL="381000" indent="-228600">
              <a:buFontTx/>
              <a:defRPr b="1"/>
            </a:pPr>
            <a:r>
              <a:t>Proactive Approach</a:t>
            </a:r>
            <a:r>
              <a:rPr b="0"/>
              <a:t>: Focus on data enrichment helps anticipate threats rather than just reacting to incidents.</a:t>
            </a:r>
            <a:endParaRPr b="0"/>
          </a:p>
          <a:p>
            <a:pPr marL="381000" indent="-228600">
              <a:buFontTx/>
              <a:defRPr b="1"/>
            </a:pPr>
            <a:r>
              <a:t>Scalability</a:t>
            </a:r>
            <a:r>
              <a:rPr b="0"/>
              <a:t>: The architecture is designed to grow with the organization's needs, ensuring long-term effectiveness.</a:t>
            </a:r>
            <a:endParaRPr b="0"/>
          </a:p>
          <a:p>
            <a:pPr marL="381000" indent="-228600">
              <a:buFontTx/>
              <a:defRPr b="1"/>
            </a:pPr>
            <a:r>
              <a:t>Compliance</a:t>
            </a:r>
            <a:r>
              <a:rPr b="0"/>
              <a:t>: Supports regulatory requirements by maintaining a documented audit trail of threats and responses.</a:t>
            </a:r>
            <a:endParaRPr b="0"/>
          </a:p>
          <a:p>
            <a:pPr marL="381000" indent="-228600">
              <a:buFontTx/>
              <a:defRPr b="1"/>
            </a:pPr>
            <a:r>
              <a:t>Overall Impact</a:t>
            </a:r>
            <a:r>
              <a:rPr b="0"/>
              <a:t>: Establishes a comprehensive strategy for cybersecurity, enhancing organizational resilience against evolving threats.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Google Shape;114;p17"/>
          <p:cNvSpPr txBox="1"/>
          <p:nvPr>
            <p:ph type="title"/>
          </p:nvPr>
        </p:nvSpPr>
        <p:spPr>
          <a:xfrm>
            <a:off x="812800" y="274638"/>
            <a:ext cx="10668000" cy="487502"/>
          </a:xfrm>
          <a:prstGeom prst="rect">
            <a:avLst/>
          </a:prstGeom>
        </p:spPr>
        <p:txBody>
          <a:bodyPr lIns="45699" tIns="45699" rIns="45699" bIns="45699"/>
          <a:lstStyle>
            <a:lvl1pPr indent="144779" defTabSz="868680">
              <a:lnSpc>
                <a:spcPct val="200000"/>
              </a:lnSpc>
              <a:defRPr sz="2600">
                <a:latin typeface="Cambria"/>
                <a:ea typeface="Cambria"/>
                <a:cs typeface="Cambria"/>
                <a:sym typeface="Cambria"/>
              </a:defRPr>
            </a:lvl1pPr>
          </a:lstStyle>
          <a:p>
            <a:pPr/>
            <a:r>
              <a:t>Github Link</a:t>
            </a:r>
          </a:p>
        </p:txBody>
      </p:sp>
      <p:sp>
        <p:nvSpPr>
          <p:cNvPr id="154" name="Google Shape;115;p17"/>
          <p:cNvSpPr txBox="1"/>
          <p:nvPr>
            <p:ph type="body" idx="1"/>
          </p:nvPr>
        </p:nvSpPr>
        <p:spPr>
          <a:xfrm>
            <a:off x="812800" y="1143000"/>
            <a:ext cx="10668000" cy="4953000"/>
          </a:xfrm>
          <a:prstGeom prst="rect">
            <a:avLst/>
          </a:prstGeom>
        </p:spPr>
        <p:txBody>
          <a:bodyPr lIns="45699" tIns="45699" rIns="45699" bIns="45699"/>
          <a:lstStyle/>
          <a:p>
            <a:pPr/>
          </a:p>
        </p:txBody>
      </p:sp>
      <p:sp>
        <p:nvSpPr>
          <p:cNvPr id="155" name="Google Shape;115;p17"/>
          <p:cNvSpPr txBox="1"/>
          <p:nvPr/>
        </p:nvSpPr>
        <p:spPr>
          <a:xfrm>
            <a:off x="858523" y="1143000"/>
            <a:ext cx="10576553" cy="417830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indent="152400" algn="just">
              <a:defRPr sz="2400">
                <a:latin typeface="Cambria"/>
                <a:ea typeface="Cambria"/>
                <a:cs typeface="Cambria"/>
                <a:sym typeface="Cambria"/>
              </a:defRPr>
            </a:pPr>
          </a:p>
          <a:p>
            <a:pPr indent="152400" algn="just">
              <a:defRPr b="1" sz="2400">
                <a:solidFill>
                  <a:srgbClr val="953735"/>
                </a:solidFill>
                <a:latin typeface="Cambria"/>
                <a:ea typeface="Cambria"/>
                <a:cs typeface="Cambria"/>
                <a:sym typeface="Cambria"/>
              </a:defRPr>
            </a:pPr>
            <a:r>
              <a:t>Github Link</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Title 1"/>
          <p:cNvSpPr txBox="1"/>
          <p:nvPr>
            <p:ph type="title"/>
          </p:nvPr>
        </p:nvSpPr>
        <p:spPr>
          <a:xfrm>
            <a:off x="812800" y="274637"/>
            <a:ext cx="10668000" cy="487367"/>
          </a:xfrm>
          <a:prstGeom prst="rect">
            <a:avLst/>
          </a:prstGeom>
        </p:spPr>
        <p:txBody>
          <a:bodyPr/>
          <a:lstStyle>
            <a:lvl1pPr defTabSz="850391">
              <a:defRPr sz="2600"/>
            </a:lvl1pPr>
          </a:lstStyle>
          <a:p>
            <a:pPr/>
            <a:r>
              <a:t>References</a:t>
            </a:r>
          </a:p>
        </p:txBody>
      </p:sp>
      <p:sp>
        <p:nvSpPr>
          <p:cNvPr id="158" name="Content Placeholder 2"/>
          <p:cNvSpPr txBox="1"/>
          <p:nvPr>
            <p:ph type="body" idx="1"/>
          </p:nvPr>
        </p:nvSpPr>
        <p:spPr>
          <a:xfrm>
            <a:off x="812800" y="1143001"/>
            <a:ext cx="10668000" cy="4952997"/>
          </a:xfrm>
          <a:prstGeom prst="rect">
            <a:avLst/>
          </a:prstGeom>
        </p:spPr>
        <p:txBody>
          <a:bodyPr/>
          <a:lstStyle/>
          <a:p>
            <a:pPr marL="443388" indent="-294036" defTabSz="896111">
              <a:spcBef>
                <a:spcPts val="100"/>
              </a:spcBef>
              <a:defRPr sz="2000" u="sng">
                <a:solidFill>
                  <a:srgbClr val="0000FF"/>
                </a:solidFill>
                <a:uFill>
                  <a:solidFill>
                    <a:srgbClr val="0000FF"/>
                  </a:solidFill>
                </a:uFill>
              </a:defRPr>
            </a:pPr>
            <a:r>
              <a:rPr>
                <a:hlinkClick r:id="rId2" invalidUrl="" action="" tgtFrame="" tooltip="" history="1" highlightClick="0" endSnd="0"/>
              </a:rPr>
              <a:t>Sciencedirectassets</a:t>
            </a:r>
          </a:p>
          <a:p>
            <a:pPr marL="443388" indent="-294036" defTabSz="896111">
              <a:spcBef>
                <a:spcPts val="100"/>
              </a:spcBef>
              <a:defRPr sz="2000" u="sng">
                <a:solidFill>
                  <a:srgbClr val="0000FF"/>
                </a:solidFill>
                <a:uFill>
                  <a:solidFill>
                    <a:srgbClr val="0000FF"/>
                  </a:solidFill>
                </a:uFill>
              </a:defRPr>
            </a:pPr>
            <a:r>
              <a:rPr>
                <a:hlinkClick r:id="rId3" invalidUrl="" action="" tgtFrame="" tooltip="" history="1" highlightClick="0" endSnd="0"/>
              </a:rPr>
              <a:t>https://www.researchgate.net/publication/377074580_CYBER_THREAT_INTELLIGENCE_SYSTEMS_AND_APPLICATIONS</a:t>
            </a:r>
          </a:p>
          <a:p>
            <a:pPr marL="443388" indent="-294036" defTabSz="896111">
              <a:spcBef>
                <a:spcPts val="100"/>
              </a:spcBef>
              <a:defRPr sz="2000" u="sng">
                <a:solidFill>
                  <a:srgbClr val="0000FF"/>
                </a:solidFill>
                <a:uFill>
                  <a:solidFill>
                    <a:srgbClr val="0000FF"/>
                  </a:solidFill>
                </a:uFill>
              </a:defRPr>
            </a:pPr>
            <a:r>
              <a:rPr>
                <a:hlinkClick r:id="rId4" invalidUrl="" action="" tgtFrame="" tooltip="" history="1" highlightClick="0" endSnd="0"/>
              </a:rPr>
              <a:t>https://patentimages.storage.googleapis.com/fe/98/40/b6c6f6fb59879a/US20140007238A1.pdf</a:t>
            </a:r>
          </a:p>
          <a:p>
            <a:pPr marL="443388" indent="-294036" defTabSz="896111">
              <a:spcBef>
                <a:spcPts val="100"/>
              </a:spcBef>
              <a:defRPr sz="2000" u="sng">
                <a:solidFill>
                  <a:srgbClr val="0000FF"/>
                </a:solidFill>
                <a:uFill>
                  <a:solidFill>
                    <a:srgbClr val="0000FF"/>
                  </a:solidFill>
                </a:uFill>
              </a:defRPr>
            </a:pPr>
            <a:r>
              <a:rPr>
                <a:hlinkClick r:id="rId5" invalidUrl="" action="" tgtFrame="" tooltip="" history="1" highlightClick="0" endSnd="0"/>
              </a:rPr>
              <a:t>https://patentimages.storage.googleapis.com/6b/bd/c2/573970b97cbd91/US9654445.pdf</a:t>
            </a:r>
          </a:p>
          <a:p>
            <a:pPr marL="443388" indent="-294036" defTabSz="896111">
              <a:spcBef>
                <a:spcPts val="100"/>
              </a:spcBef>
              <a:defRPr sz="2000" u="sng">
                <a:solidFill>
                  <a:srgbClr val="0000FF"/>
                </a:solidFill>
                <a:uFill>
                  <a:solidFill>
                    <a:srgbClr val="0000FF"/>
                  </a:solidFill>
                </a:uFill>
              </a:defRPr>
            </a:pPr>
            <a:r>
              <a:rPr>
                <a:hlinkClick r:id="rId6" invalidUrl="" action="" tgtFrame="" tooltip="" history="1" highlightClick="0" endSnd="0"/>
              </a:rPr>
              <a:t>https://patentimages.storage.googleapis.com/cd/ee/fc/f5325848ed05fb/US8813228.pdf</a:t>
            </a:r>
          </a:p>
          <a:p>
            <a:pPr marL="443388" indent="-294036" defTabSz="896111">
              <a:spcBef>
                <a:spcPts val="100"/>
              </a:spcBef>
              <a:defRPr sz="2000" u="sng">
                <a:solidFill>
                  <a:srgbClr val="0000FF"/>
                </a:solidFill>
                <a:uFill>
                  <a:solidFill>
                    <a:srgbClr val="0000FF"/>
                  </a:solidFill>
                </a:uFill>
              </a:defRPr>
            </a:pPr>
            <a:r>
              <a:rPr>
                <a:hlinkClick r:id="rId7" invalidUrl="" action="" tgtFrame="" tooltip="" history="1" highlightClick="0" endSnd="0"/>
              </a:rPr>
              <a:t>https://patentimages.storage.googleapis.com/50/0b/67/8c36334f0fe6ae/US8887286.pdf</a:t>
            </a:r>
          </a:p>
          <a:p>
            <a:pPr marL="443388" indent="-294036" defTabSz="896111">
              <a:spcBef>
                <a:spcPts val="100"/>
              </a:spcBef>
              <a:defRPr sz="2000" u="sng">
                <a:solidFill>
                  <a:srgbClr val="0000FF"/>
                </a:solidFill>
                <a:uFill>
                  <a:solidFill>
                    <a:srgbClr val="0000FF"/>
                  </a:solidFill>
                </a:uFill>
              </a:defRPr>
            </a:pPr>
            <a:r>
              <a:rPr>
                <a:hlinkClick r:id="rId8" invalidUrl="" action="" tgtFrame="" tooltip="" history="1" highlightClick="0" endSnd="0"/>
              </a:rPr>
              <a:t>https://patentimages.storage.googleapis.com/aa/43/c5/a22ef5decd2db5/US10469514.pdf</a:t>
            </a:r>
          </a:p>
          <a:p>
            <a:pPr marL="443388" indent="-294036" defTabSz="896111">
              <a:spcBef>
                <a:spcPts val="100"/>
              </a:spcBef>
              <a:defRPr sz="2000" u="sng">
                <a:solidFill>
                  <a:srgbClr val="0000FF"/>
                </a:solidFill>
                <a:uFill>
                  <a:solidFill>
                    <a:srgbClr val="0000FF"/>
                  </a:solidFill>
                </a:uFill>
              </a:defRPr>
            </a:pPr>
            <a:r>
              <a:rPr>
                <a:hlinkClick r:id="rId9" invalidUrl="" action="" tgtFrame="" tooltip="" history="1" highlightClick="0" endSnd="0"/>
              </a:rPr>
              <a:t>https://flare.io/learn/resources/blog/threat-intelligence-sharing/</a:t>
            </a:r>
          </a:p>
          <a:p>
            <a:pPr marL="443388" indent="-294036" defTabSz="896111">
              <a:spcBef>
                <a:spcPts val="100"/>
              </a:spcBef>
              <a:defRPr sz="2000" u="sng">
                <a:solidFill>
                  <a:srgbClr val="0000FF"/>
                </a:solidFill>
                <a:uFill>
                  <a:solidFill>
                    <a:srgbClr val="0000FF"/>
                  </a:solidFill>
                </a:uFill>
              </a:defRPr>
            </a:pPr>
            <a:r>
              <a:rPr>
                <a:hlinkClick r:id="rId10" invalidUrl="" action="" tgtFrame="" tooltip="" history="1" highlightClick="0" endSnd="0"/>
              </a:rPr>
              <a:t>https://docs.lib.purdue.edu/cgi/viewcontent.cgi?article=2103&amp;context=open_access_theses</a:t>
            </a:r>
          </a:p>
          <a:p>
            <a:pPr marL="443388" indent="-294036" defTabSz="896111">
              <a:spcBef>
                <a:spcPts val="100"/>
              </a:spcBef>
              <a:defRPr sz="2000" u="sng">
                <a:solidFill>
                  <a:srgbClr val="0000FF"/>
                </a:solidFill>
                <a:uFill>
                  <a:solidFill>
                    <a:srgbClr val="0000FF"/>
                  </a:solidFill>
                </a:uFill>
              </a:defRPr>
            </a:pPr>
            <a:r>
              <a:rPr>
                <a:hlinkClick r:id="rId11" invalidUrl="" action="" tgtFrame="" tooltip="" history="1" highlightClick="0" endSnd="0"/>
              </a:rPr>
              <a:t>https://www.eccouncil.org/cybersecurity-exchange/threat-intelligence/leveraging-threat-intelligence-to-protect-against-cyber-threats/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Title 1"/>
          <p:cNvSpPr txBox="1"/>
          <p:nvPr>
            <p:ph type="title"/>
          </p:nvPr>
        </p:nvSpPr>
        <p:spPr>
          <a:xfrm>
            <a:off x="812800" y="274637"/>
            <a:ext cx="10668000" cy="487367"/>
          </a:xfrm>
          <a:prstGeom prst="rect">
            <a:avLst/>
          </a:prstGeom>
        </p:spPr>
        <p:txBody>
          <a:bodyPr/>
          <a:lstStyle>
            <a:lvl1pPr defTabSz="850391">
              <a:defRPr sz="2600"/>
            </a:lvl1pPr>
          </a:lstStyle>
          <a:p>
            <a:pPr/>
            <a:r>
              <a:t>Project work mapping with SDG</a:t>
            </a:r>
          </a:p>
        </p:txBody>
      </p:sp>
      <p:pic>
        <p:nvPicPr>
          <p:cNvPr id="161" name="Screenshot 2025-01-19 at 10.48.03 PM.png" descr="Screenshot 2025-01-19 at 10.48.03 PM.png"/>
          <p:cNvPicPr>
            <a:picLocks noChangeAspect="1"/>
          </p:cNvPicPr>
          <p:nvPr/>
        </p:nvPicPr>
        <p:blipFill>
          <a:blip r:embed="rId2">
            <a:extLst/>
          </a:blip>
          <a:stretch>
            <a:fillRect/>
          </a:stretch>
        </p:blipFill>
        <p:spPr>
          <a:xfrm>
            <a:off x="4184848" y="945127"/>
            <a:ext cx="4818482" cy="5312250"/>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Title 1"/>
          <p:cNvSpPr txBox="1"/>
          <p:nvPr>
            <p:ph type="title"/>
          </p:nvPr>
        </p:nvSpPr>
        <p:spPr>
          <a:xfrm>
            <a:off x="812800" y="274637"/>
            <a:ext cx="10668000" cy="487367"/>
          </a:xfrm>
          <a:prstGeom prst="rect">
            <a:avLst/>
          </a:prstGeom>
        </p:spPr>
        <p:txBody>
          <a:bodyPr/>
          <a:lstStyle/>
          <a:p>
            <a:pPr defTabSz="850391">
              <a:defRPr sz="2600"/>
            </a:pPr>
          </a:p>
        </p:txBody>
      </p:sp>
      <p:sp>
        <p:nvSpPr>
          <p:cNvPr id="164" name="Content Placeholder 2"/>
          <p:cNvSpPr txBox="1"/>
          <p:nvPr>
            <p:ph type="body" idx="1"/>
          </p:nvPr>
        </p:nvSpPr>
        <p:spPr>
          <a:xfrm>
            <a:off x="812800" y="1143001"/>
            <a:ext cx="10668000" cy="4952997"/>
          </a:xfrm>
          <a:prstGeom prst="rect">
            <a:avLst/>
          </a:prstGeom>
        </p:spPr>
        <p:txBody>
          <a:bodyPr/>
          <a:lstStyle/>
          <a:p>
            <a:pPr marL="0" indent="152400" algn="ctr">
              <a:buSzTx/>
              <a:buNone/>
              <a:defRPr sz="4400"/>
            </a:pPr>
          </a:p>
          <a:p>
            <a:pPr marL="0" indent="152400" algn="ctr">
              <a:buSzTx/>
              <a:buNone/>
              <a:defRPr sz="4400"/>
            </a:pPr>
          </a:p>
          <a:p>
            <a:pPr marL="0" indent="152400" algn="ctr">
              <a:spcBef>
                <a:spcPts val="1400"/>
              </a:spcBef>
              <a:buSzTx/>
              <a:buNone/>
              <a:defRPr sz="6000"/>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Title 1"/>
          <p:cNvSpPr txBox="1"/>
          <p:nvPr>
            <p:ph type="title"/>
          </p:nvPr>
        </p:nvSpPr>
        <p:spPr>
          <a:xfrm>
            <a:off x="812800" y="274637"/>
            <a:ext cx="10668000" cy="487367"/>
          </a:xfrm>
          <a:prstGeom prst="rect">
            <a:avLst/>
          </a:prstGeom>
        </p:spPr>
        <p:txBody>
          <a:bodyPr/>
          <a:lstStyle>
            <a:lvl1pPr defTabSz="850391">
              <a:defRPr sz="2600"/>
            </a:lvl1pPr>
          </a:lstStyle>
          <a:p>
            <a:pPr/>
            <a:r>
              <a:t>Introduction</a:t>
            </a:r>
          </a:p>
        </p:txBody>
      </p:sp>
      <p:sp>
        <p:nvSpPr>
          <p:cNvPr id="121" name="Content Placeholder 2"/>
          <p:cNvSpPr txBox="1"/>
          <p:nvPr>
            <p:ph type="body" idx="1"/>
          </p:nvPr>
        </p:nvSpPr>
        <p:spPr>
          <a:xfrm>
            <a:off x="812800" y="1143001"/>
            <a:ext cx="10668000" cy="4952997"/>
          </a:xfrm>
          <a:prstGeom prst="rect">
            <a:avLst/>
          </a:prstGeom>
        </p:spPr>
        <p:txBody>
          <a:bodyPr/>
          <a:lstStyle/>
          <a:p>
            <a:pPr marL="0" indent="152400">
              <a:buSzTx/>
              <a:buNone/>
              <a:defRPr b="1" sz="2200"/>
            </a:pPr>
            <a:r>
              <a:t>Organization:</a:t>
            </a:r>
            <a:r>
              <a:rPr b="0"/>
              <a:t> Quick Heal</a:t>
            </a:r>
          </a:p>
          <a:p>
            <a:pPr marL="0" indent="152400">
              <a:buSzTx/>
              <a:buNone/>
              <a:defRPr sz="2200"/>
            </a:pPr>
          </a:p>
          <a:p>
            <a:pPr marL="0" indent="152400">
              <a:buSzTx/>
              <a:buNone/>
              <a:defRPr b="1" sz="2200"/>
            </a:pPr>
            <a:r>
              <a:t>Category:</a:t>
            </a:r>
            <a:r>
              <a:rPr b="0"/>
              <a:t> Software</a:t>
            </a:r>
          </a:p>
          <a:p>
            <a:pPr marL="0" indent="152400">
              <a:buSzTx/>
              <a:buNone/>
              <a:defRPr sz="2200"/>
            </a:pPr>
          </a:p>
          <a:p>
            <a:pPr marL="0" indent="152400">
              <a:buSzTx/>
              <a:buNone/>
              <a:defRPr b="1" sz="2200"/>
            </a:pPr>
            <a:r>
              <a:t>Problem Description: </a:t>
            </a:r>
          </a:p>
          <a:p>
            <a:pPr marL="0" indent="152400">
              <a:buSzTx/>
              <a:buNone/>
            </a:pPr>
            <a:r>
              <a:t> Adopting a collaborative approach to sharing the threat intelligence has its own benefits.   The volume of threat incidences along with sophistication of techniques used demands implementation of effective protective system. You always see only view through one angle and no one has the full picture. Ability to find needle in a haystack gives the notion of today's threat landscape. The system should build capability of collective threat intelligence to prioritize, focus and detect threats.</a:t>
            </a:r>
            <a:endParaRPr b="1" sz="2200"/>
          </a:p>
          <a:p>
            <a:pPr marL="0" indent="152400">
              <a:buSzTx/>
              <a:buNone/>
              <a:defRPr sz="2300"/>
            </a:pPr>
          </a:p>
          <a:p>
            <a:pPr marL="0" indent="152400">
              <a:buSzTx/>
              <a:buNone/>
              <a:defRPr sz="2200"/>
            </a:pPr>
            <a:r>
              <a:t> </a:t>
            </a:r>
            <a:r>
              <a:rPr b="1"/>
              <a:t>Difficulty Level:</a:t>
            </a:r>
            <a:r>
              <a:t> Complicated</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Title 1"/>
          <p:cNvSpPr txBox="1"/>
          <p:nvPr>
            <p:ph type="title"/>
          </p:nvPr>
        </p:nvSpPr>
        <p:spPr>
          <a:xfrm>
            <a:off x="812800" y="274637"/>
            <a:ext cx="10668000" cy="487367"/>
          </a:xfrm>
          <a:prstGeom prst="rect">
            <a:avLst/>
          </a:prstGeom>
        </p:spPr>
        <p:txBody>
          <a:bodyPr/>
          <a:lstStyle>
            <a:lvl1pPr defTabSz="850391">
              <a:defRPr sz="2600"/>
            </a:lvl1pPr>
          </a:lstStyle>
          <a:p>
            <a:pPr/>
            <a:r>
              <a:t>Literature Review</a:t>
            </a:r>
          </a:p>
        </p:txBody>
      </p:sp>
      <p:sp>
        <p:nvSpPr>
          <p:cNvPr id="124" name="Content Placeholder 2"/>
          <p:cNvSpPr txBox="1"/>
          <p:nvPr>
            <p:ph type="body" idx="1"/>
          </p:nvPr>
        </p:nvSpPr>
        <p:spPr>
          <a:xfrm>
            <a:off x="812800" y="1143001"/>
            <a:ext cx="10668000" cy="4952997"/>
          </a:xfrm>
          <a:prstGeom prst="rect">
            <a:avLst/>
          </a:prstGeom>
        </p:spPr>
        <p:txBody>
          <a:bodyPr/>
          <a:lstStyle/>
          <a:p>
            <a:pPr marL="362951" indent="-210551">
              <a:buFontTx/>
            </a:pPr>
          </a:p>
          <a:p>
            <a:pPr marL="362951" indent="-210551">
              <a:buFontTx/>
            </a:pPr>
            <a:r>
              <a:t>With the increasing complexity and volume of cyber threats, no single organization can have full visibility into the global threat landscape. Collective threat intelligence is necessary to overcome this limitation by providing shared insights across industries, sectors, and geographies</a:t>
            </a:r>
          </a:p>
          <a:p>
            <a:pPr marL="362951" indent="-210551">
              <a:buFontTx/>
            </a:pPr>
            <a:r>
              <a:t>Collective threat intelligence is necessary to overcome this limitation by providing shared insights across industries, sectors, and geographies.</a:t>
            </a:r>
          </a:p>
          <a:p>
            <a:pPr marL="362951" indent="-210551">
              <a:buFontTx/>
            </a:pPr>
            <a:r>
              <a:t>Our projects “Collective Threat Intelligence System” mainly focuses on sharing information about vulnerabilities, threats and mitigations among various stakeholders of cyber security.</a:t>
            </a:r>
          </a:p>
          <a:p>
            <a:pPr marL="362951" indent="-210551">
              <a:buFontTx/>
            </a:pPr>
            <a:r>
              <a:t>Threat intelligence is collected from a variety of different sources, and filtered and analysed to identify different types of threats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Title 1"/>
          <p:cNvSpPr txBox="1"/>
          <p:nvPr>
            <p:ph type="title"/>
          </p:nvPr>
        </p:nvSpPr>
        <p:spPr>
          <a:xfrm>
            <a:off x="812800" y="274637"/>
            <a:ext cx="10668000" cy="487367"/>
          </a:xfrm>
          <a:prstGeom prst="rect">
            <a:avLst/>
          </a:prstGeom>
        </p:spPr>
        <p:txBody>
          <a:bodyPr/>
          <a:lstStyle>
            <a:lvl1pPr defTabSz="850391">
              <a:defRPr sz="2600"/>
            </a:lvl1pPr>
          </a:lstStyle>
          <a:p>
            <a:pPr/>
            <a:r>
              <a:t>Existing method Drawback</a:t>
            </a:r>
          </a:p>
        </p:txBody>
      </p:sp>
      <p:sp>
        <p:nvSpPr>
          <p:cNvPr id="127" name="Content Placeholder 2"/>
          <p:cNvSpPr txBox="1"/>
          <p:nvPr>
            <p:ph type="body" sz="half" idx="1"/>
          </p:nvPr>
        </p:nvSpPr>
        <p:spPr>
          <a:xfrm>
            <a:off x="762000" y="1889448"/>
            <a:ext cx="10668001" cy="2805915"/>
          </a:xfrm>
          <a:prstGeom prst="rect">
            <a:avLst/>
          </a:prstGeom>
        </p:spPr>
        <p:txBody>
          <a:bodyPr/>
          <a:lstStyle/>
          <a:p>
            <a:pPr/>
          </a:p>
          <a:p>
            <a:pPr marL="362951" indent="-210551">
              <a:buFontTx/>
            </a:pPr>
            <a:r>
              <a:t>One of the major issues in existing methods is huge amount of false negatives. Which overwhelms the analysis, so better prioritisation methods to handle data influx are needed.</a:t>
            </a:r>
          </a:p>
          <a:p>
            <a:pPr marL="362951" indent="-210551">
              <a:buFontTx/>
            </a:pPr>
            <a:r>
              <a:t>Often organisations are reluctant to share sensitive data due to privacy and legal concerns. Which leads most of the threat intelligence data to stay under shadows.</a:t>
            </a:r>
          </a:p>
          <a:p>
            <a:pPr marL="362951" indent="-210551">
              <a:buFontTx/>
            </a:pPr>
            <a:r>
              <a:t>Data fragmentation and lack of standardisation is another major reason as different organizations share data in different formats, which leads to difficulty in integrating data.</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Title 1"/>
          <p:cNvSpPr txBox="1"/>
          <p:nvPr>
            <p:ph type="title"/>
          </p:nvPr>
        </p:nvSpPr>
        <p:spPr>
          <a:xfrm>
            <a:off x="812800" y="274637"/>
            <a:ext cx="10668000" cy="487367"/>
          </a:xfrm>
          <a:prstGeom prst="rect">
            <a:avLst/>
          </a:prstGeom>
        </p:spPr>
        <p:txBody>
          <a:bodyPr/>
          <a:lstStyle>
            <a:lvl1pPr defTabSz="850391">
              <a:defRPr sz="2600"/>
            </a:lvl1pPr>
          </a:lstStyle>
          <a:p>
            <a:pPr/>
            <a:r>
              <a:t>Proposed Method</a:t>
            </a:r>
          </a:p>
        </p:txBody>
      </p:sp>
      <p:sp>
        <p:nvSpPr>
          <p:cNvPr id="130" name="Content Placeholder 2"/>
          <p:cNvSpPr txBox="1"/>
          <p:nvPr>
            <p:ph type="body" idx="1"/>
          </p:nvPr>
        </p:nvSpPr>
        <p:spPr>
          <a:xfrm>
            <a:off x="812799" y="1463883"/>
            <a:ext cx="10668001" cy="4006577"/>
          </a:xfrm>
          <a:prstGeom prst="rect">
            <a:avLst/>
          </a:prstGeom>
        </p:spPr>
        <p:txBody>
          <a:bodyPr/>
          <a:lstStyle/>
          <a:p>
            <a:pPr/>
          </a:p>
          <a:p>
            <a:pPr/>
            <a:r>
              <a:t>The proposed method for our project will focus on developing a collaborative environment that integrates several open source tools to share and analyse this data and prioritise threats.</a:t>
            </a:r>
          </a:p>
          <a:p>
            <a:pPr/>
            <a:r>
              <a:t>Our main objectives are: </a:t>
            </a:r>
          </a:p>
          <a:p>
            <a:pPr lvl="8" marL="4110037" indent="-300037"/>
            <a:r>
              <a:t>Provide real time threat sharing</a:t>
            </a:r>
          </a:p>
          <a:p>
            <a:pPr lvl="8" marL="4110037" indent="-300037"/>
            <a:r>
              <a:t>Implement data enrichment</a:t>
            </a:r>
          </a:p>
          <a:p>
            <a:pPr lvl="8" marL="4110037" indent="-300037"/>
            <a:r>
              <a:t>Enable visualisation</a:t>
            </a:r>
          </a:p>
          <a:p>
            <a:pPr lvl="8" marL="4110037" indent="-300037"/>
            <a:r>
              <a:t>Integrate machine learning models</a:t>
            </a:r>
          </a:p>
          <a:p>
            <a:pPr/>
            <a:r>
              <a:t>Our project aims to overcome drawbacks of existing models and enhance detection capabilities by leveraging open source tools.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Title 1"/>
          <p:cNvSpPr txBox="1"/>
          <p:nvPr>
            <p:ph type="title"/>
          </p:nvPr>
        </p:nvSpPr>
        <p:spPr>
          <a:xfrm>
            <a:off x="812800" y="274637"/>
            <a:ext cx="10668000" cy="487367"/>
          </a:xfrm>
          <a:prstGeom prst="rect">
            <a:avLst/>
          </a:prstGeom>
        </p:spPr>
        <p:txBody>
          <a:bodyPr/>
          <a:lstStyle>
            <a:lvl1pPr defTabSz="850391">
              <a:defRPr sz="2600"/>
            </a:lvl1pPr>
          </a:lstStyle>
          <a:p>
            <a:pPr/>
            <a:r>
              <a:t>Objectives</a:t>
            </a:r>
          </a:p>
        </p:txBody>
      </p:sp>
      <p:sp>
        <p:nvSpPr>
          <p:cNvPr id="133" name="Content Placeholder 2"/>
          <p:cNvSpPr txBox="1"/>
          <p:nvPr>
            <p:ph type="body" idx="1"/>
          </p:nvPr>
        </p:nvSpPr>
        <p:spPr>
          <a:xfrm>
            <a:off x="1002374" y="1759117"/>
            <a:ext cx="10668001" cy="4952999"/>
          </a:xfrm>
          <a:prstGeom prst="rect">
            <a:avLst/>
          </a:prstGeom>
        </p:spPr>
        <p:txBody>
          <a:bodyPr/>
          <a:lstStyle/>
          <a:p>
            <a:pPr/>
          </a:p>
          <a:p>
            <a:pPr/>
            <a:r>
              <a:t>To develop an open source threat intelligence platform that automates collection, enrichment and dissemination of threat across multiple organisations.</a:t>
            </a:r>
          </a:p>
          <a:p>
            <a:pPr/>
            <a:r>
              <a:t>To address issues like false positives, data overloads and contextualised intelligence </a:t>
            </a:r>
          </a:p>
          <a:p>
            <a:pPr/>
            <a:r>
              <a:t>Implement automated data enrichment.</a:t>
            </a:r>
          </a:p>
          <a:p>
            <a:pPr/>
            <a:r>
              <a:t>Real time data sharing and scalability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Title 1"/>
          <p:cNvSpPr txBox="1"/>
          <p:nvPr>
            <p:ph type="title"/>
          </p:nvPr>
        </p:nvSpPr>
        <p:spPr>
          <a:xfrm>
            <a:off x="812800" y="274637"/>
            <a:ext cx="10668000" cy="487367"/>
          </a:xfrm>
          <a:prstGeom prst="rect">
            <a:avLst/>
          </a:prstGeom>
        </p:spPr>
        <p:txBody>
          <a:bodyPr/>
          <a:lstStyle>
            <a:lvl1pPr defTabSz="850391">
              <a:defRPr sz="2600"/>
            </a:lvl1pPr>
          </a:lstStyle>
          <a:p>
            <a:pPr/>
            <a:r>
              <a:t>Methodology/Modules</a:t>
            </a:r>
          </a:p>
        </p:txBody>
      </p:sp>
      <p:sp>
        <p:nvSpPr>
          <p:cNvPr id="136" name="Content Placeholder 2"/>
          <p:cNvSpPr txBox="1"/>
          <p:nvPr>
            <p:ph type="body" idx="1"/>
          </p:nvPr>
        </p:nvSpPr>
        <p:spPr>
          <a:xfrm>
            <a:off x="812799" y="1711722"/>
            <a:ext cx="10668001" cy="4003281"/>
          </a:xfrm>
          <a:prstGeom prst="rect">
            <a:avLst/>
          </a:prstGeom>
        </p:spPr>
        <p:txBody>
          <a:bodyPr/>
          <a:lstStyle/>
          <a:p>
            <a:pPr marL="352425" indent="-200025">
              <a:buFontTx/>
            </a:pPr>
            <a:r>
              <a:t>The methodology for our project will follow a structured approach with key phases: </a:t>
            </a:r>
          </a:p>
          <a:p>
            <a:pPr lvl="8" marL="2181225" indent="-200025">
              <a:buFontTx/>
            </a:pPr>
            <a:r>
              <a:t>Data ingestion : for collecting threat intelligence data from external source using MISP.</a:t>
            </a:r>
          </a:p>
          <a:p>
            <a:pPr lvl="8" marL="2181225" indent="-200025">
              <a:buFontTx/>
            </a:pPr>
            <a:r>
              <a:t>Data storage : stores the threat intelligence data.</a:t>
            </a:r>
          </a:p>
          <a:p>
            <a:pPr lvl="8" marL="2181225" indent="-200025">
              <a:buFontTx/>
            </a:pPr>
            <a:r>
              <a:t>Data visualisation : visualising the stored data, creating dashboards, and monitoring threat trends in real-time.</a:t>
            </a:r>
          </a:p>
          <a:p>
            <a:pPr lvl="8" marL="2181225" indent="-200025">
              <a:buFontTx/>
            </a:pPr>
            <a:r>
              <a:t>Incident response : automatically generate incident cases from incoming threat data, allowing for structured management of threats.</a:t>
            </a:r>
          </a:p>
          <a:p>
            <a:pPr lvl="8" marL="2181225" indent="-200025">
              <a:buFontTx/>
            </a:pPr>
            <a:r>
              <a:t>Data enrichment : enhances raw threat intelligence by querying external sources to gather additional context on indicators.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Title 1"/>
          <p:cNvSpPr txBox="1"/>
          <p:nvPr>
            <p:ph type="title"/>
          </p:nvPr>
        </p:nvSpPr>
        <p:spPr>
          <a:xfrm>
            <a:off x="812800" y="274637"/>
            <a:ext cx="10668000" cy="487367"/>
          </a:xfrm>
          <a:prstGeom prst="rect">
            <a:avLst/>
          </a:prstGeom>
        </p:spPr>
        <p:txBody>
          <a:bodyPr/>
          <a:lstStyle>
            <a:lvl1pPr defTabSz="850391">
              <a:defRPr sz="2600"/>
            </a:lvl1pPr>
          </a:lstStyle>
          <a:p>
            <a:pPr/>
            <a:r>
              <a:t>Architecture</a:t>
            </a:r>
          </a:p>
        </p:txBody>
      </p:sp>
      <p:pic>
        <p:nvPicPr>
          <p:cNvPr id="139" name="Screenshot 2024-10-18 at 11.32.16 AM.png" descr="Screenshot 2024-10-18 at 11.32.16 AM.png"/>
          <p:cNvPicPr>
            <a:picLocks noChangeAspect="1"/>
          </p:cNvPicPr>
          <p:nvPr/>
        </p:nvPicPr>
        <p:blipFill>
          <a:blip r:embed="rId2">
            <a:extLst/>
          </a:blip>
          <a:stretch>
            <a:fillRect/>
          </a:stretch>
        </p:blipFill>
        <p:spPr>
          <a:xfrm>
            <a:off x="-130604" y="1710801"/>
            <a:ext cx="12554809" cy="3779479"/>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Title 1"/>
          <p:cNvSpPr txBox="1"/>
          <p:nvPr>
            <p:ph type="title"/>
          </p:nvPr>
        </p:nvSpPr>
        <p:spPr>
          <a:xfrm>
            <a:off x="812800" y="274637"/>
            <a:ext cx="10668000" cy="487367"/>
          </a:xfrm>
          <a:prstGeom prst="rect">
            <a:avLst/>
          </a:prstGeom>
        </p:spPr>
        <p:txBody>
          <a:bodyPr/>
          <a:lstStyle>
            <a:lvl1pPr defTabSz="850391">
              <a:defRPr sz="2600"/>
            </a:lvl1pPr>
          </a:lstStyle>
          <a:p>
            <a:pPr/>
            <a:r>
              <a:t>Hardware/software components</a:t>
            </a:r>
          </a:p>
        </p:txBody>
      </p:sp>
      <p:sp>
        <p:nvSpPr>
          <p:cNvPr id="142" name="Content Placeholder 2"/>
          <p:cNvSpPr txBox="1"/>
          <p:nvPr>
            <p:ph type="body" idx="1"/>
          </p:nvPr>
        </p:nvSpPr>
        <p:spPr>
          <a:xfrm>
            <a:off x="812800" y="1066796"/>
            <a:ext cx="10668001" cy="4953003"/>
          </a:xfrm>
          <a:prstGeom prst="rect">
            <a:avLst/>
          </a:prstGeom>
        </p:spPr>
        <p:txBody>
          <a:bodyPr/>
          <a:lstStyle/>
          <a:p>
            <a:pPr marL="254909" indent="-137560" defTabSz="704087">
              <a:spcBef>
                <a:spcPts val="100"/>
              </a:spcBef>
              <a:buFontTx/>
              <a:defRPr sz="1600"/>
            </a:pPr>
            <a:r>
              <a:t>Hardware Components</a:t>
            </a:r>
          </a:p>
          <a:p>
            <a:pPr lvl="1" marL="522730" indent="-112013" defTabSz="704087">
              <a:spcBef>
                <a:spcPts val="100"/>
              </a:spcBef>
              <a:buFontTx/>
              <a:buAutoNum type="arabicPeriod" startAt="1"/>
              <a:defRPr sz="1600"/>
            </a:pPr>
            <a:r>
              <a:t>Server and Networking Equipment</a:t>
            </a:r>
          </a:p>
          <a:p>
            <a:pPr lvl="1" marL="522730" indent="-112013" defTabSz="704087">
              <a:spcBef>
                <a:spcPts val="100"/>
              </a:spcBef>
              <a:buFontTx/>
              <a:buAutoNum type="arabicPeriod" startAt="1"/>
              <a:defRPr sz="1600"/>
            </a:pPr>
            <a:r>
              <a:t>Backup Storage </a:t>
            </a:r>
          </a:p>
          <a:p>
            <a:pPr marL="279473" indent="-162123" defTabSz="704087">
              <a:spcBef>
                <a:spcPts val="100"/>
              </a:spcBef>
              <a:buFontTx/>
              <a:defRPr sz="1600"/>
            </a:pPr>
            <a:r>
              <a:t>Software Components</a:t>
            </a:r>
          </a:p>
          <a:p>
            <a:pPr lvl="1" marL="724675" indent="-216166" defTabSz="704087">
              <a:spcBef>
                <a:spcPts val="100"/>
              </a:spcBef>
              <a:buFontTx/>
              <a:buAutoNum type="arabicPeriod" startAt="1"/>
              <a:defRPr sz="1600"/>
            </a:pPr>
            <a:r>
              <a:t>Operating System</a:t>
            </a:r>
          </a:p>
          <a:p>
            <a:pPr lvl="2" marL="1075688" indent="-176021" defTabSz="704087">
              <a:spcBef>
                <a:spcPts val="100"/>
              </a:spcBef>
              <a:buFontTx/>
              <a:defRPr sz="1600"/>
            </a:pPr>
            <a:r>
              <a:t>Windows / Mac OS</a:t>
            </a:r>
          </a:p>
          <a:p>
            <a:pPr lvl="1" marL="724675" indent="-216166" defTabSz="704087">
              <a:spcBef>
                <a:spcPts val="100"/>
              </a:spcBef>
              <a:buFontTx/>
              <a:buAutoNum type="arabicPeriod" startAt="1"/>
              <a:defRPr sz="1600"/>
            </a:pPr>
            <a:r>
              <a:t>Threat Intelligence Platforms</a:t>
            </a:r>
          </a:p>
          <a:p>
            <a:pPr lvl="2" marL="1075688" indent="-176021" defTabSz="704087">
              <a:spcBef>
                <a:spcPts val="100"/>
              </a:spcBef>
              <a:buFontTx/>
              <a:defRPr sz="1600"/>
            </a:pPr>
            <a:r>
              <a:t>TheHive</a:t>
            </a:r>
          </a:p>
          <a:p>
            <a:pPr lvl="2" marL="1075688" indent="-176021" defTabSz="704087">
              <a:spcBef>
                <a:spcPts val="100"/>
              </a:spcBef>
              <a:buFontTx/>
              <a:defRPr sz="1600"/>
            </a:pPr>
            <a:r>
              <a:t>Cortex</a:t>
            </a:r>
          </a:p>
          <a:p>
            <a:pPr lvl="1" marL="724675" indent="-216166" defTabSz="704087">
              <a:spcBef>
                <a:spcPts val="100"/>
              </a:spcBef>
              <a:buFontTx/>
              <a:buAutoNum type="arabicPeriod" startAt="1"/>
              <a:defRPr sz="1600"/>
            </a:pPr>
            <a:r>
              <a:t>Data Storage</a:t>
            </a:r>
          </a:p>
          <a:p>
            <a:pPr lvl="2" marL="1075688" indent="-176021" defTabSz="704087">
              <a:spcBef>
                <a:spcPts val="100"/>
              </a:spcBef>
              <a:buFontTx/>
              <a:defRPr sz="1600"/>
            </a:pPr>
            <a:r>
              <a:t>Elasticsearch</a:t>
            </a:r>
          </a:p>
          <a:p>
            <a:pPr lvl="2" marL="1075688" indent="-176021" defTabSz="704087">
              <a:spcBef>
                <a:spcPts val="100"/>
              </a:spcBef>
              <a:buFontTx/>
              <a:defRPr sz="1600"/>
            </a:pPr>
            <a:r>
              <a:t>MySQL</a:t>
            </a:r>
          </a:p>
          <a:p>
            <a:pPr lvl="1" marL="724675" indent="-216166" defTabSz="704087">
              <a:spcBef>
                <a:spcPts val="100"/>
              </a:spcBef>
              <a:buFontTx/>
              <a:buAutoNum type="arabicPeriod" startAt="1"/>
              <a:defRPr sz="1600"/>
            </a:pPr>
            <a:r>
              <a:t>Data Visualization :</a:t>
            </a:r>
          </a:p>
          <a:p>
            <a:pPr lvl="3" marL="1159582" indent="-162124" defTabSz="704087">
              <a:spcBef>
                <a:spcPts val="100"/>
              </a:spcBef>
              <a:buFontTx/>
              <a:buChar char="•"/>
              <a:defRPr sz="1600"/>
            </a:pPr>
            <a:r>
              <a:t>Kibana </a:t>
            </a:r>
          </a:p>
          <a:p>
            <a:pPr lvl="1" marL="724675" indent="-216166" defTabSz="704087">
              <a:spcBef>
                <a:spcPts val="100"/>
              </a:spcBef>
              <a:buFontTx/>
              <a:buAutoNum type="arabicPeriod" startAt="1"/>
              <a:defRPr sz="1600"/>
            </a:pPr>
            <a:r>
              <a:t>Development Tools</a:t>
            </a:r>
          </a:p>
          <a:p>
            <a:pPr lvl="2" marL="1075688" indent="-176021" defTabSz="704087">
              <a:spcBef>
                <a:spcPts val="100"/>
              </a:spcBef>
              <a:buFontTx/>
              <a:defRPr sz="1600"/>
            </a:pPr>
            <a:r>
              <a:t>Python</a:t>
            </a:r>
          </a:p>
          <a:p>
            <a:pPr lvl="2" marL="1075688" indent="-176021" defTabSz="704087">
              <a:spcBef>
                <a:spcPts val="100"/>
              </a:spcBef>
              <a:buFontTx/>
              <a:defRPr sz="1600"/>
            </a:pPr>
            <a:r>
              <a:t>Java</a:t>
            </a:r>
          </a:p>
          <a:p>
            <a:pPr lvl="2" marL="1075688" indent="-176021" defTabSz="704087">
              <a:spcBef>
                <a:spcPts val="100"/>
              </a:spcBef>
              <a:buFontTx/>
              <a:defRPr sz="1600"/>
            </a:pPr>
            <a:r>
              <a:t>Git</a:t>
            </a:r>
          </a:p>
          <a:p>
            <a:pPr lvl="1" marL="724675" indent="-216166" defTabSz="704087">
              <a:spcBef>
                <a:spcPts val="100"/>
              </a:spcBef>
              <a:buFontTx/>
              <a:buAutoNum type="arabicPeriod" startAt="1"/>
              <a:defRPr sz="1600"/>
            </a:pPr>
            <a:r>
              <a:t>Security Tools</a:t>
            </a:r>
          </a:p>
          <a:p>
            <a:pPr lvl="2" marL="1075688" indent="-176021" defTabSz="704087">
              <a:spcBef>
                <a:spcPts val="100"/>
              </a:spcBef>
              <a:buFontTx/>
              <a:defRPr sz="1600"/>
            </a:pPr>
            <a:r>
              <a:t>Wireshark</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ioinformatics">
  <a:themeElements>
    <a:clrScheme name="Bioinformatics">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Bioinformatics">
      <a:majorFont>
        <a:latin typeface="Calibri"/>
        <a:ea typeface="Calibri"/>
        <a:cs typeface="Calibri"/>
      </a:majorFont>
      <a:minorFont>
        <a:latin typeface="Helvetica"/>
        <a:ea typeface="Helvetica"/>
        <a:cs typeface="Helvetica"/>
      </a:minorFont>
    </a:fontScheme>
    <a:fmtScheme name="Bioinformatic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ioinformatics">
  <a:themeElements>
    <a:clrScheme name="Bioinformatics">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Bioinformatics">
      <a:majorFont>
        <a:latin typeface="Calibri"/>
        <a:ea typeface="Calibri"/>
        <a:cs typeface="Calibri"/>
      </a:majorFont>
      <a:minorFont>
        <a:latin typeface="Helvetica"/>
        <a:ea typeface="Helvetica"/>
        <a:cs typeface="Helvetica"/>
      </a:minorFont>
    </a:fontScheme>
    <a:fmtScheme name="Bioinformatic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