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3600AE"/>
    <a:srgbClr val="BE0000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성호" userId="0ed5543a-3545-4296-abb2-ebac2b5f2c39" providerId="ADAL" clId="{1CB1D2A2-407C-4DD3-BDED-F741607D5913}"/>
    <pc:docChg chg="custSel modSld">
      <pc:chgData name="윤성호" userId="0ed5543a-3545-4296-abb2-ebac2b5f2c39" providerId="ADAL" clId="{1CB1D2A2-407C-4DD3-BDED-F741607D5913}" dt="2020-06-13T17:16:14.006" v="2" actId="478"/>
      <pc:docMkLst>
        <pc:docMk/>
      </pc:docMkLst>
      <pc:sldChg chg="delSp modSp mod">
        <pc:chgData name="윤성호" userId="0ed5543a-3545-4296-abb2-ebac2b5f2c39" providerId="ADAL" clId="{1CB1D2A2-407C-4DD3-BDED-F741607D5913}" dt="2020-06-13T17:16:11.118" v="1" actId="478"/>
        <pc:sldMkLst>
          <pc:docMk/>
          <pc:sldMk cId="3578340685" sldId="257"/>
        </pc:sldMkLst>
        <pc:spChg chg="del">
          <ac:chgData name="윤성호" userId="0ed5543a-3545-4296-abb2-ebac2b5f2c39" providerId="ADAL" clId="{1CB1D2A2-407C-4DD3-BDED-F741607D5913}" dt="2020-06-13T17:16:09.596" v="0" actId="478"/>
          <ac:spMkLst>
            <pc:docMk/>
            <pc:sldMk cId="3578340685" sldId="257"/>
            <ac:spMk id="64" creationId="{FAEC0D7B-9040-4CBF-A50E-E5029887B7E8}"/>
          </ac:spMkLst>
        </pc:spChg>
        <pc:spChg chg="del">
          <ac:chgData name="윤성호" userId="0ed5543a-3545-4296-abb2-ebac2b5f2c39" providerId="ADAL" clId="{1CB1D2A2-407C-4DD3-BDED-F741607D5913}" dt="2020-06-13T17:16:09.596" v="0" actId="478"/>
          <ac:spMkLst>
            <pc:docMk/>
            <pc:sldMk cId="3578340685" sldId="257"/>
            <ac:spMk id="65" creationId="{3A4661E6-F6E5-459F-8235-79DC3C90FD66}"/>
          </ac:spMkLst>
        </pc:spChg>
        <pc:spChg chg="del">
          <ac:chgData name="윤성호" userId="0ed5543a-3545-4296-abb2-ebac2b5f2c39" providerId="ADAL" clId="{1CB1D2A2-407C-4DD3-BDED-F741607D5913}" dt="2020-06-13T17:16:09.596" v="0" actId="478"/>
          <ac:spMkLst>
            <pc:docMk/>
            <pc:sldMk cId="3578340685" sldId="257"/>
            <ac:spMk id="66" creationId="{87685E50-4383-4885-AA0D-3256D9220E13}"/>
          </ac:spMkLst>
        </pc:spChg>
        <pc:spChg chg="del">
          <ac:chgData name="윤성호" userId="0ed5543a-3545-4296-abb2-ebac2b5f2c39" providerId="ADAL" clId="{1CB1D2A2-407C-4DD3-BDED-F741607D5913}" dt="2020-06-13T17:16:09.596" v="0" actId="478"/>
          <ac:spMkLst>
            <pc:docMk/>
            <pc:sldMk cId="3578340685" sldId="257"/>
            <ac:spMk id="67" creationId="{A2ECC80A-B461-47D4-897B-E300EBBAEEE3}"/>
          </ac:spMkLst>
        </pc:spChg>
        <pc:spChg chg="del">
          <ac:chgData name="윤성호" userId="0ed5543a-3545-4296-abb2-ebac2b5f2c39" providerId="ADAL" clId="{1CB1D2A2-407C-4DD3-BDED-F741607D5913}" dt="2020-06-13T17:16:09.596" v="0" actId="478"/>
          <ac:spMkLst>
            <pc:docMk/>
            <pc:sldMk cId="3578340685" sldId="257"/>
            <ac:spMk id="68" creationId="{FBCF53B5-5CF7-443C-8345-75E21A5EE861}"/>
          </ac:spMkLst>
        </pc:spChg>
        <pc:spChg chg="del">
          <ac:chgData name="윤성호" userId="0ed5543a-3545-4296-abb2-ebac2b5f2c39" providerId="ADAL" clId="{1CB1D2A2-407C-4DD3-BDED-F741607D5913}" dt="2020-06-13T17:16:09.596" v="0" actId="478"/>
          <ac:spMkLst>
            <pc:docMk/>
            <pc:sldMk cId="3578340685" sldId="257"/>
            <ac:spMk id="69" creationId="{337D5B86-29B8-4879-8198-0E6A8D178E0F}"/>
          </ac:spMkLst>
        </pc:spChg>
        <pc:spChg chg="del">
          <ac:chgData name="윤성호" userId="0ed5543a-3545-4296-abb2-ebac2b5f2c39" providerId="ADAL" clId="{1CB1D2A2-407C-4DD3-BDED-F741607D5913}" dt="2020-06-13T17:16:09.596" v="0" actId="478"/>
          <ac:spMkLst>
            <pc:docMk/>
            <pc:sldMk cId="3578340685" sldId="257"/>
            <ac:spMk id="70" creationId="{0880446F-5468-41BC-B2CF-99176712BCC0}"/>
          </ac:spMkLst>
        </pc:spChg>
        <pc:spChg chg="del">
          <ac:chgData name="윤성호" userId="0ed5543a-3545-4296-abb2-ebac2b5f2c39" providerId="ADAL" clId="{1CB1D2A2-407C-4DD3-BDED-F741607D5913}" dt="2020-06-13T17:16:09.596" v="0" actId="478"/>
          <ac:spMkLst>
            <pc:docMk/>
            <pc:sldMk cId="3578340685" sldId="257"/>
            <ac:spMk id="71" creationId="{CD8E23EA-2BBC-44D1-8A8A-30EBEFECDFC0}"/>
          </ac:spMkLst>
        </pc:spChg>
        <pc:spChg chg="del">
          <ac:chgData name="윤성호" userId="0ed5543a-3545-4296-abb2-ebac2b5f2c39" providerId="ADAL" clId="{1CB1D2A2-407C-4DD3-BDED-F741607D5913}" dt="2020-06-13T17:16:09.596" v="0" actId="478"/>
          <ac:spMkLst>
            <pc:docMk/>
            <pc:sldMk cId="3578340685" sldId="257"/>
            <ac:spMk id="87" creationId="{AABC0E01-1E5F-45B2-B04C-5E9E6425B346}"/>
          </ac:spMkLst>
        </pc:spChg>
        <pc:spChg chg="del">
          <ac:chgData name="윤성호" userId="0ed5543a-3545-4296-abb2-ebac2b5f2c39" providerId="ADAL" clId="{1CB1D2A2-407C-4DD3-BDED-F741607D5913}" dt="2020-06-13T17:16:11.118" v="1" actId="478"/>
          <ac:spMkLst>
            <pc:docMk/>
            <pc:sldMk cId="3578340685" sldId="257"/>
            <ac:spMk id="193" creationId="{82D42A1F-3FF3-4365-8D20-14D3FDE65496}"/>
          </ac:spMkLst>
        </pc:spChg>
        <pc:grpChg chg="del">
          <ac:chgData name="윤성호" userId="0ed5543a-3545-4296-abb2-ebac2b5f2c39" providerId="ADAL" clId="{1CB1D2A2-407C-4DD3-BDED-F741607D5913}" dt="2020-06-13T17:16:09.596" v="0" actId="478"/>
          <ac:grpSpMkLst>
            <pc:docMk/>
            <pc:sldMk cId="3578340685" sldId="257"/>
            <ac:grpSpMk id="88" creationId="{9741EDE6-243E-40E0-B2A0-5BC514292E3F}"/>
          </ac:grpSpMkLst>
        </pc:grpChg>
        <pc:grpChg chg="del">
          <ac:chgData name="윤성호" userId="0ed5543a-3545-4296-abb2-ebac2b5f2c39" providerId="ADAL" clId="{1CB1D2A2-407C-4DD3-BDED-F741607D5913}" dt="2020-06-13T17:16:09.596" v="0" actId="478"/>
          <ac:grpSpMkLst>
            <pc:docMk/>
            <pc:sldMk cId="3578340685" sldId="257"/>
            <ac:grpSpMk id="91" creationId="{7B7EDB2B-C256-43B9-9011-89649012F484}"/>
          </ac:grpSpMkLst>
        </pc:grpChg>
        <pc:grpChg chg="del">
          <ac:chgData name="윤성호" userId="0ed5543a-3545-4296-abb2-ebac2b5f2c39" providerId="ADAL" clId="{1CB1D2A2-407C-4DD3-BDED-F741607D5913}" dt="2020-06-13T17:16:09.596" v="0" actId="478"/>
          <ac:grpSpMkLst>
            <pc:docMk/>
            <pc:sldMk cId="3578340685" sldId="257"/>
            <ac:grpSpMk id="94" creationId="{4D996E6A-B827-47E7-9A46-33CE366D7918}"/>
          </ac:grpSpMkLst>
        </pc:grpChg>
        <pc:grpChg chg="del">
          <ac:chgData name="윤성호" userId="0ed5543a-3545-4296-abb2-ebac2b5f2c39" providerId="ADAL" clId="{1CB1D2A2-407C-4DD3-BDED-F741607D5913}" dt="2020-06-13T17:16:09.596" v="0" actId="478"/>
          <ac:grpSpMkLst>
            <pc:docMk/>
            <pc:sldMk cId="3578340685" sldId="257"/>
            <ac:grpSpMk id="97" creationId="{B3CFE404-56AB-4464-9EB6-6AE6F0E775E4}"/>
          </ac:grpSpMkLst>
        </pc:grpChg>
        <pc:grpChg chg="del">
          <ac:chgData name="윤성호" userId="0ed5543a-3545-4296-abb2-ebac2b5f2c39" providerId="ADAL" clId="{1CB1D2A2-407C-4DD3-BDED-F741607D5913}" dt="2020-06-13T17:16:09.596" v="0" actId="478"/>
          <ac:grpSpMkLst>
            <pc:docMk/>
            <pc:sldMk cId="3578340685" sldId="257"/>
            <ac:grpSpMk id="100" creationId="{C2791396-ECB5-45CC-A1E1-416BD89B3D44}"/>
          </ac:grpSpMkLst>
        </pc:grpChg>
        <pc:grpChg chg="del">
          <ac:chgData name="윤성호" userId="0ed5543a-3545-4296-abb2-ebac2b5f2c39" providerId="ADAL" clId="{1CB1D2A2-407C-4DD3-BDED-F741607D5913}" dt="2020-06-13T17:16:09.596" v="0" actId="478"/>
          <ac:grpSpMkLst>
            <pc:docMk/>
            <pc:sldMk cId="3578340685" sldId="257"/>
            <ac:grpSpMk id="103" creationId="{FEC1B4A9-440A-4476-A719-742592E90075}"/>
          </ac:grpSpMkLst>
        </pc:grpChg>
        <pc:grpChg chg="del">
          <ac:chgData name="윤성호" userId="0ed5543a-3545-4296-abb2-ebac2b5f2c39" providerId="ADAL" clId="{1CB1D2A2-407C-4DD3-BDED-F741607D5913}" dt="2020-06-13T17:16:09.596" v="0" actId="478"/>
          <ac:grpSpMkLst>
            <pc:docMk/>
            <pc:sldMk cId="3578340685" sldId="257"/>
            <ac:grpSpMk id="106" creationId="{967B3B3E-7735-4852-8995-E563EF996DB4}"/>
          </ac:grpSpMkLst>
        </pc:grpChg>
        <pc:grpChg chg="del">
          <ac:chgData name="윤성호" userId="0ed5543a-3545-4296-abb2-ebac2b5f2c39" providerId="ADAL" clId="{1CB1D2A2-407C-4DD3-BDED-F741607D5913}" dt="2020-06-13T17:16:09.596" v="0" actId="478"/>
          <ac:grpSpMkLst>
            <pc:docMk/>
            <pc:sldMk cId="3578340685" sldId="257"/>
            <ac:grpSpMk id="109" creationId="{5A2E0EF2-0940-4C7A-A130-3A561425BCF7}"/>
          </ac:grpSpMkLst>
        </pc:grpChg>
        <pc:grpChg chg="del">
          <ac:chgData name="윤성호" userId="0ed5543a-3545-4296-abb2-ebac2b5f2c39" providerId="ADAL" clId="{1CB1D2A2-407C-4DD3-BDED-F741607D5913}" dt="2020-06-13T17:16:09.596" v="0" actId="478"/>
          <ac:grpSpMkLst>
            <pc:docMk/>
            <pc:sldMk cId="3578340685" sldId="257"/>
            <ac:grpSpMk id="112" creationId="{8707DF15-76BF-4D70-B52D-CE73789631C4}"/>
          </ac:grpSpMkLst>
        </pc:grpChg>
        <pc:grpChg chg="del">
          <ac:chgData name="윤성호" userId="0ed5543a-3545-4296-abb2-ebac2b5f2c39" providerId="ADAL" clId="{1CB1D2A2-407C-4DD3-BDED-F741607D5913}" dt="2020-06-13T17:16:09.596" v="0" actId="478"/>
          <ac:grpSpMkLst>
            <pc:docMk/>
            <pc:sldMk cId="3578340685" sldId="257"/>
            <ac:grpSpMk id="115" creationId="{051C9F69-4DA7-4C22-9818-B281739C5B76}"/>
          </ac:grpSpMkLst>
        </pc:grpChg>
        <pc:grpChg chg="del">
          <ac:chgData name="윤성호" userId="0ed5543a-3545-4296-abb2-ebac2b5f2c39" providerId="ADAL" clId="{1CB1D2A2-407C-4DD3-BDED-F741607D5913}" dt="2020-06-13T17:16:09.596" v="0" actId="478"/>
          <ac:grpSpMkLst>
            <pc:docMk/>
            <pc:sldMk cId="3578340685" sldId="257"/>
            <ac:grpSpMk id="118" creationId="{C096615E-4B43-4528-AF53-51380F0166BB}"/>
          </ac:grpSpMkLst>
        </pc:grpChg>
        <pc:cxnChg chg="del mod">
          <ac:chgData name="윤성호" userId="0ed5543a-3545-4296-abb2-ebac2b5f2c39" providerId="ADAL" clId="{1CB1D2A2-407C-4DD3-BDED-F741607D5913}" dt="2020-06-13T17:16:09.596" v="0" actId="478"/>
          <ac:cxnSpMkLst>
            <pc:docMk/>
            <pc:sldMk cId="3578340685" sldId="257"/>
            <ac:cxnSpMk id="121" creationId="{FE720D2E-BED7-44E4-9008-4F4497EA3AD2}"/>
          </ac:cxnSpMkLst>
        </pc:cxnChg>
        <pc:cxnChg chg="del mod">
          <ac:chgData name="윤성호" userId="0ed5543a-3545-4296-abb2-ebac2b5f2c39" providerId="ADAL" clId="{1CB1D2A2-407C-4DD3-BDED-F741607D5913}" dt="2020-06-13T17:16:09.596" v="0" actId="478"/>
          <ac:cxnSpMkLst>
            <pc:docMk/>
            <pc:sldMk cId="3578340685" sldId="257"/>
            <ac:cxnSpMk id="122" creationId="{4C378778-FF87-45B8-BF6D-2BBF4DAA1669}"/>
          </ac:cxnSpMkLst>
        </pc:cxnChg>
        <pc:cxnChg chg="del mod">
          <ac:chgData name="윤성호" userId="0ed5543a-3545-4296-abb2-ebac2b5f2c39" providerId="ADAL" clId="{1CB1D2A2-407C-4DD3-BDED-F741607D5913}" dt="2020-06-13T17:16:09.596" v="0" actId="478"/>
          <ac:cxnSpMkLst>
            <pc:docMk/>
            <pc:sldMk cId="3578340685" sldId="257"/>
            <ac:cxnSpMk id="123" creationId="{0A8099BF-E7AB-4307-B5D1-0886FEEDB1F7}"/>
          </ac:cxnSpMkLst>
        </pc:cxnChg>
        <pc:cxnChg chg="del mod">
          <ac:chgData name="윤성호" userId="0ed5543a-3545-4296-abb2-ebac2b5f2c39" providerId="ADAL" clId="{1CB1D2A2-407C-4DD3-BDED-F741607D5913}" dt="2020-06-13T17:16:09.596" v="0" actId="478"/>
          <ac:cxnSpMkLst>
            <pc:docMk/>
            <pc:sldMk cId="3578340685" sldId="257"/>
            <ac:cxnSpMk id="124" creationId="{B99D0569-A544-4164-8CE3-E0211EBF8591}"/>
          </ac:cxnSpMkLst>
        </pc:cxnChg>
        <pc:cxnChg chg="del mod">
          <ac:chgData name="윤성호" userId="0ed5543a-3545-4296-abb2-ebac2b5f2c39" providerId="ADAL" clId="{1CB1D2A2-407C-4DD3-BDED-F741607D5913}" dt="2020-06-13T17:16:09.596" v="0" actId="478"/>
          <ac:cxnSpMkLst>
            <pc:docMk/>
            <pc:sldMk cId="3578340685" sldId="257"/>
            <ac:cxnSpMk id="125" creationId="{5FF3E05E-D4A3-4B87-A7C8-796201A455A9}"/>
          </ac:cxnSpMkLst>
        </pc:cxnChg>
        <pc:cxnChg chg="del mod">
          <ac:chgData name="윤성호" userId="0ed5543a-3545-4296-abb2-ebac2b5f2c39" providerId="ADAL" clId="{1CB1D2A2-407C-4DD3-BDED-F741607D5913}" dt="2020-06-13T17:16:09.596" v="0" actId="478"/>
          <ac:cxnSpMkLst>
            <pc:docMk/>
            <pc:sldMk cId="3578340685" sldId="257"/>
            <ac:cxnSpMk id="126" creationId="{74FE85F5-0641-4D26-9C1D-C6034FEC4831}"/>
          </ac:cxnSpMkLst>
        </pc:cxnChg>
        <pc:cxnChg chg="del mod">
          <ac:chgData name="윤성호" userId="0ed5543a-3545-4296-abb2-ebac2b5f2c39" providerId="ADAL" clId="{1CB1D2A2-407C-4DD3-BDED-F741607D5913}" dt="2020-06-13T17:16:09.596" v="0" actId="478"/>
          <ac:cxnSpMkLst>
            <pc:docMk/>
            <pc:sldMk cId="3578340685" sldId="257"/>
            <ac:cxnSpMk id="127" creationId="{00AC404B-1A4C-4635-896A-7FFCC2C360F1}"/>
          </ac:cxnSpMkLst>
        </pc:cxnChg>
        <pc:cxnChg chg="del mod">
          <ac:chgData name="윤성호" userId="0ed5543a-3545-4296-abb2-ebac2b5f2c39" providerId="ADAL" clId="{1CB1D2A2-407C-4DD3-BDED-F741607D5913}" dt="2020-06-13T17:16:09.596" v="0" actId="478"/>
          <ac:cxnSpMkLst>
            <pc:docMk/>
            <pc:sldMk cId="3578340685" sldId="257"/>
            <ac:cxnSpMk id="128" creationId="{F4037E05-79F2-438D-AAA3-6BCEF9C766F3}"/>
          </ac:cxnSpMkLst>
        </pc:cxnChg>
        <pc:cxnChg chg="del mod">
          <ac:chgData name="윤성호" userId="0ed5543a-3545-4296-abb2-ebac2b5f2c39" providerId="ADAL" clId="{1CB1D2A2-407C-4DD3-BDED-F741607D5913}" dt="2020-06-13T17:16:09.596" v="0" actId="478"/>
          <ac:cxnSpMkLst>
            <pc:docMk/>
            <pc:sldMk cId="3578340685" sldId="257"/>
            <ac:cxnSpMk id="129" creationId="{84484435-E201-45BE-A260-A6BE7E5FECFF}"/>
          </ac:cxnSpMkLst>
        </pc:cxnChg>
        <pc:cxnChg chg="del mod">
          <ac:chgData name="윤성호" userId="0ed5543a-3545-4296-abb2-ebac2b5f2c39" providerId="ADAL" clId="{1CB1D2A2-407C-4DD3-BDED-F741607D5913}" dt="2020-06-13T17:16:09.596" v="0" actId="478"/>
          <ac:cxnSpMkLst>
            <pc:docMk/>
            <pc:sldMk cId="3578340685" sldId="257"/>
            <ac:cxnSpMk id="130" creationId="{B49D5647-82DE-42F8-A591-40A7D1C36445}"/>
          </ac:cxnSpMkLst>
        </pc:cxnChg>
        <pc:cxnChg chg="del mod">
          <ac:chgData name="윤성호" userId="0ed5543a-3545-4296-abb2-ebac2b5f2c39" providerId="ADAL" clId="{1CB1D2A2-407C-4DD3-BDED-F741607D5913}" dt="2020-06-13T17:16:09.596" v="0" actId="478"/>
          <ac:cxnSpMkLst>
            <pc:docMk/>
            <pc:sldMk cId="3578340685" sldId="257"/>
            <ac:cxnSpMk id="131" creationId="{2FB9B312-FAF5-423B-8DFD-3972C397B18F}"/>
          </ac:cxnSpMkLst>
        </pc:cxnChg>
        <pc:cxnChg chg="del mod">
          <ac:chgData name="윤성호" userId="0ed5543a-3545-4296-abb2-ebac2b5f2c39" providerId="ADAL" clId="{1CB1D2A2-407C-4DD3-BDED-F741607D5913}" dt="2020-06-13T17:16:09.596" v="0" actId="478"/>
          <ac:cxnSpMkLst>
            <pc:docMk/>
            <pc:sldMk cId="3578340685" sldId="257"/>
            <ac:cxnSpMk id="132" creationId="{38E3171A-9EBC-4501-B111-7BE08847BAD3}"/>
          </ac:cxnSpMkLst>
        </pc:cxnChg>
        <pc:cxnChg chg="del mod">
          <ac:chgData name="윤성호" userId="0ed5543a-3545-4296-abb2-ebac2b5f2c39" providerId="ADAL" clId="{1CB1D2A2-407C-4DD3-BDED-F741607D5913}" dt="2020-06-13T17:16:09.596" v="0" actId="478"/>
          <ac:cxnSpMkLst>
            <pc:docMk/>
            <pc:sldMk cId="3578340685" sldId="257"/>
            <ac:cxnSpMk id="133" creationId="{C5E18D26-FC09-4519-B073-D1308734CBB3}"/>
          </ac:cxnSpMkLst>
        </pc:cxnChg>
        <pc:cxnChg chg="del mod">
          <ac:chgData name="윤성호" userId="0ed5543a-3545-4296-abb2-ebac2b5f2c39" providerId="ADAL" clId="{1CB1D2A2-407C-4DD3-BDED-F741607D5913}" dt="2020-06-13T17:16:09.596" v="0" actId="478"/>
          <ac:cxnSpMkLst>
            <pc:docMk/>
            <pc:sldMk cId="3578340685" sldId="257"/>
            <ac:cxnSpMk id="134" creationId="{13A73682-7D49-472D-AAAC-08568EEA03CE}"/>
          </ac:cxnSpMkLst>
        </pc:cxnChg>
        <pc:cxnChg chg="del mod">
          <ac:chgData name="윤성호" userId="0ed5543a-3545-4296-abb2-ebac2b5f2c39" providerId="ADAL" clId="{1CB1D2A2-407C-4DD3-BDED-F741607D5913}" dt="2020-06-13T17:16:09.596" v="0" actId="478"/>
          <ac:cxnSpMkLst>
            <pc:docMk/>
            <pc:sldMk cId="3578340685" sldId="257"/>
            <ac:cxnSpMk id="135" creationId="{591CFE02-ED84-4E1F-91F3-AE4511F6D814}"/>
          </ac:cxnSpMkLst>
        </pc:cxnChg>
        <pc:cxnChg chg="del mod">
          <ac:chgData name="윤성호" userId="0ed5543a-3545-4296-abb2-ebac2b5f2c39" providerId="ADAL" clId="{1CB1D2A2-407C-4DD3-BDED-F741607D5913}" dt="2020-06-13T17:16:09.596" v="0" actId="478"/>
          <ac:cxnSpMkLst>
            <pc:docMk/>
            <pc:sldMk cId="3578340685" sldId="257"/>
            <ac:cxnSpMk id="136" creationId="{E9689A67-373C-4CBD-8170-8074DD2D762B}"/>
          </ac:cxnSpMkLst>
        </pc:cxnChg>
        <pc:cxnChg chg="del mod">
          <ac:chgData name="윤성호" userId="0ed5543a-3545-4296-abb2-ebac2b5f2c39" providerId="ADAL" clId="{1CB1D2A2-407C-4DD3-BDED-F741607D5913}" dt="2020-06-13T17:16:09.596" v="0" actId="478"/>
          <ac:cxnSpMkLst>
            <pc:docMk/>
            <pc:sldMk cId="3578340685" sldId="257"/>
            <ac:cxnSpMk id="137" creationId="{42F9B36B-7D1E-4E68-87BE-F31AEE4FBC31}"/>
          </ac:cxnSpMkLst>
        </pc:cxnChg>
        <pc:cxnChg chg="del mod">
          <ac:chgData name="윤성호" userId="0ed5543a-3545-4296-abb2-ebac2b5f2c39" providerId="ADAL" clId="{1CB1D2A2-407C-4DD3-BDED-F741607D5913}" dt="2020-06-13T17:16:09.596" v="0" actId="478"/>
          <ac:cxnSpMkLst>
            <pc:docMk/>
            <pc:sldMk cId="3578340685" sldId="257"/>
            <ac:cxnSpMk id="138" creationId="{64B4DDD6-F010-4D45-842E-14AC070955B5}"/>
          </ac:cxnSpMkLst>
        </pc:cxnChg>
        <pc:cxnChg chg="del mod">
          <ac:chgData name="윤성호" userId="0ed5543a-3545-4296-abb2-ebac2b5f2c39" providerId="ADAL" clId="{1CB1D2A2-407C-4DD3-BDED-F741607D5913}" dt="2020-06-13T17:16:09.596" v="0" actId="478"/>
          <ac:cxnSpMkLst>
            <pc:docMk/>
            <pc:sldMk cId="3578340685" sldId="257"/>
            <ac:cxnSpMk id="139" creationId="{FD45AC0E-6689-4EAA-BB29-82779FC28B3E}"/>
          </ac:cxnSpMkLst>
        </pc:cxnChg>
      </pc:sldChg>
      <pc:sldChg chg="delSp modSp mod">
        <pc:chgData name="윤성호" userId="0ed5543a-3545-4296-abb2-ebac2b5f2c39" providerId="ADAL" clId="{1CB1D2A2-407C-4DD3-BDED-F741607D5913}" dt="2020-06-13T17:16:14.006" v="2" actId="478"/>
        <pc:sldMkLst>
          <pc:docMk/>
          <pc:sldMk cId="3878731750" sldId="258"/>
        </pc:sldMkLst>
        <pc:spChg chg="del">
          <ac:chgData name="윤성호" userId="0ed5543a-3545-4296-abb2-ebac2b5f2c39" providerId="ADAL" clId="{1CB1D2A2-407C-4DD3-BDED-F741607D5913}" dt="2020-06-13T17:16:14.006" v="2" actId="478"/>
          <ac:spMkLst>
            <pc:docMk/>
            <pc:sldMk cId="3878731750" sldId="258"/>
            <ac:spMk id="64" creationId="{FAEC0D7B-9040-4CBF-A50E-E5029887B7E8}"/>
          </ac:spMkLst>
        </pc:spChg>
        <pc:spChg chg="del">
          <ac:chgData name="윤성호" userId="0ed5543a-3545-4296-abb2-ebac2b5f2c39" providerId="ADAL" clId="{1CB1D2A2-407C-4DD3-BDED-F741607D5913}" dt="2020-06-13T17:16:14.006" v="2" actId="478"/>
          <ac:spMkLst>
            <pc:docMk/>
            <pc:sldMk cId="3878731750" sldId="258"/>
            <ac:spMk id="65" creationId="{3A4661E6-F6E5-459F-8235-79DC3C90FD66}"/>
          </ac:spMkLst>
        </pc:spChg>
        <pc:spChg chg="del">
          <ac:chgData name="윤성호" userId="0ed5543a-3545-4296-abb2-ebac2b5f2c39" providerId="ADAL" clId="{1CB1D2A2-407C-4DD3-BDED-F741607D5913}" dt="2020-06-13T17:16:14.006" v="2" actId="478"/>
          <ac:spMkLst>
            <pc:docMk/>
            <pc:sldMk cId="3878731750" sldId="258"/>
            <ac:spMk id="66" creationId="{87685E50-4383-4885-AA0D-3256D9220E13}"/>
          </ac:spMkLst>
        </pc:spChg>
        <pc:spChg chg="del">
          <ac:chgData name="윤성호" userId="0ed5543a-3545-4296-abb2-ebac2b5f2c39" providerId="ADAL" clId="{1CB1D2A2-407C-4DD3-BDED-F741607D5913}" dt="2020-06-13T17:16:14.006" v="2" actId="478"/>
          <ac:spMkLst>
            <pc:docMk/>
            <pc:sldMk cId="3878731750" sldId="258"/>
            <ac:spMk id="67" creationId="{A2ECC80A-B461-47D4-897B-E300EBBAEEE3}"/>
          </ac:spMkLst>
        </pc:spChg>
        <pc:spChg chg="del">
          <ac:chgData name="윤성호" userId="0ed5543a-3545-4296-abb2-ebac2b5f2c39" providerId="ADAL" clId="{1CB1D2A2-407C-4DD3-BDED-F741607D5913}" dt="2020-06-13T17:16:14.006" v="2" actId="478"/>
          <ac:spMkLst>
            <pc:docMk/>
            <pc:sldMk cId="3878731750" sldId="258"/>
            <ac:spMk id="68" creationId="{FBCF53B5-5CF7-443C-8345-75E21A5EE861}"/>
          </ac:spMkLst>
        </pc:spChg>
        <pc:spChg chg="del">
          <ac:chgData name="윤성호" userId="0ed5543a-3545-4296-abb2-ebac2b5f2c39" providerId="ADAL" clId="{1CB1D2A2-407C-4DD3-BDED-F741607D5913}" dt="2020-06-13T17:16:14.006" v="2" actId="478"/>
          <ac:spMkLst>
            <pc:docMk/>
            <pc:sldMk cId="3878731750" sldId="258"/>
            <ac:spMk id="69" creationId="{337D5B86-29B8-4879-8198-0E6A8D178E0F}"/>
          </ac:spMkLst>
        </pc:spChg>
        <pc:spChg chg="del">
          <ac:chgData name="윤성호" userId="0ed5543a-3545-4296-abb2-ebac2b5f2c39" providerId="ADAL" clId="{1CB1D2A2-407C-4DD3-BDED-F741607D5913}" dt="2020-06-13T17:16:14.006" v="2" actId="478"/>
          <ac:spMkLst>
            <pc:docMk/>
            <pc:sldMk cId="3878731750" sldId="258"/>
            <ac:spMk id="70" creationId="{0880446F-5468-41BC-B2CF-99176712BCC0}"/>
          </ac:spMkLst>
        </pc:spChg>
        <pc:spChg chg="del">
          <ac:chgData name="윤성호" userId="0ed5543a-3545-4296-abb2-ebac2b5f2c39" providerId="ADAL" clId="{1CB1D2A2-407C-4DD3-BDED-F741607D5913}" dt="2020-06-13T17:16:14.006" v="2" actId="478"/>
          <ac:spMkLst>
            <pc:docMk/>
            <pc:sldMk cId="3878731750" sldId="258"/>
            <ac:spMk id="71" creationId="{CD8E23EA-2BBC-44D1-8A8A-30EBEFECDFC0}"/>
          </ac:spMkLst>
        </pc:spChg>
        <pc:spChg chg="del">
          <ac:chgData name="윤성호" userId="0ed5543a-3545-4296-abb2-ebac2b5f2c39" providerId="ADAL" clId="{1CB1D2A2-407C-4DD3-BDED-F741607D5913}" dt="2020-06-13T17:16:14.006" v="2" actId="478"/>
          <ac:spMkLst>
            <pc:docMk/>
            <pc:sldMk cId="3878731750" sldId="258"/>
            <ac:spMk id="87" creationId="{AABC0E01-1E5F-45B2-B04C-5E9E6425B346}"/>
          </ac:spMkLst>
        </pc:spChg>
        <pc:grpChg chg="del">
          <ac:chgData name="윤성호" userId="0ed5543a-3545-4296-abb2-ebac2b5f2c39" providerId="ADAL" clId="{1CB1D2A2-407C-4DD3-BDED-F741607D5913}" dt="2020-06-13T17:16:14.006" v="2" actId="478"/>
          <ac:grpSpMkLst>
            <pc:docMk/>
            <pc:sldMk cId="3878731750" sldId="258"/>
            <ac:grpSpMk id="88" creationId="{9741EDE6-243E-40E0-B2A0-5BC514292E3F}"/>
          </ac:grpSpMkLst>
        </pc:grpChg>
        <pc:grpChg chg="del">
          <ac:chgData name="윤성호" userId="0ed5543a-3545-4296-abb2-ebac2b5f2c39" providerId="ADAL" clId="{1CB1D2A2-407C-4DD3-BDED-F741607D5913}" dt="2020-06-13T17:16:14.006" v="2" actId="478"/>
          <ac:grpSpMkLst>
            <pc:docMk/>
            <pc:sldMk cId="3878731750" sldId="258"/>
            <ac:grpSpMk id="91" creationId="{7B7EDB2B-C256-43B9-9011-89649012F484}"/>
          </ac:grpSpMkLst>
        </pc:grpChg>
        <pc:grpChg chg="del">
          <ac:chgData name="윤성호" userId="0ed5543a-3545-4296-abb2-ebac2b5f2c39" providerId="ADAL" clId="{1CB1D2A2-407C-4DD3-BDED-F741607D5913}" dt="2020-06-13T17:16:14.006" v="2" actId="478"/>
          <ac:grpSpMkLst>
            <pc:docMk/>
            <pc:sldMk cId="3878731750" sldId="258"/>
            <ac:grpSpMk id="94" creationId="{4D996E6A-B827-47E7-9A46-33CE366D7918}"/>
          </ac:grpSpMkLst>
        </pc:grpChg>
        <pc:grpChg chg="del">
          <ac:chgData name="윤성호" userId="0ed5543a-3545-4296-abb2-ebac2b5f2c39" providerId="ADAL" clId="{1CB1D2A2-407C-4DD3-BDED-F741607D5913}" dt="2020-06-13T17:16:14.006" v="2" actId="478"/>
          <ac:grpSpMkLst>
            <pc:docMk/>
            <pc:sldMk cId="3878731750" sldId="258"/>
            <ac:grpSpMk id="97" creationId="{B3CFE404-56AB-4464-9EB6-6AE6F0E775E4}"/>
          </ac:grpSpMkLst>
        </pc:grpChg>
        <pc:grpChg chg="del">
          <ac:chgData name="윤성호" userId="0ed5543a-3545-4296-abb2-ebac2b5f2c39" providerId="ADAL" clId="{1CB1D2A2-407C-4DD3-BDED-F741607D5913}" dt="2020-06-13T17:16:14.006" v="2" actId="478"/>
          <ac:grpSpMkLst>
            <pc:docMk/>
            <pc:sldMk cId="3878731750" sldId="258"/>
            <ac:grpSpMk id="100" creationId="{C2791396-ECB5-45CC-A1E1-416BD89B3D44}"/>
          </ac:grpSpMkLst>
        </pc:grpChg>
        <pc:grpChg chg="del">
          <ac:chgData name="윤성호" userId="0ed5543a-3545-4296-abb2-ebac2b5f2c39" providerId="ADAL" clId="{1CB1D2A2-407C-4DD3-BDED-F741607D5913}" dt="2020-06-13T17:16:14.006" v="2" actId="478"/>
          <ac:grpSpMkLst>
            <pc:docMk/>
            <pc:sldMk cId="3878731750" sldId="258"/>
            <ac:grpSpMk id="103" creationId="{FEC1B4A9-440A-4476-A719-742592E90075}"/>
          </ac:grpSpMkLst>
        </pc:grpChg>
        <pc:grpChg chg="del">
          <ac:chgData name="윤성호" userId="0ed5543a-3545-4296-abb2-ebac2b5f2c39" providerId="ADAL" clId="{1CB1D2A2-407C-4DD3-BDED-F741607D5913}" dt="2020-06-13T17:16:14.006" v="2" actId="478"/>
          <ac:grpSpMkLst>
            <pc:docMk/>
            <pc:sldMk cId="3878731750" sldId="258"/>
            <ac:grpSpMk id="106" creationId="{967B3B3E-7735-4852-8995-E563EF996DB4}"/>
          </ac:grpSpMkLst>
        </pc:grpChg>
        <pc:grpChg chg="del">
          <ac:chgData name="윤성호" userId="0ed5543a-3545-4296-abb2-ebac2b5f2c39" providerId="ADAL" clId="{1CB1D2A2-407C-4DD3-BDED-F741607D5913}" dt="2020-06-13T17:16:14.006" v="2" actId="478"/>
          <ac:grpSpMkLst>
            <pc:docMk/>
            <pc:sldMk cId="3878731750" sldId="258"/>
            <ac:grpSpMk id="109" creationId="{5A2E0EF2-0940-4C7A-A130-3A561425BCF7}"/>
          </ac:grpSpMkLst>
        </pc:grpChg>
        <pc:grpChg chg="del">
          <ac:chgData name="윤성호" userId="0ed5543a-3545-4296-abb2-ebac2b5f2c39" providerId="ADAL" clId="{1CB1D2A2-407C-4DD3-BDED-F741607D5913}" dt="2020-06-13T17:16:14.006" v="2" actId="478"/>
          <ac:grpSpMkLst>
            <pc:docMk/>
            <pc:sldMk cId="3878731750" sldId="258"/>
            <ac:grpSpMk id="112" creationId="{8707DF15-76BF-4D70-B52D-CE73789631C4}"/>
          </ac:grpSpMkLst>
        </pc:grpChg>
        <pc:grpChg chg="del">
          <ac:chgData name="윤성호" userId="0ed5543a-3545-4296-abb2-ebac2b5f2c39" providerId="ADAL" clId="{1CB1D2A2-407C-4DD3-BDED-F741607D5913}" dt="2020-06-13T17:16:14.006" v="2" actId="478"/>
          <ac:grpSpMkLst>
            <pc:docMk/>
            <pc:sldMk cId="3878731750" sldId="258"/>
            <ac:grpSpMk id="115" creationId="{051C9F69-4DA7-4C22-9818-B281739C5B76}"/>
          </ac:grpSpMkLst>
        </pc:grpChg>
        <pc:grpChg chg="del">
          <ac:chgData name="윤성호" userId="0ed5543a-3545-4296-abb2-ebac2b5f2c39" providerId="ADAL" clId="{1CB1D2A2-407C-4DD3-BDED-F741607D5913}" dt="2020-06-13T17:16:14.006" v="2" actId="478"/>
          <ac:grpSpMkLst>
            <pc:docMk/>
            <pc:sldMk cId="3878731750" sldId="258"/>
            <ac:grpSpMk id="118" creationId="{C096615E-4B43-4528-AF53-51380F0166BB}"/>
          </ac:grpSpMkLst>
        </pc:grpChg>
        <pc:cxnChg chg="del mod">
          <ac:chgData name="윤성호" userId="0ed5543a-3545-4296-abb2-ebac2b5f2c39" providerId="ADAL" clId="{1CB1D2A2-407C-4DD3-BDED-F741607D5913}" dt="2020-06-13T17:16:14.006" v="2" actId="478"/>
          <ac:cxnSpMkLst>
            <pc:docMk/>
            <pc:sldMk cId="3878731750" sldId="258"/>
            <ac:cxnSpMk id="121" creationId="{FE720D2E-BED7-44E4-9008-4F4497EA3AD2}"/>
          </ac:cxnSpMkLst>
        </pc:cxnChg>
        <pc:cxnChg chg="del mod">
          <ac:chgData name="윤성호" userId="0ed5543a-3545-4296-abb2-ebac2b5f2c39" providerId="ADAL" clId="{1CB1D2A2-407C-4DD3-BDED-F741607D5913}" dt="2020-06-13T17:16:14.006" v="2" actId="478"/>
          <ac:cxnSpMkLst>
            <pc:docMk/>
            <pc:sldMk cId="3878731750" sldId="258"/>
            <ac:cxnSpMk id="122" creationId="{4C378778-FF87-45B8-BF6D-2BBF4DAA1669}"/>
          </ac:cxnSpMkLst>
        </pc:cxnChg>
        <pc:cxnChg chg="del mod">
          <ac:chgData name="윤성호" userId="0ed5543a-3545-4296-abb2-ebac2b5f2c39" providerId="ADAL" clId="{1CB1D2A2-407C-4DD3-BDED-F741607D5913}" dt="2020-06-13T17:16:14.006" v="2" actId="478"/>
          <ac:cxnSpMkLst>
            <pc:docMk/>
            <pc:sldMk cId="3878731750" sldId="258"/>
            <ac:cxnSpMk id="123" creationId="{0A8099BF-E7AB-4307-B5D1-0886FEEDB1F7}"/>
          </ac:cxnSpMkLst>
        </pc:cxnChg>
        <pc:cxnChg chg="del mod">
          <ac:chgData name="윤성호" userId="0ed5543a-3545-4296-abb2-ebac2b5f2c39" providerId="ADAL" clId="{1CB1D2A2-407C-4DD3-BDED-F741607D5913}" dt="2020-06-13T17:16:14.006" v="2" actId="478"/>
          <ac:cxnSpMkLst>
            <pc:docMk/>
            <pc:sldMk cId="3878731750" sldId="258"/>
            <ac:cxnSpMk id="124" creationId="{B99D0569-A544-4164-8CE3-E0211EBF8591}"/>
          </ac:cxnSpMkLst>
        </pc:cxnChg>
        <pc:cxnChg chg="del mod">
          <ac:chgData name="윤성호" userId="0ed5543a-3545-4296-abb2-ebac2b5f2c39" providerId="ADAL" clId="{1CB1D2A2-407C-4DD3-BDED-F741607D5913}" dt="2020-06-13T17:16:14.006" v="2" actId="478"/>
          <ac:cxnSpMkLst>
            <pc:docMk/>
            <pc:sldMk cId="3878731750" sldId="258"/>
            <ac:cxnSpMk id="125" creationId="{5FF3E05E-D4A3-4B87-A7C8-796201A455A9}"/>
          </ac:cxnSpMkLst>
        </pc:cxnChg>
        <pc:cxnChg chg="del mod">
          <ac:chgData name="윤성호" userId="0ed5543a-3545-4296-abb2-ebac2b5f2c39" providerId="ADAL" clId="{1CB1D2A2-407C-4DD3-BDED-F741607D5913}" dt="2020-06-13T17:16:14.006" v="2" actId="478"/>
          <ac:cxnSpMkLst>
            <pc:docMk/>
            <pc:sldMk cId="3878731750" sldId="258"/>
            <ac:cxnSpMk id="126" creationId="{74FE85F5-0641-4D26-9C1D-C6034FEC4831}"/>
          </ac:cxnSpMkLst>
        </pc:cxnChg>
        <pc:cxnChg chg="del mod">
          <ac:chgData name="윤성호" userId="0ed5543a-3545-4296-abb2-ebac2b5f2c39" providerId="ADAL" clId="{1CB1D2A2-407C-4DD3-BDED-F741607D5913}" dt="2020-06-13T17:16:14.006" v="2" actId="478"/>
          <ac:cxnSpMkLst>
            <pc:docMk/>
            <pc:sldMk cId="3878731750" sldId="258"/>
            <ac:cxnSpMk id="127" creationId="{00AC404B-1A4C-4635-896A-7FFCC2C360F1}"/>
          </ac:cxnSpMkLst>
        </pc:cxnChg>
        <pc:cxnChg chg="del mod">
          <ac:chgData name="윤성호" userId="0ed5543a-3545-4296-abb2-ebac2b5f2c39" providerId="ADAL" clId="{1CB1D2A2-407C-4DD3-BDED-F741607D5913}" dt="2020-06-13T17:16:14.006" v="2" actId="478"/>
          <ac:cxnSpMkLst>
            <pc:docMk/>
            <pc:sldMk cId="3878731750" sldId="258"/>
            <ac:cxnSpMk id="128" creationId="{F4037E05-79F2-438D-AAA3-6BCEF9C766F3}"/>
          </ac:cxnSpMkLst>
        </pc:cxnChg>
        <pc:cxnChg chg="del mod">
          <ac:chgData name="윤성호" userId="0ed5543a-3545-4296-abb2-ebac2b5f2c39" providerId="ADAL" clId="{1CB1D2A2-407C-4DD3-BDED-F741607D5913}" dt="2020-06-13T17:16:14.006" v="2" actId="478"/>
          <ac:cxnSpMkLst>
            <pc:docMk/>
            <pc:sldMk cId="3878731750" sldId="258"/>
            <ac:cxnSpMk id="129" creationId="{84484435-E201-45BE-A260-A6BE7E5FECFF}"/>
          </ac:cxnSpMkLst>
        </pc:cxnChg>
        <pc:cxnChg chg="del mod">
          <ac:chgData name="윤성호" userId="0ed5543a-3545-4296-abb2-ebac2b5f2c39" providerId="ADAL" clId="{1CB1D2A2-407C-4DD3-BDED-F741607D5913}" dt="2020-06-13T17:16:14.006" v="2" actId="478"/>
          <ac:cxnSpMkLst>
            <pc:docMk/>
            <pc:sldMk cId="3878731750" sldId="258"/>
            <ac:cxnSpMk id="130" creationId="{B49D5647-82DE-42F8-A591-40A7D1C36445}"/>
          </ac:cxnSpMkLst>
        </pc:cxnChg>
        <pc:cxnChg chg="del mod">
          <ac:chgData name="윤성호" userId="0ed5543a-3545-4296-abb2-ebac2b5f2c39" providerId="ADAL" clId="{1CB1D2A2-407C-4DD3-BDED-F741607D5913}" dt="2020-06-13T17:16:14.006" v="2" actId="478"/>
          <ac:cxnSpMkLst>
            <pc:docMk/>
            <pc:sldMk cId="3878731750" sldId="258"/>
            <ac:cxnSpMk id="131" creationId="{2FB9B312-FAF5-423B-8DFD-3972C397B18F}"/>
          </ac:cxnSpMkLst>
        </pc:cxnChg>
        <pc:cxnChg chg="del mod">
          <ac:chgData name="윤성호" userId="0ed5543a-3545-4296-abb2-ebac2b5f2c39" providerId="ADAL" clId="{1CB1D2A2-407C-4DD3-BDED-F741607D5913}" dt="2020-06-13T17:16:14.006" v="2" actId="478"/>
          <ac:cxnSpMkLst>
            <pc:docMk/>
            <pc:sldMk cId="3878731750" sldId="258"/>
            <ac:cxnSpMk id="132" creationId="{38E3171A-9EBC-4501-B111-7BE08847BAD3}"/>
          </ac:cxnSpMkLst>
        </pc:cxnChg>
        <pc:cxnChg chg="del mod">
          <ac:chgData name="윤성호" userId="0ed5543a-3545-4296-abb2-ebac2b5f2c39" providerId="ADAL" clId="{1CB1D2A2-407C-4DD3-BDED-F741607D5913}" dt="2020-06-13T17:16:14.006" v="2" actId="478"/>
          <ac:cxnSpMkLst>
            <pc:docMk/>
            <pc:sldMk cId="3878731750" sldId="258"/>
            <ac:cxnSpMk id="133" creationId="{C5E18D26-FC09-4519-B073-D1308734CBB3}"/>
          </ac:cxnSpMkLst>
        </pc:cxnChg>
        <pc:cxnChg chg="del mod">
          <ac:chgData name="윤성호" userId="0ed5543a-3545-4296-abb2-ebac2b5f2c39" providerId="ADAL" clId="{1CB1D2A2-407C-4DD3-BDED-F741607D5913}" dt="2020-06-13T17:16:14.006" v="2" actId="478"/>
          <ac:cxnSpMkLst>
            <pc:docMk/>
            <pc:sldMk cId="3878731750" sldId="258"/>
            <ac:cxnSpMk id="134" creationId="{13A73682-7D49-472D-AAAC-08568EEA03CE}"/>
          </ac:cxnSpMkLst>
        </pc:cxnChg>
        <pc:cxnChg chg="del mod">
          <ac:chgData name="윤성호" userId="0ed5543a-3545-4296-abb2-ebac2b5f2c39" providerId="ADAL" clId="{1CB1D2A2-407C-4DD3-BDED-F741607D5913}" dt="2020-06-13T17:16:14.006" v="2" actId="478"/>
          <ac:cxnSpMkLst>
            <pc:docMk/>
            <pc:sldMk cId="3878731750" sldId="258"/>
            <ac:cxnSpMk id="135" creationId="{591CFE02-ED84-4E1F-91F3-AE4511F6D814}"/>
          </ac:cxnSpMkLst>
        </pc:cxnChg>
        <pc:cxnChg chg="del mod">
          <ac:chgData name="윤성호" userId="0ed5543a-3545-4296-abb2-ebac2b5f2c39" providerId="ADAL" clId="{1CB1D2A2-407C-4DD3-BDED-F741607D5913}" dt="2020-06-13T17:16:14.006" v="2" actId="478"/>
          <ac:cxnSpMkLst>
            <pc:docMk/>
            <pc:sldMk cId="3878731750" sldId="258"/>
            <ac:cxnSpMk id="136" creationId="{E9689A67-373C-4CBD-8170-8074DD2D762B}"/>
          </ac:cxnSpMkLst>
        </pc:cxnChg>
        <pc:cxnChg chg="del mod">
          <ac:chgData name="윤성호" userId="0ed5543a-3545-4296-abb2-ebac2b5f2c39" providerId="ADAL" clId="{1CB1D2A2-407C-4DD3-BDED-F741607D5913}" dt="2020-06-13T17:16:14.006" v="2" actId="478"/>
          <ac:cxnSpMkLst>
            <pc:docMk/>
            <pc:sldMk cId="3878731750" sldId="258"/>
            <ac:cxnSpMk id="137" creationId="{42F9B36B-7D1E-4E68-87BE-F31AEE4FBC31}"/>
          </ac:cxnSpMkLst>
        </pc:cxnChg>
        <pc:cxnChg chg="del mod">
          <ac:chgData name="윤성호" userId="0ed5543a-3545-4296-abb2-ebac2b5f2c39" providerId="ADAL" clId="{1CB1D2A2-407C-4DD3-BDED-F741607D5913}" dt="2020-06-13T17:16:14.006" v="2" actId="478"/>
          <ac:cxnSpMkLst>
            <pc:docMk/>
            <pc:sldMk cId="3878731750" sldId="258"/>
            <ac:cxnSpMk id="138" creationId="{64B4DDD6-F010-4D45-842E-14AC070955B5}"/>
          </ac:cxnSpMkLst>
        </pc:cxnChg>
        <pc:cxnChg chg="del mod">
          <ac:chgData name="윤성호" userId="0ed5543a-3545-4296-abb2-ebac2b5f2c39" providerId="ADAL" clId="{1CB1D2A2-407C-4DD3-BDED-F741607D5913}" dt="2020-06-13T17:16:14.006" v="2" actId="478"/>
          <ac:cxnSpMkLst>
            <pc:docMk/>
            <pc:sldMk cId="3878731750" sldId="258"/>
            <ac:cxnSpMk id="139" creationId="{FD45AC0E-6689-4EAA-BB29-82779FC28B3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4D6C3-4C27-42B5-AA5F-FB84BFC21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333BC7-72A0-453D-B0AC-20DEF6C9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C2578F-1460-4324-BD2B-99230E88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225-B4C7-4A9B-8867-0AF9989E9B6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B8CB6-7651-4A7E-87CC-ACC241AF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FE350-DF95-454F-B5FB-DE865AC4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08FE-58B9-4660-98BB-C515B5D06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0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42FE5-B1B6-4693-8E24-3A359FC4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3ADD9A-85F9-4950-8C2B-0DA044802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DF3DD0-6A01-414D-BDB2-7BA440AA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225-B4C7-4A9B-8867-0AF9989E9B6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15E1C-0D04-4AB4-BCAD-562272E7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7C65AC-E05F-451C-A66E-4DB150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08FE-58B9-4660-98BB-C515B5D06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8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D7770A-B5D9-47BA-B0FE-FBCF5A82D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743E5C-3E7A-4E77-BF6B-CBB0682A8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C5CC1F-3369-435A-B336-6A5D59E8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225-B4C7-4A9B-8867-0AF9989E9B6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CBA71-EBC6-4F56-BDBE-9D680CE9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FB9FA-811B-44D8-9E6F-5E20D4BF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08FE-58B9-4660-98BB-C515B5D06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1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68AB8-9D78-45A5-80F7-9139FEE6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1434A-D37F-498C-BDDA-D37725894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C7D5A-8CD5-4414-8288-60F59039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225-B4C7-4A9B-8867-0AF9989E9B6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C3D85-9A38-4A71-9772-09426B61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72C7C-300C-4B85-9B8A-75645252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08FE-58B9-4660-98BB-C515B5D06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96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8B141-5CAA-400B-8C54-4A999F3E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912E05-3616-4822-A2BE-F1739FE45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0ECAB-55F2-42AF-AB8B-682CF112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225-B4C7-4A9B-8867-0AF9989E9B6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9E567-5BFC-488C-A032-8D65F3B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12FC3-50E4-4F21-B21C-79D535B0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08FE-58B9-4660-98BB-C515B5D06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4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92082-0C41-4A93-A580-8044AB15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6BC13-75D8-4FF5-A5C2-523DE7A3F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F60536-4AE0-496F-8E7F-20D25EA36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51F1D-7C3F-43E1-9DE3-5906778F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225-B4C7-4A9B-8867-0AF9989E9B6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698ACE-DE9B-4977-9F85-241A86BC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32C21C-14A4-446F-93F0-8713B871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08FE-58B9-4660-98BB-C515B5D06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93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3D560-76EB-4586-97C3-5105836E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E7635C-7941-4E8D-8113-8BF25576E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A82AB-C3D4-42E3-B8E1-024E8ED3E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31DBEF-A33D-4FFA-9426-F884E88B2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CA7AFE-B22E-48E8-A532-1328D8390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0406D3-4EBA-41C9-B86A-642821BC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225-B4C7-4A9B-8867-0AF9989E9B6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EB9858-A069-4B28-8783-FA4496C6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965E25-D0BC-45E9-BCDC-3C2152B2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08FE-58B9-4660-98BB-C515B5D06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80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82228-D6E2-4CAE-AB63-C3AE67F9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FE199F-B47E-4CE1-9A64-6C074360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225-B4C7-4A9B-8867-0AF9989E9B6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2542B5-6F7B-413E-8846-B5DD28A4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C9FEAC-A65D-442D-BFD4-944A7972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08FE-58B9-4660-98BB-C515B5D06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1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5A84AE-50E6-40BE-A8AB-BF6F7470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225-B4C7-4A9B-8867-0AF9989E9B6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B39592-C691-4F3F-9C78-6BB75B5C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5E9F96-36CA-4627-9141-7ACFF6EA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08FE-58B9-4660-98BB-C515B5D06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69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CF19E-2AB7-469F-93CE-01B7C6EC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DE8A2-8E1A-4882-9FF9-CD3E301AB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CBD02C-91C8-4099-9561-BD46BFDD0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E110C6-6ED2-4E16-9259-AEFE7AA6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225-B4C7-4A9B-8867-0AF9989E9B6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3F38F0-758D-4B17-A6DA-2B7FFA58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086D0B-DB4D-466A-A4B0-E6679E5C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08FE-58B9-4660-98BB-C515B5D06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13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5A569-ABC6-4595-BCD0-260BBAAA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E080BB-468D-4CAA-9E24-2D1AE7E90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D1DED3-88BE-4B22-9B7B-87975E114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0F204-9589-4490-9BE5-4D8B6009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225-B4C7-4A9B-8867-0AF9989E9B6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FAFE4A-989B-45DA-B393-46C65824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E3662D-EB11-4FB1-B4E2-8790B74B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08FE-58B9-4660-98BB-C515B5D06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59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E3CB92-37F8-4900-9C35-91FB8C46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E63AC6-2F47-4E7A-946E-4C7DEDB82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74304-3458-4038-A9F9-E863E6890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1225-B4C7-4A9B-8867-0AF9989E9B6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427C6-5670-485C-8568-04D642E5C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32242-6633-4781-ABF1-897D94C27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C08FE-58B9-4660-98BB-C515B5D06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88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99258103-E781-473F-827C-A2872AA8FBBF}"/>
              </a:ext>
            </a:extLst>
          </p:cNvPr>
          <p:cNvSpPr/>
          <p:nvPr/>
        </p:nvSpPr>
        <p:spPr>
          <a:xfrm>
            <a:off x="2680446" y="1407459"/>
            <a:ext cx="421339" cy="4213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97FBB87-D5E1-43D6-A3BC-4D6487AB1F6F}"/>
              </a:ext>
            </a:extLst>
          </p:cNvPr>
          <p:cNvSpPr/>
          <p:nvPr/>
        </p:nvSpPr>
        <p:spPr>
          <a:xfrm>
            <a:off x="3550023" y="1407459"/>
            <a:ext cx="421339" cy="4213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CC7F8D8-55D4-422E-ACEA-BCC0AA19FFD9}"/>
              </a:ext>
            </a:extLst>
          </p:cNvPr>
          <p:cNvSpPr/>
          <p:nvPr/>
        </p:nvSpPr>
        <p:spPr>
          <a:xfrm>
            <a:off x="4419600" y="1407459"/>
            <a:ext cx="421339" cy="4213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237F1A1-2D1C-4B6F-AC15-4F47978C4AEC}"/>
              </a:ext>
            </a:extLst>
          </p:cNvPr>
          <p:cNvSpPr/>
          <p:nvPr/>
        </p:nvSpPr>
        <p:spPr>
          <a:xfrm>
            <a:off x="5289177" y="1407459"/>
            <a:ext cx="421339" cy="4213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15B1E20-2425-4F95-81C6-F263AEE282C7}"/>
              </a:ext>
            </a:extLst>
          </p:cNvPr>
          <p:cNvSpPr/>
          <p:nvPr/>
        </p:nvSpPr>
        <p:spPr>
          <a:xfrm>
            <a:off x="6158754" y="1407459"/>
            <a:ext cx="421339" cy="4213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64BC050-42D4-4E06-A797-D42A37FD7F41}"/>
              </a:ext>
            </a:extLst>
          </p:cNvPr>
          <p:cNvSpPr/>
          <p:nvPr/>
        </p:nvSpPr>
        <p:spPr>
          <a:xfrm>
            <a:off x="2680446" y="2160494"/>
            <a:ext cx="421339" cy="4213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D04A8E7-A485-4AA6-80EF-E3D081EE9C49}"/>
              </a:ext>
            </a:extLst>
          </p:cNvPr>
          <p:cNvSpPr/>
          <p:nvPr/>
        </p:nvSpPr>
        <p:spPr>
          <a:xfrm>
            <a:off x="3550023" y="2160494"/>
            <a:ext cx="421339" cy="4213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6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DF0D83E-01F6-4859-BE2E-1C5F63F76CA2}"/>
              </a:ext>
            </a:extLst>
          </p:cNvPr>
          <p:cNvSpPr/>
          <p:nvPr/>
        </p:nvSpPr>
        <p:spPr>
          <a:xfrm>
            <a:off x="4419600" y="2160494"/>
            <a:ext cx="421339" cy="4213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7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5E7FDF1-1F0A-4AB4-BEF2-7C941C80AE7B}"/>
              </a:ext>
            </a:extLst>
          </p:cNvPr>
          <p:cNvSpPr/>
          <p:nvPr/>
        </p:nvSpPr>
        <p:spPr>
          <a:xfrm>
            <a:off x="5289177" y="2160494"/>
            <a:ext cx="421339" cy="4213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8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6A6CD6E-1A39-4227-9A42-2D177806A3CC}"/>
              </a:ext>
            </a:extLst>
          </p:cNvPr>
          <p:cNvGrpSpPr/>
          <p:nvPr/>
        </p:nvGrpSpPr>
        <p:grpSpPr>
          <a:xfrm>
            <a:off x="6158754" y="2160494"/>
            <a:ext cx="421339" cy="421339"/>
            <a:chOff x="6158754" y="2160494"/>
            <a:chExt cx="421339" cy="42133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FA0C961-2075-482B-B864-AD75E5EE20A5}"/>
                </a:ext>
              </a:extLst>
            </p:cNvPr>
            <p:cNvSpPr/>
            <p:nvPr/>
          </p:nvSpPr>
          <p:spPr>
            <a:xfrm>
              <a:off x="6158754" y="2160494"/>
              <a:ext cx="421339" cy="4213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5BFB50-8908-40DB-A853-87342251501B}"/>
                </a:ext>
              </a:extLst>
            </p:cNvPr>
            <p:cNvSpPr txBox="1"/>
            <p:nvPr/>
          </p:nvSpPr>
          <p:spPr>
            <a:xfrm>
              <a:off x="6158754" y="2240358"/>
              <a:ext cx="421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9</a:t>
              </a:r>
              <a:endParaRPr lang="ko-KR" altLang="en-US" sz="105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CDD3DD2-FA39-46F0-941C-51E0C5CE4342}"/>
              </a:ext>
            </a:extLst>
          </p:cNvPr>
          <p:cNvGrpSpPr/>
          <p:nvPr/>
        </p:nvGrpSpPr>
        <p:grpSpPr>
          <a:xfrm>
            <a:off x="6158754" y="2913529"/>
            <a:ext cx="421339" cy="421339"/>
            <a:chOff x="6158754" y="2160494"/>
            <a:chExt cx="421339" cy="42133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0543673-E0BA-47B3-845E-530575BEDF63}"/>
                </a:ext>
              </a:extLst>
            </p:cNvPr>
            <p:cNvSpPr/>
            <p:nvPr/>
          </p:nvSpPr>
          <p:spPr>
            <a:xfrm>
              <a:off x="6158754" y="2160494"/>
              <a:ext cx="421339" cy="4213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D222E77-00D5-4190-B687-969EE5A58C83}"/>
                </a:ext>
              </a:extLst>
            </p:cNvPr>
            <p:cNvSpPr txBox="1"/>
            <p:nvPr/>
          </p:nvSpPr>
          <p:spPr>
            <a:xfrm>
              <a:off x="6158754" y="2240358"/>
              <a:ext cx="421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14</a:t>
              </a:r>
              <a:endParaRPr lang="ko-KR" altLang="en-US" sz="105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3DF2EBD-2CD7-42E1-A095-43FA51184DC5}"/>
              </a:ext>
            </a:extLst>
          </p:cNvPr>
          <p:cNvGrpSpPr/>
          <p:nvPr/>
        </p:nvGrpSpPr>
        <p:grpSpPr>
          <a:xfrm>
            <a:off x="5289177" y="2913529"/>
            <a:ext cx="421339" cy="421339"/>
            <a:chOff x="6158754" y="2160494"/>
            <a:chExt cx="421339" cy="42133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5C25359-A23B-428E-9143-7F5F57CB93AE}"/>
                </a:ext>
              </a:extLst>
            </p:cNvPr>
            <p:cNvSpPr/>
            <p:nvPr/>
          </p:nvSpPr>
          <p:spPr>
            <a:xfrm>
              <a:off x="6158754" y="2160494"/>
              <a:ext cx="421339" cy="4213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84EB7A-53A9-47A5-9CE0-24D1A7B2B85F}"/>
                </a:ext>
              </a:extLst>
            </p:cNvPr>
            <p:cNvSpPr txBox="1"/>
            <p:nvPr/>
          </p:nvSpPr>
          <p:spPr>
            <a:xfrm>
              <a:off x="6158754" y="2240358"/>
              <a:ext cx="421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13</a:t>
              </a:r>
              <a:endParaRPr lang="ko-KR" altLang="en-US" sz="1050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E007BDE-C80D-48F9-ADBF-D3AB0503FDB1}"/>
              </a:ext>
            </a:extLst>
          </p:cNvPr>
          <p:cNvGrpSpPr/>
          <p:nvPr/>
        </p:nvGrpSpPr>
        <p:grpSpPr>
          <a:xfrm>
            <a:off x="4419600" y="2913529"/>
            <a:ext cx="421339" cy="421339"/>
            <a:chOff x="6158754" y="2160494"/>
            <a:chExt cx="421339" cy="421339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3FEE6C9-86C6-49A7-BF86-0F17DDC93E5C}"/>
                </a:ext>
              </a:extLst>
            </p:cNvPr>
            <p:cNvSpPr/>
            <p:nvPr/>
          </p:nvSpPr>
          <p:spPr>
            <a:xfrm>
              <a:off x="6158754" y="2160494"/>
              <a:ext cx="421339" cy="4213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38E619-7E10-4225-8252-4B1176490258}"/>
                </a:ext>
              </a:extLst>
            </p:cNvPr>
            <p:cNvSpPr txBox="1"/>
            <p:nvPr/>
          </p:nvSpPr>
          <p:spPr>
            <a:xfrm>
              <a:off x="6158754" y="2240358"/>
              <a:ext cx="421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12</a:t>
              </a:r>
              <a:endParaRPr lang="ko-KR" altLang="en-US" sz="105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3C36A5F-7F86-420D-B8B8-EA6C63FF9FD0}"/>
              </a:ext>
            </a:extLst>
          </p:cNvPr>
          <p:cNvGrpSpPr/>
          <p:nvPr/>
        </p:nvGrpSpPr>
        <p:grpSpPr>
          <a:xfrm>
            <a:off x="3550023" y="2913529"/>
            <a:ext cx="421339" cy="421339"/>
            <a:chOff x="6158754" y="2160494"/>
            <a:chExt cx="421339" cy="42133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93094B2-C187-4966-9726-3A1CC78DD1EE}"/>
                </a:ext>
              </a:extLst>
            </p:cNvPr>
            <p:cNvSpPr/>
            <p:nvPr/>
          </p:nvSpPr>
          <p:spPr>
            <a:xfrm>
              <a:off x="6158754" y="2160494"/>
              <a:ext cx="421339" cy="4213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B472AE9-0772-4843-BF48-B6E6D9419D34}"/>
                </a:ext>
              </a:extLst>
            </p:cNvPr>
            <p:cNvSpPr txBox="1"/>
            <p:nvPr/>
          </p:nvSpPr>
          <p:spPr>
            <a:xfrm>
              <a:off x="6158754" y="2240358"/>
              <a:ext cx="421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11</a:t>
              </a:r>
              <a:endParaRPr lang="ko-KR" altLang="en-US" sz="105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AD454D1-3139-4BDA-8D05-0813C1787865}"/>
              </a:ext>
            </a:extLst>
          </p:cNvPr>
          <p:cNvGrpSpPr/>
          <p:nvPr/>
        </p:nvGrpSpPr>
        <p:grpSpPr>
          <a:xfrm>
            <a:off x="2680446" y="2913529"/>
            <a:ext cx="421339" cy="421339"/>
            <a:chOff x="6158754" y="2160494"/>
            <a:chExt cx="421339" cy="42133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432D3F3-30B7-4B65-858F-B01464836F5E}"/>
                </a:ext>
              </a:extLst>
            </p:cNvPr>
            <p:cNvSpPr/>
            <p:nvPr/>
          </p:nvSpPr>
          <p:spPr>
            <a:xfrm>
              <a:off x="6158754" y="2160494"/>
              <a:ext cx="421339" cy="4213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8CD751-76E9-493B-A8E8-837A43E2CF16}"/>
                </a:ext>
              </a:extLst>
            </p:cNvPr>
            <p:cNvSpPr txBox="1"/>
            <p:nvPr/>
          </p:nvSpPr>
          <p:spPr>
            <a:xfrm>
              <a:off x="6158754" y="2240358"/>
              <a:ext cx="421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10</a:t>
              </a:r>
              <a:endParaRPr lang="ko-KR" altLang="en-US" sz="1050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6AD825A-F4FE-4FF4-B54A-2FD5C704454A}"/>
              </a:ext>
            </a:extLst>
          </p:cNvPr>
          <p:cNvGrpSpPr/>
          <p:nvPr/>
        </p:nvGrpSpPr>
        <p:grpSpPr>
          <a:xfrm>
            <a:off x="6158754" y="3720353"/>
            <a:ext cx="421339" cy="421339"/>
            <a:chOff x="6158754" y="2160494"/>
            <a:chExt cx="421339" cy="421339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FA637A4-047A-4B33-9BFB-46FF98B61F6E}"/>
                </a:ext>
              </a:extLst>
            </p:cNvPr>
            <p:cNvSpPr/>
            <p:nvPr/>
          </p:nvSpPr>
          <p:spPr>
            <a:xfrm>
              <a:off x="6158754" y="2160494"/>
              <a:ext cx="421339" cy="4213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37A264C-30E5-45BC-A220-5E0AF2CBCC9A}"/>
                </a:ext>
              </a:extLst>
            </p:cNvPr>
            <p:cNvSpPr txBox="1"/>
            <p:nvPr/>
          </p:nvSpPr>
          <p:spPr>
            <a:xfrm>
              <a:off x="6158754" y="2240358"/>
              <a:ext cx="421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19</a:t>
              </a:r>
              <a:endParaRPr lang="ko-KR" altLang="en-US" sz="1050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B3A72EA8-9CB2-4417-B97A-0993CF9A54F0}"/>
              </a:ext>
            </a:extLst>
          </p:cNvPr>
          <p:cNvGrpSpPr/>
          <p:nvPr/>
        </p:nvGrpSpPr>
        <p:grpSpPr>
          <a:xfrm>
            <a:off x="5289177" y="3720353"/>
            <a:ext cx="421339" cy="421339"/>
            <a:chOff x="6158754" y="2160494"/>
            <a:chExt cx="421339" cy="421339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5BCA08F-17E8-4960-A113-F894BB6BF46E}"/>
                </a:ext>
              </a:extLst>
            </p:cNvPr>
            <p:cNvSpPr/>
            <p:nvPr/>
          </p:nvSpPr>
          <p:spPr>
            <a:xfrm>
              <a:off x="6158754" y="2160494"/>
              <a:ext cx="421339" cy="4213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C4B0DA6-DFCB-4A4B-964D-EEB757DC2132}"/>
                </a:ext>
              </a:extLst>
            </p:cNvPr>
            <p:cNvSpPr txBox="1"/>
            <p:nvPr/>
          </p:nvSpPr>
          <p:spPr>
            <a:xfrm>
              <a:off x="6158754" y="2240358"/>
              <a:ext cx="421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18</a:t>
              </a:r>
              <a:endParaRPr lang="ko-KR" altLang="en-US" sz="1050" dirty="0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1A1330B3-65D9-472F-A25D-C1CF124AA7D4}"/>
              </a:ext>
            </a:extLst>
          </p:cNvPr>
          <p:cNvGrpSpPr/>
          <p:nvPr/>
        </p:nvGrpSpPr>
        <p:grpSpPr>
          <a:xfrm>
            <a:off x="4419600" y="3720353"/>
            <a:ext cx="421339" cy="421339"/>
            <a:chOff x="6158754" y="2160494"/>
            <a:chExt cx="421339" cy="421339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F5039B1-152E-4A6A-87AB-B55A4392B9D5}"/>
                </a:ext>
              </a:extLst>
            </p:cNvPr>
            <p:cNvSpPr/>
            <p:nvPr/>
          </p:nvSpPr>
          <p:spPr>
            <a:xfrm>
              <a:off x="6158754" y="2160494"/>
              <a:ext cx="421339" cy="4213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E2811EF-F430-4853-A469-312C3DD8C0CE}"/>
                </a:ext>
              </a:extLst>
            </p:cNvPr>
            <p:cNvSpPr txBox="1"/>
            <p:nvPr/>
          </p:nvSpPr>
          <p:spPr>
            <a:xfrm>
              <a:off x="6158754" y="2240358"/>
              <a:ext cx="421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17</a:t>
              </a:r>
              <a:endParaRPr lang="ko-KR" altLang="en-US" sz="1050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BEFB356-303A-49CE-8F69-0890A9E6AF27}"/>
              </a:ext>
            </a:extLst>
          </p:cNvPr>
          <p:cNvGrpSpPr/>
          <p:nvPr/>
        </p:nvGrpSpPr>
        <p:grpSpPr>
          <a:xfrm>
            <a:off x="3550023" y="3720353"/>
            <a:ext cx="421339" cy="421339"/>
            <a:chOff x="6158754" y="2160494"/>
            <a:chExt cx="421339" cy="42133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0E31E1CB-002B-4FE2-A48A-DB462438800C}"/>
                </a:ext>
              </a:extLst>
            </p:cNvPr>
            <p:cNvSpPr/>
            <p:nvPr/>
          </p:nvSpPr>
          <p:spPr>
            <a:xfrm>
              <a:off x="6158754" y="2160494"/>
              <a:ext cx="421339" cy="4213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F3BC8FE-9197-4875-B7DA-AAC1DDC9993D}"/>
                </a:ext>
              </a:extLst>
            </p:cNvPr>
            <p:cNvSpPr txBox="1"/>
            <p:nvPr/>
          </p:nvSpPr>
          <p:spPr>
            <a:xfrm>
              <a:off x="6158754" y="2240358"/>
              <a:ext cx="421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16</a:t>
              </a:r>
              <a:endParaRPr lang="ko-KR" altLang="en-US" sz="1050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3196339-7027-48C7-839F-6131EA96E1B1}"/>
              </a:ext>
            </a:extLst>
          </p:cNvPr>
          <p:cNvGrpSpPr/>
          <p:nvPr/>
        </p:nvGrpSpPr>
        <p:grpSpPr>
          <a:xfrm>
            <a:off x="2680446" y="3720353"/>
            <a:ext cx="421339" cy="421339"/>
            <a:chOff x="6158754" y="2160494"/>
            <a:chExt cx="421339" cy="421339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2761E6AF-5F59-45C7-8709-EAB3232A9396}"/>
                </a:ext>
              </a:extLst>
            </p:cNvPr>
            <p:cNvSpPr/>
            <p:nvPr/>
          </p:nvSpPr>
          <p:spPr>
            <a:xfrm>
              <a:off x="6158754" y="2160494"/>
              <a:ext cx="421339" cy="4213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AB25D1C-FF11-4999-8E4F-14900ABE6C91}"/>
                </a:ext>
              </a:extLst>
            </p:cNvPr>
            <p:cNvSpPr txBox="1"/>
            <p:nvPr/>
          </p:nvSpPr>
          <p:spPr>
            <a:xfrm>
              <a:off x="6158754" y="2240358"/>
              <a:ext cx="421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15</a:t>
              </a:r>
              <a:endParaRPr lang="ko-KR" altLang="en-US" sz="1050" dirty="0"/>
            </a:p>
          </p:txBody>
        </p:sp>
      </p:grp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2AA18DEA-810E-4263-B773-E052F370BF6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101785" y="1618129"/>
            <a:ext cx="44823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45F89B15-CAA9-4532-949D-83A844860550}"/>
              </a:ext>
            </a:extLst>
          </p:cNvPr>
          <p:cNvCxnSpPr>
            <a:cxnSpLocks/>
            <a:stCxn id="4" idx="5"/>
            <a:endCxn id="52" idx="1"/>
          </p:cNvCxnSpPr>
          <p:nvPr/>
        </p:nvCxnSpPr>
        <p:spPr>
          <a:xfrm>
            <a:off x="3040081" y="1767094"/>
            <a:ext cx="571646" cy="120813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B3C23706-9928-4694-BC6A-AD3963BEDF8D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3040081" y="1767094"/>
            <a:ext cx="571646" cy="45510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99E4C42B-9A06-4EB5-8597-9BDA8FF1684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971362" y="1618129"/>
            <a:ext cx="44823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024CED7B-F3B6-42D9-B60E-F2C89B62AEF9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4779235" y="1767094"/>
            <a:ext cx="571646" cy="45510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D02F95E6-3091-45B7-8D38-1F2CB8C513D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3971362" y="2371164"/>
            <a:ext cx="44823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2F0821B7-9C4E-41A3-93EE-C6513068E31C}"/>
              </a:ext>
            </a:extLst>
          </p:cNvPr>
          <p:cNvCxnSpPr>
            <a:cxnSpLocks/>
            <a:stCxn id="10" idx="7"/>
            <a:endCxn id="6" idx="3"/>
          </p:cNvCxnSpPr>
          <p:nvPr/>
        </p:nvCxnSpPr>
        <p:spPr>
          <a:xfrm flipV="1">
            <a:off x="3909658" y="1767094"/>
            <a:ext cx="571646" cy="45510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24E048B6-74B3-4F17-B3D3-C0C0CC98A1A3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>
            <a:off x="3101785" y="3124198"/>
            <a:ext cx="44823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5F3B030D-D4BA-4386-8544-078B34FAAED9}"/>
              </a:ext>
            </a:extLst>
          </p:cNvPr>
          <p:cNvCxnSpPr>
            <a:cxnSpLocks/>
            <a:stCxn id="82" idx="7"/>
            <a:endCxn id="11" idx="3"/>
          </p:cNvCxnSpPr>
          <p:nvPr/>
        </p:nvCxnSpPr>
        <p:spPr>
          <a:xfrm flipV="1">
            <a:off x="3909658" y="2520129"/>
            <a:ext cx="571646" cy="126192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A5253963-70D5-4279-B3DF-62B94F5DCBD3}"/>
              </a:ext>
            </a:extLst>
          </p:cNvPr>
          <p:cNvCxnSpPr>
            <a:cxnSpLocks/>
            <a:stCxn id="49" idx="0"/>
            <a:endCxn id="11" idx="4"/>
          </p:cNvCxnSpPr>
          <p:nvPr/>
        </p:nvCxnSpPr>
        <p:spPr>
          <a:xfrm flipV="1">
            <a:off x="4630270" y="2581833"/>
            <a:ext cx="0" cy="33169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3155A43E-518D-4D81-94D3-A0FD59BE9278}"/>
              </a:ext>
            </a:extLst>
          </p:cNvPr>
          <p:cNvCxnSpPr>
            <a:cxnSpLocks/>
            <a:stCxn id="36" idx="1"/>
            <a:endCxn id="11" idx="5"/>
          </p:cNvCxnSpPr>
          <p:nvPr/>
        </p:nvCxnSpPr>
        <p:spPr>
          <a:xfrm flipH="1" flipV="1">
            <a:off x="4779235" y="2520129"/>
            <a:ext cx="1441223" cy="45510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B9B78E6E-97D5-4826-872A-062C0602158B}"/>
              </a:ext>
            </a:extLst>
          </p:cNvPr>
          <p:cNvCxnSpPr>
            <a:cxnSpLocks/>
            <a:stCxn id="11" idx="7"/>
            <a:endCxn id="7" idx="3"/>
          </p:cNvCxnSpPr>
          <p:nvPr/>
        </p:nvCxnSpPr>
        <p:spPr>
          <a:xfrm flipV="1">
            <a:off x="4779235" y="1767094"/>
            <a:ext cx="571646" cy="45510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114DC351-76D8-4F2A-ACCB-F4C0544FE39B}"/>
              </a:ext>
            </a:extLst>
          </p:cNvPr>
          <p:cNvCxnSpPr>
            <a:cxnSpLocks/>
            <a:stCxn id="12" idx="6"/>
            <a:endCxn id="26" idx="1"/>
          </p:cNvCxnSpPr>
          <p:nvPr/>
        </p:nvCxnSpPr>
        <p:spPr>
          <a:xfrm flipV="1">
            <a:off x="5710516" y="2371163"/>
            <a:ext cx="448238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37F07F95-8A51-416B-AD22-1CD90DE77F6F}"/>
              </a:ext>
            </a:extLst>
          </p:cNvPr>
          <p:cNvCxnSpPr>
            <a:cxnSpLocks/>
            <a:stCxn id="13" idx="0"/>
            <a:endCxn id="8" idx="4"/>
          </p:cNvCxnSpPr>
          <p:nvPr/>
        </p:nvCxnSpPr>
        <p:spPr>
          <a:xfrm flipV="1">
            <a:off x="6369424" y="1828798"/>
            <a:ext cx="0" cy="33169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46E61F2A-944D-4107-AE58-086B0641A54E}"/>
              </a:ext>
            </a:extLst>
          </p:cNvPr>
          <p:cNvCxnSpPr>
            <a:cxnSpLocks/>
            <a:stCxn id="85" idx="7"/>
            <a:endCxn id="46" idx="3"/>
          </p:cNvCxnSpPr>
          <p:nvPr/>
        </p:nvCxnSpPr>
        <p:spPr>
          <a:xfrm flipV="1">
            <a:off x="3040081" y="3273164"/>
            <a:ext cx="2310800" cy="50889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82408344-DAD2-45F4-9E5D-A370895CFA26}"/>
              </a:ext>
            </a:extLst>
          </p:cNvPr>
          <p:cNvCxnSpPr>
            <a:cxnSpLocks/>
            <a:stCxn id="79" idx="0"/>
            <a:endCxn id="49" idx="4"/>
          </p:cNvCxnSpPr>
          <p:nvPr/>
        </p:nvCxnSpPr>
        <p:spPr>
          <a:xfrm flipV="1">
            <a:off x="4630270" y="3334868"/>
            <a:ext cx="0" cy="38548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44D9C96B-72A1-471B-931F-4B997B2B2409}"/>
              </a:ext>
            </a:extLst>
          </p:cNvPr>
          <p:cNvCxnSpPr>
            <a:cxnSpLocks/>
            <a:stCxn id="47" idx="3"/>
            <a:endCxn id="37" idx="1"/>
          </p:cNvCxnSpPr>
          <p:nvPr/>
        </p:nvCxnSpPr>
        <p:spPr>
          <a:xfrm>
            <a:off x="5710516" y="3124198"/>
            <a:ext cx="44823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E57AB6F9-C568-48A1-A6A6-53FD8E18219B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5635363" y="3273164"/>
            <a:ext cx="585095" cy="5270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B2274FFA-8798-40D5-B45B-23A066EB5DE0}"/>
              </a:ext>
            </a:extLst>
          </p:cNvPr>
          <p:cNvCxnSpPr>
            <a:cxnSpLocks/>
            <a:stCxn id="73" idx="0"/>
            <a:endCxn id="36" idx="4"/>
          </p:cNvCxnSpPr>
          <p:nvPr/>
        </p:nvCxnSpPr>
        <p:spPr>
          <a:xfrm flipV="1">
            <a:off x="6369424" y="3334868"/>
            <a:ext cx="0" cy="38548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38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99258103-E781-473F-827C-A2872AA8FBBF}"/>
              </a:ext>
            </a:extLst>
          </p:cNvPr>
          <p:cNvSpPr/>
          <p:nvPr/>
        </p:nvSpPr>
        <p:spPr>
          <a:xfrm>
            <a:off x="2680446" y="1407459"/>
            <a:ext cx="421339" cy="4213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97FBB87-D5E1-43D6-A3BC-4D6487AB1F6F}"/>
              </a:ext>
            </a:extLst>
          </p:cNvPr>
          <p:cNvSpPr/>
          <p:nvPr/>
        </p:nvSpPr>
        <p:spPr>
          <a:xfrm>
            <a:off x="3550023" y="1407459"/>
            <a:ext cx="421339" cy="4213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CC7F8D8-55D4-422E-ACEA-BCC0AA19FFD9}"/>
              </a:ext>
            </a:extLst>
          </p:cNvPr>
          <p:cNvSpPr/>
          <p:nvPr/>
        </p:nvSpPr>
        <p:spPr>
          <a:xfrm>
            <a:off x="4419600" y="1407459"/>
            <a:ext cx="421339" cy="4213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237F1A1-2D1C-4B6F-AC15-4F47978C4AEC}"/>
              </a:ext>
            </a:extLst>
          </p:cNvPr>
          <p:cNvSpPr/>
          <p:nvPr/>
        </p:nvSpPr>
        <p:spPr>
          <a:xfrm>
            <a:off x="5289177" y="1407459"/>
            <a:ext cx="421339" cy="4213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15B1E20-2425-4F95-81C6-F263AEE282C7}"/>
              </a:ext>
            </a:extLst>
          </p:cNvPr>
          <p:cNvSpPr/>
          <p:nvPr/>
        </p:nvSpPr>
        <p:spPr>
          <a:xfrm>
            <a:off x="6158754" y="1407459"/>
            <a:ext cx="421339" cy="4213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64BC050-42D4-4E06-A797-D42A37FD7F41}"/>
              </a:ext>
            </a:extLst>
          </p:cNvPr>
          <p:cNvSpPr/>
          <p:nvPr/>
        </p:nvSpPr>
        <p:spPr>
          <a:xfrm>
            <a:off x="2680446" y="2160494"/>
            <a:ext cx="421339" cy="4213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D04A8E7-A485-4AA6-80EF-E3D081EE9C49}"/>
              </a:ext>
            </a:extLst>
          </p:cNvPr>
          <p:cNvSpPr/>
          <p:nvPr/>
        </p:nvSpPr>
        <p:spPr>
          <a:xfrm>
            <a:off x="3550023" y="2160494"/>
            <a:ext cx="421339" cy="4213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6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DF0D83E-01F6-4859-BE2E-1C5F63F76CA2}"/>
              </a:ext>
            </a:extLst>
          </p:cNvPr>
          <p:cNvSpPr/>
          <p:nvPr/>
        </p:nvSpPr>
        <p:spPr>
          <a:xfrm>
            <a:off x="4419600" y="2160494"/>
            <a:ext cx="421339" cy="4213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7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5E7FDF1-1F0A-4AB4-BEF2-7C941C80AE7B}"/>
              </a:ext>
            </a:extLst>
          </p:cNvPr>
          <p:cNvSpPr/>
          <p:nvPr/>
        </p:nvSpPr>
        <p:spPr>
          <a:xfrm>
            <a:off x="5289177" y="2160494"/>
            <a:ext cx="421339" cy="4213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8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FA0C961-2075-482B-B864-AD75E5EE20A5}"/>
              </a:ext>
            </a:extLst>
          </p:cNvPr>
          <p:cNvSpPr/>
          <p:nvPr/>
        </p:nvSpPr>
        <p:spPr>
          <a:xfrm>
            <a:off x="6158754" y="2160494"/>
            <a:ext cx="421339" cy="4213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5BFB50-8908-40DB-A853-87342251501B}"/>
              </a:ext>
            </a:extLst>
          </p:cNvPr>
          <p:cNvSpPr txBox="1"/>
          <p:nvPr/>
        </p:nvSpPr>
        <p:spPr>
          <a:xfrm>
            <a:off x="6158754" y="2240358"/>
            <a:ext cx="421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9</a:t>
            </a:r>
            <a:endParaRPr lang="ko-KR" altLang="en-US" sz="105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CDD3DD2-FA39-46F0-941C-51E0C5CE4342}"/>
              </a:ext>
            </a:extLst>
          </p:cNvPr>
          <p:cNvGrpSpPr/>
          <p:nvPr/>
        </p:nvGrpSpPr>
        <p:grpSpPr>
          <a:xfrm>
            <a:off x="6158754" y="2913529"/>
            <a:ext cx="421339" cy="421339"/>
            <a:chOff x="6158754" y="2160494"/>
            <a:chExt cx="421339" cy="42133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0543673-E0BA-47B3-845E-530575BEDF63}"/>
                </a:ext>
              </a:extLst>
            </p:cNvPr>
            <p:cNvSpPr/>
            <p:nvPr/>
          </p:nvSpPr>
          <p:spPr>
            <a:xfrm>
              <a:off x="6158754" y="2160494"/>
              <a:ext cx="421339" cy="4213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D222E77-00D5-4190-B687-969EE5A58C83}"/>
                </a:ext>
              </a:extLst>
            </p:cNvPr>
            <p:cNvSpPr txBox="1"/>
            <p:nvPr/>
          </p:nvSpPr>
          <p:spPr>
            <a:xfrm>
              <a:off x="6158754" y="2240358"/>
              <a:ext cx="421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14</a:t>
              </a:r>
              <a:endParaRPr lang="ko-KR" altLang="en-US" sz="105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3DF2EBD-2CD7-42E1-A095-43FA51184DC5}"/>
              </a:ext>
            </a:extLst>
          </p:cNvPr>
          <p:cNvGrpSpPr/>
          <p:nvPr/>
        </p:nvGrpSpPr>
        <p:grpSpPr>
          <a:xfrm>
            <a:off x="5289177" y="2913529"/>
            <a:ext cx="421339" cy="421339"/>
            <a:chOff x="6158754" y="2160494"/>
            <a:chExt cx="421339" cy="42133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5C25359-A23B-428E-9143-7F5F57CB93AE}"/>
                </a:ext>
              </a:extLst>
            </p:cNvPr>
            <p:cNvSpPr/>
            <p:nvPr/>
          </p:nvSpPr>
          <p:spPr>
            <a:xfrm>
              <a:off x="6158754" y="2160494"/>
              <a:ext cx="421339" cy="4213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84EB7A-53A9-47A5-9CE0-24D1A7B2B85F}"/>
                </a:ext>
              </a:extLst>
            </p:cNvPr>
            <p:cNvSpPr txBox="1"/>
            <p:nvPr/>
          </p:nvSpPr>
          <p:spPr>
            <a:xfrm>
              <a:off x="6158754" y="2240358"/>
              <a:ext cx="421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13</a:t>
              </a:r>
              <a:endParaRPr lang="ko-KR" altLang="en-US" sz="1050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E007BDE-C80D-48F9-ADBF-D3AB0503FDB1}"/>
              </a:ext>
            </a:extLst>
          </p:cNvPr>
          <p:cNvGrpSpPr/>
          <p:nvPr/>
        </p:nvGrpSpPr>
        <p:grpSpPr>
          <a:xfrm>
            <a:off x="4419600" y="2913529"/>
            <a:ext cx="421339" cy="421339"/>
            <a:chOff x="6158754" y="2160494"/>
            <a:chExt cx="421339" cy="421339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3FEE6C9-86C6-49A7-BF86-0F17DDC93E5C}"/>
                </a:ext>
              </a:extLst>
            </p:cNvPr>
            <p:cNvSpPr/>
            <p:nvPr/>
          </p:nvSpPr>
          <p:spPr>
            <a:xfrm>
              <a:off x="6158754" y="2160494"/>
              <a:ext cx="421339" cy="4213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38E619-7E10-4225-8252-4B1176490258}"/>
                </a:ext>
              </a:extLst>
            </p:cNvPr>
            <p:cNvSpPr txBox="1"/>
            <p:nvPr/>
          </p:nvSpPr>
          <p:spPr>
            <a:xfrm>
              <a:off x="6158754" y="2240358"/>
              <a:ext cx="421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12</a:t>
              </a:r>
              <a:endParaRPr lang="ko-KR" altLang="en-US" sz="105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3C36A5F-7F86-420D-B8B8-EA6C63FF9FD0}"/>
              </a:ext>
            </a:extLst>
          </p:cNvPr>
          <p:cNvGrpSpPr/>
          <p:nvPr/>
        </p:nvGrpSpPr>
        <p:grpSpPr>
          <a:xfrm>
            <a:off x="3550023" y="2913529"/>
            <a:ext cx="421339" cy="421339"/>
            <a:chOff x="6158754" y="2160494"/>
            <a:chExt cx="421339" cy="42133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93094B2-C187-4966-9726-3A1CC78DD1EE}"/>
                </a:ext>
              </a:extLst>
            </p:cNvPr>
            <p:cNvSpPr/>
            <p:nvPr/>
          </p:nvSpPr>
          <p:spPr>
            <a:xfrm>
              <a:off x="6158754" y="2160494"/>
              <a:ext cx="421339" cy="4213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B472AE9-0772-4843-BF48-B6E6D9419D34}"/>
                </a:ext>
              </a:extLst>
            </p:cNvPr>
            <p:cNvSpPr txBox="1"/>
            <p:nvPr/>
          </p:nvSpPr>
          <p:spPr>
            <a:xfrm>
              <a:off x="6158754" y="2240358"/>
              <a:ext cx="421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11</a:t>
              </a:r>
              <a:endParaRPr lang="ko-KR" altLang="en-US" sz="105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AD454D1-3139-4BDA-8D05-0813C1787865}"/>
              </a:ext>
            </a:extLst>
          </p:cNvPr>
          <p:cNvGrpSpPr/>
          <p:nvPr/>
        </p:nvGrpSpPr>
        <p:grpSpPr>
          <a:xfrm>
            <a:off x="2680446" y="2913529"/>
            <a:ext cx="421339" cy="421339"/>
            <a:chOff x="6158754" y="2160494"/>
            <a:chExt cx="421339" cy="42133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432D3F3-30B7-4B65-858F-B01464836F5E}"/>
                </a:ext>
              </a:extLst>
            </p:cNvPr>
            <p:cNvSpPr/>
            <p:nvPr/>
          </p:nvSpPr>
          <p:spPr>
            <a:xfrm>
              <a:off x="6158754" y="2160494"/>
              <a:ext cx="421339" cy="4213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8CD751-76E9-493B-A8E8-837A43E2CF16}"/>
                </a:ext>
              </a:extLst>
            </p:cNvPr>
            <p:cNvSpPr txBox="1"/>
            <p:nvPr/>
          </p:nvSpPr>
          <p:spPr>
            <a:xfrm>
              <a:off x="6158754" y="2240358"/>
              <a:ext cx="421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10</a:t>
              </a:r>
              <a:endParaRPr lang="ko-KR" altLang="en-US" sz="1050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6AD825A-F4FE-4FF4-B54A-2FD5C704454A}"/>
              </a:ext>
            </a:extLst>
          </p:cNvPr>
          <p:cNvGrpSpPr/>
          <p:nvPr/>
        </p:nvGrpSpPr>
        <p:grpSpPr>
          <a:xfrm>
            <a:off x="6158754" y="3720353"/>
            <a:ext cx="421339" cy="421339"/>
            <a:chOff x="6158754" y="2160494"/>
            <a:chExt cx="421339" cy="421339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FA637A4-047A-4B33-9BFB-46FF98B61F6E}"/>
                </a:ext>
              </a:extLst>
            </p:cNvPr>
            <p:cNvSpPr/>
            <p:nvPr/>
          </p:nvSpPr>
          <p:spPr>
            <a:xfrm>
              <a:off x="6158754" y="2160494"/>
              <a:ext cx="421339" cy="4213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37A264C-30E5-45BC-A220-5E0AF2CBCC9A}"/>
                </a:ext>
              </a:extLst>
            </p:cNvPr>
            <p:cNvSpPr txBox="1"/>
            <p:nvPr/>
          </p:nvSpPr>
          <p:spPr>
            <a:xfrm>
              <a:off x="6158754" y="2240358"/>
              <a:ext cx="421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19</a:t>
              </a:r>
              <a:endParaRPr lang="ko-KR" altLang="en-US" sz="1050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B3A72EA8-9CB2-4417-B97A-0993CF9A54F0}"/>
              </a:ext>
            </a:extLst>
          </p:cNvPr>
          <p:cNvGrpSpPr/>
          <p:nvPr/>
        </p:nvGrpSpPr>
        <p:grpSpPr>
          <a:xfrm>
            <a:off x="5289177" y="3720353"/>
            <a:ext cx="421339" cy="421339"/>
            <a:chOff x="6158754" y="2160494"/>
            <a:chExt cx="421339" cy="421339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5BCA08F-17E8-4960-A113-F894BB6BF46E}"/>
                </a:ext>
              </a:extLst>
            </p:cNvPr>
            <p:cNvSpPr/>
            <p:nvPr/>
          </p:nvSpPr>
          <p:spPr>
            <a:xfrm>
              <a:off x="6158754" y="2160494"/>
              <a:ext cx="421339" cy="4213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C4B0DA6-DFCB-4A4B-964D-EEB757DC2132}"/>
                </a:ext>
              </a:extLst>
            </p:cNvPr>
            <p:cNvSpPr txBox="1"/>
            <p:nvPr/>
          </p:nvSpPr>
          <p:spPr>
            <a:xfrm>
              <a:off x="6158754" y="2240358"/>
              <a:ext cx="421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18</a:t>
              </a:r>
              <a:endParaRPr lang="ko-KR" altLang="en-US" sz="1050" dirty="0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1A1330B3-65D9-472F-A25D-C1CF124AA7D4}"/>
              </a:ext>
            </a:extLst>
          </p:cNvPr>
          <p:cNvGrpSpPr/>
          <p:nvPr/>
        </p:nvGrpSpPr>
        <p:grpSpPr>
          <a:xfrm>
            <a:off x="4419600" y="3720353"/>
            <a:ext cx="421339" cy="421339"/>
            <a:chOff x="6158754" y="2160494"/>
            <a:chExt cx="421339" cy="421339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F5039B1-152E-4A6A-87AB-B55A4392B9D5}"/>
                </a:ext>
              </a:extLst>
            </p:cNvPr>
            <p:cNvSpPr/>
            <p:nvPr/>
          </p:nvSpPr>
          <p:spPr>
            <a:xfrm>
              <a:off x="6158754" y="2160494"/>
              <a:ext cx="421339" cy="4213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E2811EF-F430-4853-A469-312C3DD8C0CE}"/>
                </a:ext>
              </a:extLst>
            </p:cNvPr>
            <p:cNvSpPr txBox="1"/>
            <p:nvPr/>
          </p:nvSpPr>
          <p:spPr>
            <a:xfrm>
              <a:off x="6158754" y="2240358"/>
              <a:ext cx="421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17</a:t>
              </a:r>
              <a:endParaRPr lang="ko-KR" altLang="en-US" sz="1050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BEFB356-303A-49CE-8F69-0890A9E6AF27}"/>
              </a:ext>
            </a:extLst>
          </p:cNvPr>
          <p:cNvGrpSpPr/>
          <p:nvPr/>
        </p:nvGrpSpPr>
        <p:grpSpPr>
          <a:xfrm>
            <a:off x="3550023" y="3720353"/>
            <a:ext cx="421339" cy="421339"/>
            <a:chOff x="6158754" y="2160494"/>
            <a:chExt cx="421339" cy="42133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0E31E1CB-002B-4FE2-A48A-DB462438800C}"/>
                </a:ext>
              </a:extLst>
            </p:cNvPr>
            <p:cNvSpPr/>
            <p:nvPr/>
          </p:nvSpPr>
          <p:spPr>
            <a:xfrm>
              <a:off x="6158754" y="2160494"/>
              <a:ext cx="421339" cy="4213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F3BC8FE-9197-4875-B7DA-AAC1DDC9993D}"/>
                </a:ext>
              </a:extLst>
            </p:cNvPr>
            <p:cNvSpPr txBox="1"/>
            <p:nvPr/>
          </p:nvSpPr>
          <p:spPr>
            <a:xfrm>
              <a:off x="6158754" y="2240358"/>
              <a:ext cx="421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16</a:t>
              </a:r>
              <a:endParaRPr lang="ko-KR" altLang="en-US" sz="1050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3196339-7027-48C7-839F-6131EA96E1B1}"/>
              </a:ext>
            </a:extLst>
          </p:cNvPr>
          <p:cNvGrpSpPr/>
          <p:nvPr/>
        </p:nvGrpSpPr>
        <p:grpSpPr>
          <a:xfrm>
            <a:off x="2680446" y="3720353"/>
            <a:ext cx="421339" cy="421339"/>
            <a:chOff x="6158754" y="2160494"/>
            <a:chExt cx="421339" cy="421339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2761E6AF-5F59-45C7-8709-EAB3232A9396}"/>
                </a:ext>
              </a:extLst>
            </p:cNvPr>
            <p:cNvSpPr/>
            <p:nvPr/>
          </p:nvSpPr>
          <p:spPr>
            <a:xfrm>
              <a:off x="6158754" y="2160494"/>
              <a:ext cx="421339" cy="4213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AB25D1C-FF11-4999-8E4F-14900ABE6C91}"/>
                </a:ext>
              </a:extLst>
            </p:cNvPr>
            <p:cNvSpPr txBox="1"/>
            <p:nvPr/>
          </p:nvSpPr>
          <p:spPr>
            <a:xfrm>
              <a:off x="6158754" y="2240358"/>
              <a:ext cx="421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15</a:t>
              </a:r>
              <a:endParaRPr lang="ko-KR" altLang="en-US" sz="1050" dirty="0"/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DB263F8-7488-4932-9CAF-39D546E03AC2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101785" y="1618129"/>
            <a:ext cx="4482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5114A919-1DE4-4A06-BC00-A67D8C20D86E}"/>
              </a:ext>
            </a:extLst>
          </p:cNvPr>
          <p:cNvCxnSpPr>
            <a:cxnSpLocks/>
            <a:stCxn id="4" idx="5"/>
            <a:endCxn id="52" idx="1"/>
          </p:cNvCxnSpPr>
          <p:nvPr/>
        </p:nvCxnSpPr>
        <p:spPr>
          <a:xfrm>
            <a:off x="3040081" y="1767094"/>
            <a:ext cx="571646" cy="120813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EE9B9459-9CFC-4D9C-BD24-421F2AC04A2D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3040081" y="1767094"/>
            <a:ext cx="571646" cy="45510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2AF24F5-87C4-4428-8DB8-5A86EAABBEE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971362" y="1618129"/>
            <a:ext cx="4482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FF1D25E-3C7B-4A31-AD35-2E5925ADB552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3909658" y="1767094"/>
            <a:ext cx="571646" cy="45510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E5753A58-5A00-423D-9A37-395A76850F11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3971362" y="2371164"/>
            <a:ext cx="4482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24AD2365-9F0E-44DA-9D91-011B6826D0C3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4779235" y="1767094"/>
            <a:ext cx="571646" cy="45510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19A3384C-8BF9-4C9F-A2B3-4317EB872115}"/>
              </a:ext>
            </a:extLst>
          </p:cNvPr>
          <p:cNvCxnSpPr>
            <a:cxnSpLocks/>
            <a:stCxn id="11" idx="7"/>
            <a:endCxn id="7" idx="3"/>
          </p:cNvCxnSpPr>
          <p:nvPr/>
        </p:nvCxnSpPr>
        <p:spPr>
          <a:xfrm flipV="1">
            <a:off x="4779235" y="1767094"/>
            <a:ext cx="571646" cy="45510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B72F5BC9-4019-4183-866E-E12BABB51E3D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5710516" y="2371164"/>
            <a:ext cx="4482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ED707FF-AD49-45C7-B3BA-6B68A8306CC9}"/>
              </a:ext>
            </a:extLst>
          </p:cNvPr>
          <p:cNvCxnSpPr>
            <a:cxnSpLocks/>
            <a:stCxn id="13" idx="0"/>
            <a:endCxn id="8" idx="4"/>
          </p:cNvCxnSpPr>
          <p:nvPr/>
        </p:nvCxnSpPr>
        <p:spPr>
          <a:xfrm flipV="1">
            <a:off x="6369424" y="1828798"/>
            <a:ext cx="0" cy="33169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F94A4229-F9B5-4E95-87DA-B9714407E2CD}"/>
              </a:ext>
            </a:extLst>
          </p:cNvPr>
          <p:cNvCxnSpPr>
            <a:cxnSpLocks/>
            <a:stCxn id="53" idx="1"/>
            <a:endCxn id="56" idx="3"/>
          </p:cNvCxnSpPr>
          <p:nvPr/>
        </p:nvCxnSpPr>
        <p:spPr>
          <a:xfrm flipH="1">
            <a:off x="3101785" y="3124198"/>
            <a:ext cx="4482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9019E1C3-A0D6-4122-8E93-AAB0FEFE6220}"/>
              </a:ext>
            </a:extLst>
          </p:cNvPr>
          <p:cNvCxnSpPr>
            <a:cxnSpLocks/>
            <a:stCxn id="11" idx="3"/>
            <a:endCxn id="82" idx="7"/>
          </p:cNvCxnSpPr>
          <p:nvPr/>
        </p:nvCxnSpPr>
        <p:spPr>
          <a:xfrm flipH="1">
            <a:off x="3909658" y="2520129"/>
            <a:ext cx="571646" cy="12619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1AC7202C-F40B-4BCF-B9C6-932DE0CE5515}"/>
              </a:ext>
            </a:extLst>
          </p:cNvPr>
          <p:cNvCxnSpPr>
            <a:cxnSpLocks/>
            <a:stCxn id="11" idx="4"/>
            <a:endCxn id="49" idx="0"/>
          </p:cNvCxnSpPr>
          <p:nvPr/>
        </p:nvCxnSpPr>
        <p:spPr>
          <a:xfrm>
            <a:off x="4630270" y="2581833"/>
            <a:ext cx="0" cy="33169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49582327-9140-4415-91DC-A413D3054401}"/>
              </a:ext>
            </a:extLst>
          </p:cNvPr>
          <p:cNvCxnSpPr>
            <a:cxnSpLocks/>
            <a:stCxn id="49" idx="4"/>
            <a:endCxn id="79" idx="0"/>
          </p:cNvCxnSpPr>
          <p:nvPr/>
        </p:nvCxnSpPr>
        <p:spPr>
          <a:xfrm>
            <a:off x="4630270" y="3334868"/>
            <a:ext cx="0" cy="38548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25CC116A-FCA0-46BF-8865-E6ADCC77C50B}"/>
              </a:ext>
            </a:extLst>
          </p:cNvPr>
          <p:cNvCxnSpPr>
            <a:cxnSpLocks/>
            <a:stCxn id="46" idx="3"/>
            <a:endCxn id="85" idx="7"/>
          </p:cNvCxnSpPr>
          <p:nvPr/>
        </p:nvCxnSpPr>
        <p:spPr>
          <a:xfrm flipH="1">
            <a:off x="3040081" y="3273164"/>
            <a:ext cx="2310800" cy="50889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864FCF7-6F0E-458C-A9F4-E4073BD43B41}"/>
              </a:ext>
            </a:extLst>
          </p:cNvPr>
          <p:cNvCxnSpPr>
            <a:cxnSpLocks/>
            <a:stCxn id="11" idx="5"/>
            <a:endCxn id="36" idx="1"/>
          </p:cNvCxnSpPr>
          <p:nvPr/>
        </p:nvCxnSpPr>
        <p:spPr>
          <a:xfrm>
            <a:off x="4779235" y="2520129"/>
            <a:ext cx="1441223" cy="45510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9575ACC0-8CE5-476A-8E19-CAB0BA1D99A8}"/>
              </a:ext>
            </a:extLst>
          </p:cNvPr>
          <p:cNvCxnSpPr>
            <a:cxnSpLocks/>
            <a:stCxn id="37" idx="1"/>
            <a:endCxn id="47" idx="3"/>
          </p:cNvCxnSpPr>
          <p:nvPr/>
        </p:nvCxnSpPr>
        <p:spPr>
          <a:xfrm flipH="1">
            <a:off x="5710516" y="3124198"/>
            <a:ext cx="4482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6FF4C326-96B9-4BD8-A67B-C2E14270907C}"/>
              </a:ext>
            </a:extLst>
          </p:cNvPr>
          <p:cNvCxnSpPr>
            <a:cxnSpLocks/>
            <a:stCxn id="36" idx="3"/>
            <a:endCxn id="76" idx="7"/>
          </p:cNvCxnSpPr>
          <p:nvPr/>
        </p:nvCxnSpPr>
        <p:spPr>
          <a:xfrm flipH="1">
            <a:off x="5648812" y="3273164"/>
            <a:ext cx="571646" cy="50889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26F308E5-2CC2-4A72-99E3-E4CA113154FA}"/>
              </a:ext>
            </a:extLst>
          </p:cNvPr>
          <p:cNvCxnSpPr>
            <a:cxnSpLocks/>
            <a:stCxn id="36" idx="4"/>
            <a:endCxn id="73" idx="0"/>
          </p:cNvCxnSpPr>
          <p:nvPr/>
        </p:nvCxnSpPr>
        <p:spPr>
          <a:xfrm>
            <a:off x="6369424" y="3334868"/>
            <a:ext cx="0" cy="38548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AD94D5FA-3954-45A9-BA09-0D66F0D2539B}"/>
              </a:ext>
            </a:extLst>
          </p:cNvPr>
          <p:cNvCxnSpPr>
            <a:cxnSpLocks/>
            <a:stCxn id="50" idx="3"/>
            <a:endCxn id="47" idx="1"/>
          </p:cNvCxnSpPr>
          <p:nvPr/>
        </p:nvCxnSpPr>
        <p:spPr>
          <a:xfrm>
            <a:off x="4840939" y="3124198"/>
            <a:ext cx="4482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4BC73745-CA8E-4306-B990-EEDC54B3A631}"/>
              </a:ext>
            </a:extLst>
          </p:cNvPr>
          <p:cNvCxnSpPr>
            <a:cxnSpLocks/>
            <a:stCxn id="80" idx="1"/>
            <a:endCxn id="83" idx="3"/>
          </p:cNvCxnSpPr>
          <p:nvPr/>
        </p:nvCxnSpPr>
        <p:spPr>
          <a:xfrm flipH="1">
            <a:off x="3971362" y="3931022"/>
            <a:ext cx="4482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76453989-99A9-4988-8059-22FC4F45FF77}"/>
              </a:ext>
            </a:extLst>
          </p:cNvPr>
          <p:cNvCxnSpPr>
            <a:cxnSpLocks/>
            <a:stCxn id="85" idx="0"/>
            <a:endCxn id="55" idx="4"/>
          </p:cNvCxnSpPr>
          <p:nvPr/>
        </p:nvCxnSpPr>
        <p:spPr>
          <a:xfrm flipV="1">
            <a:off x="2891116" y="3334868"/>
            <a:ext cx="0" cy="38548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3EA5F30A-ADAF-4EE4-9775-24B8FD573F71}"/>
              </a:ext>
            </a:extLst>
          </p:cNvPr>
          <p:cNvCxnSpPr>
            <a:cxnSpLocks/>
            <a:stCxn id="76" idx="6"/>
            <a:endCxn id="74" idx="1"/>
          </p:cNvCxnSpPr>
          <p:nvPr/>
        </p:nvCxnSpPr>
        <p:spPr>
          <a:xfrm flipV="1">
            <a:off x="5710516" y="3931022"/>
            <a:ext cx="448238" cy="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0FD6AB21-3263-4591-A7AB-ABE7707A61BF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5710516" y="1618129"/>
            <a:ext cx="4482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DC4555E0-9502-496C-B8A4-37F177B2FEDB}"/>
              </a:ext>
            </a:extLst>
          </p:cNvPr>
          <p:cNvSpPr txBox="1"/>
          <p:nvPr/>
        </p:nvSpPr>
        <p:spPr>
          <a:xfrm>
            <a:off x="3195921" y="1416348"/>
            <a:ext cx="2076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9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878C0CA-D6C0-4089-AADF-7F33C40B567E}"/>
              </a:ext>
            </a:extLst>
          </p:cNvPr>
          <p:cNvSpPr txBox="1"/>
          <p:nvPr/>
        </p:nvSpPr>
        <p:spPr>
          <a:xfrm>
            <a:off x="4066241" y="1416348"/>
            <a:ext cx="2076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1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6A60A40-D154-4D39-8CE9-DC14C3758898}"/>
              </a:ext>
            </a:extLst>
          </p:cNvPr>
          <p:cNvSpPr txBox="1"/>
          <p:nvPr/>
        </p:nvSpPr>
        <p:spPr>
          <a:xfrm>
            <a:off x="5849408" y="1416348"/>
            <a:ext cx="2076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1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A609446-F94C-44F6-923C-35972940FBEC}"/>
              </a:ext>
            </a:extLst>
          </p:cNvPr>
          <p:cNvSpPr txBox="1"/>
          <p:nvPr/>
        </p:nvSpPr>
        <p:spPr>
          <a:xfrm>
            <a:off x="5843058" y="2173194"/>
            <a:ext cx="2076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2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DC383A9-399C-4BA7-87FB-C763F5BCC848}"/>
              </a:ext>
            </a:extLst>
          </p:cNvPr>
          <p:cNvSpPr txBox="1"/>
          <p:nvPr/>
        </p:nvSpPr>
        <p:spPr>
          <a:xfrm>
            <a:off x="5849408" y="2922758"/>
            <a:ext cx="2076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3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8F2B28C-99C1-428F-B49D-27FCF429163D}"/>
              </a:ext>
            </a:extLst>
          </p:cNvPr>
          <p:cNvSpPr txBox="1"/>
          <p:nvPr/>
        </p:nvSpPr>
        <p:spPr>
          <a:xfrm>
            <a:off x="4828994" y="2922758"/>
            <a:ext cx="34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-6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4E0E0E0-E0B8-48E5-B821-432CDF586C09}"/>
              </a:ext>
            </a:extLst>
          </p:cNvPr>
          <p:cNvSpPr txBox="1"/>
          <p:nvPr/>
        </p:nvSpPr>
        <p:spPr>
          <a:xfrm>
            <a:off x="3177985" y="2922758"/>
            <a:ext cx="3465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-7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2A9EF82A-54C1-46E8-B20F-989ACFB38A10}"/>
              </a:ext>
            </a:extLst>
          </p:cNvPr>
          <p:cNvSpPr txBox="1"/>
          <p:nvPr/>
        </p:nvSpPr>
        <p:spPr>
          <a:xfrm>
            <a:off x="4110254" y="3729582"/>
            <a:ext cx="2076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9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674CEF7-C543-4F69-A66B-7ADE2EAE4585}"/>
              </a:ext>
            </a:extLst>
          </p:cNvPr>
          <p:cNvSpPr txBox="1"/>
          <p:nvPr/>
        </p:nvSpPr>
        <p:spPr>
          <a:xfrm>
            <a:off x="4006392" y="2179544"/>
            <a:ext cx="3623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20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9F9F195-0561-4B94-9D58-B98935C5EB60}"/>
              </a:ext>
            </a:extLst>
          </p:cNvPr>
          <p:cNvSpPr txBox="1"/>
          <p:nvPr/>
        </p:nvSpPr>
        <p:spPr>
          <a:xfrm>
            <a:off x="5824519" y="3735932"/>
            <a:ext cx="2076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7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11B2630-AC7A-4443-AE21-D50F01C8FD20}"/>
              </a:ext>
            </a:extLst>
          </p:cNvPr>
          <p:cNvSpPr txBox="1"/>
          <p:nvPr/>
        </p:nvSpPr>
        <p:spPr>
          <a:xfrm>
            <a:off x="3265771" y="1767984"/>
            <a:ext cx="2076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6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8FFFE45-9845-48BE-87D8-DB4AC102A5D0}"/>
              </a:ext>
            </a:extLst>
          </p:cNvPr>
          <p:cNvSpPr txBox="1"/>
          <p:nvPr/>
        </p:nvSpPr>
        <p:spPr>
          <a:xfrm>
            <a:off x="3272121" y="2465148"/>
            <a:ext cx="2076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8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B79A151-F3B9-4B25-8BA1-354421F411E0}"/>
              </a:ext>
            </a:extLst>
          </p:cNvPr>
          <p:cNvSpPr txBox="1"/>
          <p:nvPr/>
        </p:nvSpPr>
        <p:spPr>
          <a:xfrm>
            <a:off x="3971362" y="1806084"/>
            <a:ext cx="327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-2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7B632CF2-CB41-465C-A780-0901804CF3C8}"/>
              </a:ext>
            </a:extLst>
          </p:cNvPr>
          <p:cNvSpPr txBox="1"/>
          <p:nvPr/>
        </p:nvSpPr>
        <p:spPr>
          <a:xfrm>
            <a:off x="4781030" y="1698134"/>
            <a:ext cx="3972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-5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8F0EE1F-30C5-473E-92BA-7A43EB3409FB}"/>
              </a:ext>
            </a:extLst>
          </p:cNvPr>
          <p:cNvSpPr txBox="1"/>
          <p:nvPr/>
        </p:nvSpPr>
        <p:spPr>
          <a:xfrm>
            <a:off x="4654831" y="1959054"/>
            <a:ext cx="3941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10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1FF3085-ADA8-4D5B-B496-CB231CB00727}"/>
              </a:ext>
            </a:extLst>
          </p:cNvPr>
          <p:cNvSpPr txBox="1"/>
          <p:nvPr/>
        </p:nvSpPr>
        <p:spPr>
          <a:xfrm>
            <a:off x="6318556" y="1888417"/>
            <a:ext cx="2076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3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67CBACB-79AF-4F07-AC66-79FA2A04CA34}"/>
              </a:ext>
            </a:extLst>
          </p:cNvPr>
          <p:cNvSpPr txBox="1"/>
          <p:nvPr/>
        </p:nvSpPr>
        <p:spPr>
          <a:xfrm>
            <a:off x="4964291" y="2446098"/>
            <a:ext cx="34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13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7A4A4D4-F93A-41CA-BFFF-B9D6EFDC2CE2}"/>
              </a:ext>
            </a:extLst>
          </p:cNvPr>
          <p:cNvSpPr txBox="1"/>
          <p:nvPr/>
        </p:nvSpPr>
        <p:spPr>
          <a:xfrm>
            <a:off x="4532847" y="2592106"/>
            <a:ext cx="3895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15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E3F02D4-9994-46E7-B81A-DC09A1B69020}"/>
              </a:ext>
            </a:extLst>
          </p:cNvPr>
          <p:cNvSpPr txBox="1"/>
          <p:nvPr/>
        </p:nvSpPr>
        <p:spPr>
          <a:xfrm>
            <a:off x="3996829" y="2769689"/>
            <a:ext cx="3754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-3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4A70A05B-BAAD-4F72-83C1-36EACF77CD93}"/>
              </a:ext>
            </a:extLst>
          </p:cNvPr>
          <p:cNvSpPr txBox="1"/>
          <p:nvPr/>
        </p:nvSpPr>
        <p:spPr>
          <a:xfrm>
            <a:off x="4551451" y="3418322"/>
            <a:ext cx="3986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-17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3982B75-6791-412D-A8EB-A518B5A23803}"/>
              </a:ext>
            </a:extLst>
          </p:cNvPr>
          <p:cNvSpPr txBox="1"/>
          <p:nvPr/>
        </p:nvSpPr>
        <p:spPr>
          <a:xfrm>
            <a:off x="4928202" y="3246800"/>
            <a:ext cx="2076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5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9159E64-C1EA-4CAE-BFDC-9A5C6E7C9BAF}"/>
              </a:ext>
            </a:extLst>
          </p:cNvPr>
          <p:cNvSpPr txBox="1"/>
          <p:nvPr/>
        </p:nvSpPr>
        <p:spPr>
          <a:xfrm>
            <a:off x="5830795" y="3347426"/>
            <a:ext cx="2076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6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756F8A80-D627-472C-8721-A54632CAC3E7}"/>
              </a:ext>
            </a:extLst>
          </p:cNvPr>
          <p:cNvSpPr txBox="1"/>
          <p:nvPr/>
        </p:nvSpPr>
        <p:spPr>
          <a:xfrm>
            <a:off x="6290911" y="3373758"/>
            <a:ext cx="3618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-1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0276652-1FA7-47C1-9EAA-E99C160AE932}"/>
              </a:ext>
            </a:extLst>
          </p:cNvPr>
          <p:cNvSpPr txBox="1"/>
          <p:nvPr/>
        </p:nvSpPr>
        <p:spPr>
          <a:xfrm>
            <a:off x="2848172" y="3386572"/>
            <a:ext cx="2076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9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34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99258103-E781-473F-827C-A2872AA8FBBF}"/>
              </a:ext>
            </a:extLst>
          </p:cNvPr>
          <p:cNvSpPr/>
          <p:nvPr/>
        </p:nvSpPr>
        <p:spPr>
          <a:xfrm>
            <a:off x="2680446" y="1407459"/>
            <a:ext cx="421339" cy="4213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97FBB87-D5E1-43D6-A3BC-4D6487AB1F6F}"/>
              </a:ext>
            </a:extLst>
          </p:cNvPr>
          <p:cNvSpPr/>
          <p:nvPr/>
        </p:nvSpPr>
        <p:spPr>
          <a:xfrm>
            <a:off x="3550023" y="1407459"/>
            <a:ext cx="421339" cy="4213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CC7F8D8-55D4-422E-ACEA-BCC0AA19FFD9}"/>
              </a:ext>
            </a:extLst>
          </p:cNvPr>
          <p:cNvSpPr/>
          <p:nvPr/>
        </p:nvSpPr>
        <p:spPr>
          <a:xfrm>
            <a:off x="4419600" y="1407459"/>
            <a:ext cx="421339" cy="4213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237F1A1-2D1C-4B6F-AC15-4F47978C4AEC}"/>
              </a:ext>
            </a:extLst>
          </p:cNvPr>
          <p:cNvSpPr/>
          <p:nvPr/>
        </p:nvSpPr>
        <p:spPr>
          <a:xfrm>
            <a:off x="5289177" y="1407459"/>
            <a:ext cx="421339" cy="4213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15B1E20-2425-4F95-81C6-F263AEE282C7}"/>
              </a:ext>
            </a:extLst>
          </p:cNvPr>
          <p:cNvSpPr/>
          <p:nvPr/>
        </p:nvSpPr>
        <p:spPr>
          <a:xfrm>
            <a:off x="6158754" y="1407459"/>
            <a:ext cx="421339" cy="4213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64BC050-42D4-4E06-A797-D42A37FD7F41}"/>
              </a:ext>
            </a:extLst>
          </p:cNvPr>
          <p:cNvSpPr/>
          <p:nvPr/>
        </p:nvSpPr>
        <p:spPr>
          <a:xfrm>
            <a:off x="2680446" y="2160494"/>
            <a:ext cx="421339" cy="4213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D04A8E7-A485-4AA6-80EF-E3D081EE9C49}"/>
              </a:ext>
            </a:extLst>
          </p:cNvPr>
          <p:cNvSpPr/>
          <p:nvPr/>
        </p:nvSpPr>
        <p:spPr>
          <a:xfrm>
            <a:off x="3550023" y="2160494"/>
            <a:ext cx="421339" cy="4213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6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DF0D83E-01F6-4859-BE2E-1C5F63F76CA2}"/>
              </a:ext>
            </a:extLst>
          </p:cNvPr>
          <p:cNvSpPr/>
          <p:nvPr/>
        </p:nvSpPr>
        <p:spPr>
          <a:xfrm>
            <a:off x="4419600" y="2160494"/>
            <a:ext cx="421339" cy="4213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7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5E7FDF1-1F0A-4AB4-BEF2-7C941C80AE7B}"/>
              </a:ext>
            </a:extLst>
          </p:cNvPr>
          <p:cNvSpPr/>
          <p:nvPr/>
        </p:nvSpPr>
        <p:spPr>
          <a:xfrm>
            <a:off x="5289177" y="2160494"/>
            <a:ext cx="421339" cy="4213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8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FA0C961-2075-482B-B864-AD75E5EE20A5}"/>
              </a:ext>
            </a:extLst>
          </p:cNvPr>
          <p:cNvSpPr/>
          <p:nvPr/>
        </p:nvSpPr>
        <p:spPr>
          <a:xfrm>
            <a:off x="6158754" y="2160494"/>
            <a:ext cx="421339" cy="4213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5BFB50-8908-40DB-A853-87342251501B}"/>
              </a:ext>
            </a:extLst>
          </p:cNvPr>
          <p:cNvSpPr txBox="1"/>
          <p:nvPr/>
        </p:nvSpPr>
        <p:spPr>
          <a:xfrm>
            <a:off x="6158754" y="2240358"/>
            <a:ext cx="421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9</a:t>
            </a:r>
            <a:endParaRPr lang="ko-KR" altLang="en-US" sz="105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CDD3DD2-FA39-46F0-941C-51E0C5CE4342}"/>
              </a:ext>
            </a:extLst>
          </p:cNvPr>
          <p:cNvGrpSpPr/>
          <p:nvPr/>
        </p:nvGrpSpPr>
        <p:grpSpPr>
          <a:xfrm>
            <a:off x="6158754" y="2913529"/>
            <a:ext cx="421339" cy="421339"/>
            <a:chOff x="6158754" y="2160494"/>
            <a:chExt cx="421339" cy="42133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0543673-E0BA-47B3-845E-530575BEDF63}"/>
                </a:ext>
              </a:extLst>
            </p:cNvPr>
            <p:cNvSpPr/>
            <p:nvPr/>
          </p:nvSpPr>
          <p:spPr>
            <a:xfrm>
              <a:off x="6158754" y="2160494"/>
              <a:ext cx="421339" cy="4213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D222E77-00D5-4190-B687-969EE5A58C83}"/>
                </a:ext>
              </a:extLst>
            </p:cNvPr>
            <p:cNvSpPr txBox="1"/>
            <p:nvPr/>
          </p:nvSpPr>
          <p:spPr>
            <a:xfrm>
              <a:off x="6158754" y="2240358"/>
              <a:ext cx="421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14</a:t>
              </a:r>
              <a:endParaRPr lang="ko-KR" altLang="en-US" sz="105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3DF2EBD-2CD7-42E1-A095-43FA51184DC5}"/>
              </a:ext>
            </a:extLst>
          </p:cNvPr>
          <p:cNvGrpSpPr/>
          <p:nvPr/>
        </p:nvGrpSpPr>
        <p:grpSpPr>
          <a:xfrm>
            <a:off x="5289177" y="2913529"/>
            <a:ext cx="421339" cy="421339"/>
            <a:chOff x="6158754" y="2160494"/>
            <a:chExt cx="421339" cy="42133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5C25359-A23B-428E-9143-7F5F57CB93AE}"/>
                </a:ext>
              </a:extLst>
            </p:cNvPr>
            <p:cNvSpPr/>
            <p:nvPr/>
          </p:nvSpPr>
          <p:spPr>
            <a:xfrm>
              <a:off x="6158754" y="2160494"/>
              <a:ext cx="421339" cy="4213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84EB7A-53A9-47A5-9CE0-24D1A7B2B85F}"/>
                </a:ext>
              </a:extLst>
            </p:cNvPr>
            <p:cNvSpPr txBox="1"/>
            <p:nvPr/>
          </p:nvSpPr>
          <p:spPr>
            <a:xfrm>
              <a:off x="6158754" y="2240358"/>
              <a:ext cx="421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13</a:t>
              </a:r>
              <a:endParaRPr lang="ko-KR" altLang="en-US" sz="1050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E007BDE-C80D-48F9-ADBF-D3AB0503FDB1}"/>
              </a:ext>
            </a:extLst>
          </p:cNvPr>
          <p:cNvGrpSpPr/>
          <p:nvPr/>
        </p:nvGrpSpPr>
        <p:grpSpPr>
          <a:xfrm>
            <a:off x="4419600" y="2913529"/>
            <a:ext cx="421339" cy="421339"/>
            <a:chOff x="6158754" y="2160494"/>
            <a:chExt cx="421339" cy="421339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3FEE6C9-86C6-49A7-BF86-0F17DDC93E5C}"/>
                </a:ext>
              </a:extLst>
            </p:cNvPr>
            <p:cNvSpPr/>
            <p:nvPr/>
          </p:nvSpPr>
          <p:spPr>
            <a:xfrm>
              <a:off x="6158754" y="2160494"/>
              <a:ext cx="421339" cy="4213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38E619-7E10-4225-8252-4B1176490258}"/>
                </a:ext>
              </a:extLst>
            </p:cNvPr>
            <p:cNvSpPr txBox="1"/>
            <p:nvPr/>
          </p:nvSpPr>
          <p:spPr>
            <a:xfrm>
              <a:off x="6158754" y="2240358"/>
              <a:ext cx="421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12</a:t>
              </a:r>
              <a:endParaRPr lang="ko-KR" altLang="en-US" sz="105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3C36A5F-7F86-420D-B8B8-EA6C63FF9FD0}"/>
              </a:ext>
            </a:extLst>
          </p:cNvPr>
          <p:cNvGrpSpPr/>
          <p:nvPr/>
        </p:nvGrpSpPr>
        <p:grpSpPr>
          <a:xfrm>
            <a:off x="3550023" y="2913529"/>
            <a:ext cx="421339" cy="421339"/>
            <a:chOff x="6158754" y="2160494"/>
            <a:chExt cx="421339" cy="42133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93094B2-C187-4966-9726-3A1CC78DD1EE}"/>
                </a:ext>
              </a:extLst>
            </p:cNvPr>
            <p:cNvSpPr/>
            <p:nvPr/>
          </p:nvSpPr>
          <p:spPr>
            <a:xfrm>
              <a:off x="6158754" y="2160494"/>
              <a:ext cx="421339" cy="4213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B472AE9-0772-4843-BF48-B6E6D9419D34}"/>
                </a:ext>
              </a:extLst>
            </p:cNvPr>
            <p:cNvSpPr txBox="1"/>
            <p:nvPr/>
          </p:nvSpPr>
          <p:spPr>
            <a:xfrm>
              <a:off x="6158754" y="2240358"/>
              <a:ext cx="421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11</a:t>
              </a:r>
              <a:endParaRPr lang="ko-KR" altLang="en-US" sz="105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AD454D1-3139-4BDA-8D05-0813C1787865}"/>
              </a:ext>
            </a:extLst>
          </p:cNvPr>
          <p:cNvGrpSpPr/>
          <p:nvPr/>
        </p:nvGrpSpPr>
        <p:grpSpPr>
          <a:xfrm>
            <a:off x="2680446" y="2913529"/>
            <a:ext cx="421339" cy="421339"/>
            <a:chOff x="6158754" y="2160494"/>
            <a:chExt cx="421339" cy="42133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432D3F3-30B7-4B65-858F-B01464836F5E}"/>
                </a:ext>
              </a:extLst>
            </p:cNvPr>
            <p:cNvSpPr/>
            <p:nvPr/>
          </p:nvSpPr>
          <p:spPr>
            <a:xfrm>
              <a:off x="6158754" y="2160494"/>
              <a:ext cx="421339" cy="4213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8CD751-76E9-493B-A8E8-837A43E2CF16}"/>
                </a:ext>
              </a:extLst>
            </p:cNvPr>
            <p:cNvSpPr txBox="1"/>
            <p:nvPr/>
          </p:nvSpPr>
          <p:spPr>
            <a:xfrm>
              <a:off x="6158754" y="2240358"/>
              <a:ext cx="421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10</a:t>
              </a:r>
              <a:endParaRPr lang="ko-KR" altLang="en-US" sz="1050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6AD825A-F4FE-4FF4-B54A-2FD5C704454A}"/>
              </a:ext>
            </a:extLst>
          </p:cNvPr>
          <p:cNvGrpSpPr/>
          <p:nvPr/>
        </p:nvGrpSpPr>
        <p:grpSpPr>
          <a:xfrm>
            <a:off x="6158754" y="3720353"/>
            <a:ext cx="421339" cy="421339"/>
            <a:chOff x="6158754" y="2160494"/>
            <a:chExt cx="421339" cy="421339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FA637A4-047A-4B33-9BFB-46FF98B61F6E}"/>
                </a:ext>
              </a:extLst>
            </p:cNvPr>
            <p:cNvSpPr/>
            <p:nvPr/>
          </p:nvSpPr>
          <p:spPr>
            <a:xfrm>
              <a:off x="6158754" y="2160494"/>
              <a:ext cx="421339" cy="4213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37A264C-30E5-45BC-A220-5E0AF2CBCC9A}"/>
                </a:ext>
              </a:extLst>
            </p:cNvPr>
            <p:cNvSpPr txBox="1"/>
            <p:nvPr/>
          </p:nvSpPr>
          <p:spPr>
            <a:xfrm>
              <a:off x="6158754" y="2240358"/>
              <a:ext cx="421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19</a:t>
              </a:r>
              <a:endParaRPr lang="ko-KR" altLang="en-US" sz="1050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B3A72EA8-9CB2-4417-B97A-0993CF9A54F0}"/>
              </a:ext>
            </a:extLst>
          </p:cNvPr>
          <p:cNvGrpSpPr/>
          <p:nvPr/>
        </p:nvGrpSpPr>
        <p:grpSpPr>
          <a:xfrm>
            <a:off x="5289177" y="3720353"/>
            <a:ext cx="421339" cy="421339"/>
            <a:chOff x="6158754" y="2160494"/>
            <a:chExt cx="421339" cy="421339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5BCA08F-17E8-4960-A113-F894BB6BF46E}"/>
                </a:ext>
              </a:extLst>
            </p:cNvPr>
            <p:cNvSpPr/>
            <p:nvPr/>
          </p:nvSpPr>
          <p:spPr>
            <a:xfrm>
              <a:off x="6158754" y="2160494"/>
              <a:ext cx="421339" cy="4213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C4B0DA6-DFCB-4A4B-964D-EEB757DC2132}"/>
                </a:ext>
              </a:extLst>
            </p:cNvPr>
            <p:cNvSpPr txBox="1"/>
            <p:nvPr/>
          </p:nvSpPr>
          <p:spPr>
            <a:xfrm>
              <a:off x="6158754" y="2240358"/>
              <a:ext cx="421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18</a:t>
              </a:r>
              <a:endParaRPr lang="ko-KR" altLang="en-US" sz="1050" dirty="0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1A1330B3-65D9-472F-A25D-C1CF124AA7D4}"/>
              </a:ext>
            </a:extLst>
          </p:cNvPr>
          <p:cNvGrpSpPr/>
          <p:nvPr/>
        </p:nvGrpSpPr>
        <p:grpSpPr>
          <a:xfrm>
            <a:off x="4419600" y="3720353"/>
            <a:ext cx="421339" cy="421339"/>
            <a:chOff x="6158754" y="2160494"/>
            <a:chExt cx="421339" cy="421339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F5039B1-152E-4A6A-87AB-B55A4392B9D5}"/>
                </a:ext>
              </a:extLst>
            </p:cNvPr>
            <p:cNvSpPr/>
            <p:nvPr/>
          </p:nvSpPr>
          <p:spPr>
            <a:xfrm>
              <a:off x="6158754" y="2160494"/>
              <a:ext cx="421339" cy="4213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E2811EF-F430-4853-A469-312C3DD8C0CE}"/>
                </a:ext>
              </a:extLst>
            </p:cNvPr>
            <p:cNvSpPr txBox="1"/>
            <p:nvPr/>
          </p:nvSpPr>
          <p:spPr>
            <a:xfrm>
              <a:off x="6158754" y="2240358"/>
              <a:ext cx="421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17</a:t>
              </a:r>
              <a:endParaRPr lang="ko-KR" altLang="en-US" sz="1050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BEFB356-303A-49CE-8F69-0890A9E6AF27}"/>
              </a:ext>
            </a:extLst>
          </p:cNvPr>
          <p:cNvGrpSpPr/>
          <p:nvPr/>
        </p:nvGrpSpPr>
        <p:grpSpPr>
          <a:xfrm>
            <a:off x="3550023" y="3720353"/>
            <a:ext cx="421339" cy="421339"/>
            <a:chOff x="6158754" y="2160494"/>
            <a:chExt cx="421339" cy="42133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0E31E1CB-002B-4FE2-A48A-DB462438800C}"/>
                </a:ext>
              </a:extLst>
            </p:cNvPr>
            <p:cNvSpPr/>
            <p:nvPr/>
          </p:nvSpPr>
          <p:spPr>
            <a:xfrm>
              <a:off x="6158754" y="2160494"/>
              <a:ext cx="421339" cy="4213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F3BC8FE-9197-4875-B7DA-AAC1DDC9993D}"/>
                </a:ext>
              </a:extLst>
            </p:cNvPr>
            <p:cNvSpPr txBox="1"/>
            <p:nvPr/>
          </p:nvSpPr>
          <p:spPr>
            <a:xfrm>
              <a:off x="6158754" y="2240358"/>
              <a:ext cx="421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16</a:t>
              </a:r>
              <a:endParaRPr lang="ko-KR" altLang="en-US" sz="1050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3196339-7027-48C7-839F-6131EA96E1B1}"/>
              </a:ext>
            </a:extLst>
          </p:cNvPr>
          <p:cNvGrpSpPr/>
          <p:nvPr/>
        </p:nvGrpSpPr>
        <p:grpSpPr>
          <a:xfrm>
            <a:off x="2680446" y="3720353"/>
            <a:ext cx="421339" cy="421339"/>
            <a:chOff x="6158754" y="2160494"/>
            <a:chExt cx="421339" cy="421339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2761E6AF-5F59-45C7-8709-EAB3232A9396}"/>
                </a:ext>
              </a:extLst>
            </p:cNvPr>
            <p:cNvSpPr/>
            <p:nvPr/>
          </p:nvSpPr>
          <p:spPr>
            <a:xfrm>
              <a:off x="6158754" y="2160494"/>
              <a:ext cx="421339" cy="4213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AB25D1C-FF11-4999-8E4F-14900ABE6C91}"/>
                </a:ext>
              </a:extLst>
            </p:cNvPr>
            <p:cNvSpPr txBox="1"/>
            <p:nvPr/>
          </p:nvSpPr>
          <p:spPr>
            <a:xfrm>
              <a:off x="6158754" y="2240358"/>
              <a:ext cx="421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15</a:t>
              </a:r>
              <a:endParaRPr lang="ko-KR" altLang="en-US" sz="1050" dirty="0"/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DB263F8-7488-4932-9CAF-39D546E03AC2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101785" y="1618129"/>
            <a:ext cx="4482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5114A919-1DE4-4A06-BC00-A67D8C20D86E}"/>
              </a:ext>
            </a:extLst>
          </p:cNvPr>
          <p:cNvCxnSpPr>
            <a:cxnSpLocks/>
            <a:stCxn id="4" idx="5"/>
            <a:endCxn id="52" idx="1"/>
          </p:cNvCxnSpPr>
          <p:nvPr/>
        </p:nvCxnSpPr>
        <p:spPr>
          <a:xfrm>
            <a:off x="3040081" y="1767094"/>
            <a:ext cx="571646" cy="120813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EE9B9459-9CFC-4D9C-BD24-421F2AC04A2D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3040081" y="1767094"/>
            <a:ext cx="571646" cy="45510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2AF24F5-87C4-4428-8DB8-5A86EAABBEE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971362" y="1618129"/>
            <a:ext cx="4482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FF1D25E-3C7B-4A31-AD35-2E5925ADB552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3909658" y="1767094"/>
            <a:ext cx="571646" cy="45510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E5753A58-5A00-423D-9A37-395A76850F11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3971362" y="2371164"/>
            <a:ext cx="4482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24AD2365-9F0E-44DA-9D91-011B6826D0C3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4779235" y="1767094"/>
            <a:ext cx="571646" cy="45510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19A3384C-8BF9-4C9F-A2B3-4317EB872115}"/>
              </a:ext>
            </a:extLst>
          </p:cNvPr>
          <p:cNvCxnSpPr>
            <a:cxnSpLocks/>
            <a:stCxn id="11" idx="7"/>
            <a:endCxn id="7" idx="3"/>
          </p:cNvCxnSpPr>
          <p:nvPr/>
        </p:nvCxnSpPr>
        <p:spPr>
          <a:xfrm flipV="1">
            <a:off x="4779235" y="1767094"/>
            <a:ext cx="571646" cy="45510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B72F5BC9-4019-4183-866E-E12BABB51E3D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5710516" y="2371164"/>
            <a:ext cx="4482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ED707FF-AD49-45C7-B3BA-6B68A8306CC9}"/>
              </a:ext>
            </a:extLst>
          </p:cNvPr>
          <p:cNvCxnSpPr>
            <a:cxnSpLocks/>
            <a:stCxn id="13" idx="0"/>
            <a:endCxn id="8" idx="4"/>
          </p:cNvCxnSpPr>
          <p:nvPr/>
        </p:nvCxnSpPr>
        <p:spPr>
          <a:xfrm flipV="1">
            <a:off x="6369424" y="1828798"/>
            <a:ext cx="0" cy="33169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F94A4229-F9B5-4E95-87DA-B9714407E2CD}"/>
              </a:ext>
            </a:extLst>
          </p:cNvPr>
          <p:cNvCxnSpPr>
            <a:cxnSpLocks/>
            <a:stCxn id="53" idx="1"/>
            <a:endCxn id="56" idx="3"/>
          </p:cNvCxnSpPr>
          <p:nvPr/>
        </p:nvCxnSpPr>
        <p:spPr>
          <a:xfrm flipH="1">
            <a:off x="3101785" y="3124198"/>
            <a:ext cx="4482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9019E1C3-A0D6-4122-8E93-AAB0FEFE6220}"/>
              </a:ext>
            </a:extLst>
          </p:cNvPr>
          <p:cNvCxnSpPr>
            <a:cxnSpLocks/>
            <a:stCxn id="11" idx="3"/>
            <a:endCxn id="82" idx="7"/>
          </p:cNvCxnSpPr>
          <p:nvPr/>
        </p:nvCxnSpPr>
        <p:spPr>
          <a:xfrm flipH="1">
            <a:off x="3909658" y="2520129"/>
            <a:ext cx="571646" cy="12619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1AC7202C-F40B-4BCF-B9C6-932DE0CE5515}"/>
              </a:ext>
            </a:extLst>
          </p:cNvPr>
          <p:cNvCxnSpPr>
            <a:cxnSpLocks/>
            <a:stCxn id="11" idx="4"/>
            <a:endCxn id="49" idx="0"/>
          </p:cNvCxnSpPr>
          <p:nvPr/>
        </p:nvCxnSpPr>
        <p:spPr>
          <a:xfrm>
            <a:off x="4630270" y="2581833"/>
            <a:ext cx="0" cy="33169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49582327-9140-4415-91DC-A413D3054401}"/>
              </a:ext>
            </a:extLst>
          </p:cNvPr>
          <p:cNvCxnSpPr>
            <a:cxnSpLocks/>
            <a:stCxn id="49" idx="4"/>
            <a:endCxn id="79" idx="0"/>
          </p:cNvCxnSpPr>
          <p:nvPr/>
        </p:nvCxnSpPr>
        <p:spPr>
          <a:xfrm>
            <a:off x="4630270" y="3334868"/>
            <a:ext cx="0" cy="38548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25CC116A-FCA0-46BF-8865-E6ADCC77C50B}"/>
              </a:ext>
            </a:extLst>
          </p:cNvPr>
          <p:cNvCxnSpPr>
            <a:cxnSpLocks/>
            <a:stCxn id="46" idx="3"/>
            <a:endCxn id="85" idx="7"/>
          </p:cNvCxnSpPr>
          <p:nvPr/>
        </p:nvCxnSpPr>
        <p:spPr>
          <a:xfrm flipH="1">
            <a:off x="3040081" y="3273164"/>
            <a:ext cx="2310800" cy="50889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864FCF7-6F0E-458C-A9F4-E4073BD43B41}"/>
              </a:ext>
            </a:extLst>
          </p:cNvPr>
          <p:cNvCxnSpPr>
            <a:cxnSpLocks/>
            <a:stCxn id="11" idx="5"/>
            <a:endCxn id="36" idx="1"/>
          </p:cNvCxnSpPr>
          <p:nvPr/>
        </p:nvCxnSpPr>
        <p:spPr>
          <a:xfrm>
            <a:off x="4779235" y="2520129"/>
            <a:ext cx="1441223" cy="45510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9575ACC0-8CE5-476A-8E19-CAB0BA1D99A8}"/>
              </a:ext>
            </a:extLst>
          </p:cNvPr>
          <p:cNvCxnSpPr>
            <a:cxnSpLocks/>
            <a:stCxn id="37" idx="1"/>
            <a:endCxn id="47" idx="3"/>
          </p:cNvCxnSpPr>
          <p:nvPr/>
        </p:nvCxnSpPr>
        <p:spPr>
          <a:xfrm flipH="1">
            <a:off x="5710516" y="3124198"/>
            <a:ext cx="4482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6FF4C326-96B9-4BD8-A67B-C2E14270907C}"/>
              </a:ext>
            </a:extLst>
          </p:cNvPr>
          <p:cNvCxnSpPr>
            <a:cxnSpLocks/>
            <a:stCxn id="36" idx="3"/>
            <a:endCxn id="76" idx="7"/>
          </p:cNvCxnSpPr>
          <p:nvPr/>
        </p:nvCxnSpPr>
        <p:spPr>
          <a:xfrm flipH="1">
            <a:off x="5648812" y="3273164"/>
            <a:ext cx="571646" cy="50889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26F308E5-2CC2-4A72-99E3-E4CA113154FA}"/>
              </a:ext>
            </a:extLst>
          </p:cNvPr>
          <p:cNvCxnSpPr>
            <a:cxnSpLocks/>
            <a:stCxn id="36" idx="4"/>
            <a:endCxn id="73" idx="0"/>
          </p:cNvCxnSpPr>
          <p:nvPr/>
        </p:nvCxnSpPr>
        <p:spPr>
          <a:xfrm>
            <a:off x="6369424" y="3334868"/>
            <a:ext cx="0" cy="38548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AD94D5FA-3954-45A9-BA09-0D66F0D2539B}"/>
              </a:ext>
            </a:extLst>
          </p:cNvPr>
          <p:cNvCxnSpPr>
            <a:cxnSpLocks/>
            <a:stCxn id="50" idx="3"/>
            <a:endCxn id="47" idx="1"/>
          </p:cNvCxnSpPr>
          <p:nvPr/>
        </p:nvCxnSpPr>
        <p:spPr>
          <a:xfrm>
            <a:off x="4840939" y="3124198"/>
            <a:ext cx="4482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4BC73745-CA8E-4306-B990-EEDC54B3A631}"/>
              </a:ext>
            </a:extLst>
          </p:cNvPr>
          <p:cNvCxnSpPr>
            <a:cxnSpLocks/>
            <a:stCxn id="80" idx="1"/>
            <a:endCxn id="83" idx="3"/>
          </p:cNvCxnSpPr>
          <p:nvPr/>
        </p:nvCxnSpPr>
        <p:spPr>
          <a:xfrm flipH="1">
            <a:off x="3971362" y="3931022"/>
            <a:ext cx="4482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76453989-99A9-4988-8059-22FC4F45FF77}"/>
              </a:ext>
            </a:extLst>
          </p:cNvPr>
          <p:cNvCxnSpPr>
            <a:cxnSpLocks/>
            <a:stCxn id="85" idx="0"/>
            <a:endCxn id="55" idx="4"/>
          </p:cNvCxnSpPr>
          <p:nvPr/>
        </p:nvCxnSpPr>
        <p:spPr>
          <a:xfrm flipV="1">
            <a:off x="2891116" y="3334868"/>
            <a:ext cx="0" cy="38548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3EA5F30A-ADAF-4EE4-9775-24B8FD573F71}"/>
              </a:ext>
            </a:extLst>
          </p:cNvPr>
          <p:cNvCxnSpPr>
            <a:cxnSpLocks/>
            <a:stCxn id="76" idx="6"/>
            <a:endCxn id="74" idx="1"/>
          </p:cNvCxnSpPr>
          <p:nvPr/>
        </p:nvCxnSpPr>
        <p:spPr>
          <a:xfrm flipV="1">
            <a:off x="5710516" y="3931022"/>
            <a:ext cx="448238" cy="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0FD6AB21-3263-4591-A7AB-ABE7707A61BF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5710516" y="1618129"/>
            <a:ext cx="4482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DC4555E0-9502-496C-B8A4-37F177B2FEDB}"/>
              </a:ext>
            </a:extLst>
          </p:cNvPr>
          <p:cNvSpPr txBox="1"/>
          <p:nvPr/>
        </p:nvSpPr>
        <p:spPr>
          <a:xfrm>
            <a:off x="3195921" y="1416348"/>
            <a:ext cx="2076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9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878C0CA-D6C0-4089-AADF-7F33C40B567E}"/>
              </a:ext>
            </a:extLst>
          </p:cNvPr>
          <p:cNvSpPr txBox="1"/>
          <p:nvPr/>
        </p:nvSpPr>
        <p:spPr>
          <a:xfrm>
            <a:off x="4066241" y="1416348"/>
            <a:ext cx="2076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1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6A60A40-D154-4D39-8CE9-DC14C3758898}"/>
              </a:ext>
            </a:extLst>
          </p:cNvPr>
          <p:cNvSpPr txBox="1"/>
          <p:nvPr/>
        </p:nvSpPr>
        <p:spPr>
          <a:xfrm>
            <a:off x="5849408" y="1416348"/>
            <a:ext cx="2076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1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A609446-F94C-44F6-923C-35972940FBEC}"/>
              </a:ext>
            </a:extLst>
          </p:cNvPr>
          <p:cNvSpPr txBox="1"/>
          <p:nvPr/>
        </p:nvSpPr>
        <p:spPr>
          <a:xfrm>
            <a:off x="5843058" y="2173194"/>
            <a:ext cx="2076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2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DC383A9-399C-4BA7-87FB-C763F5BCC848}"/>
              </a:ext>
            </a:extLst>
          </p:cNvPr>
          <p:cNvSpPr txBox="1"/>
          <p:nvPr/>
        </p:nvSpPr>
        <p:spPr>
          <a:xfrm>
            <a:off x="5849408" y="2922758"/>
            <a:ext cx="2076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3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8F2B28C-99C1-428F-B49D-27FCF429163D}"/>
              </a:ext>
            </a:extLst>
          </p:cNvPr>
          <p:cNvSpPr txBox="1"/>
          <p:nvPr/>
        </p:nvSpPr>
        <p:spPr>
          <a:xfrm>
            <a:off x="4828994" y="2922758"/>
            <a:ext cx="34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-6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4E0E0E0-E0B8-48E5-B821-432CDF586C09}"/>
              </a:ext>
            </a:extLst>
          </p:cNvPr>
          <p:cNvSpPr txBox="1"/>
          <p:nvPr/>
        </p:nvSpPr>
        <p:spPr>
          <a:xfrm>
            <a:off x="3177985" y="2922758"/>
            <a:ext cx="3465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-7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2A9EF82A-54C1-46E8-B20F-989ACFB38A10}"/>
              </a:ext>
            </a:extLst>
          </p:cNvPr>
          <p:cNvSpPr txBox="1"/>
          <p:nvPr/>
        </p:nvSpPr>
        <p:spPr>
          <a:xfrm>
            <a:off x="4110254" y="3729582"/>
            <a:ext cx="2076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9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674CEF7-C543-4F69-A66B-7ADE2EAE4585}"/>
              </a:ext>
            </a:extLst>
          </p:cNvPr>
          <p:cNvSpPr txBox="1"/>
          <p:nvPr/>
        </p:nvSpPr>
        <p:spPr>
          <a:xfrm>
            <a:off x="4006392" y="2179544"/>
            <a:ext cx="3623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20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9F9F195-0561-4B94-9D58-B98935C5EB60}"/>
              </a:ext>
            </a:extLst>
          </p:cNvPr>
          <p:cNvSpPr txBox="1"/>
          <p:nvPr/>
        </p:nvSpPr>
        <p:spPr>
          <a:xfrm>
            <a:off x="5679959" y="3735932"/>
            <a:ext cx="453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-99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11B2630-AC7A-4443-AE21-D50F01C8FD20}"/>
              </a:ext>
            </a:extLst>
          </p:cNvPr>
          <p:cNvSpPr txBox="1"/>
          <p:nvPr/>
        </p:nvSpPr>
        <p:spPr>
          <a:xfrm>
            <a:off x="3265771" y="1767984"/>
            <a:ext cx="2076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6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8FFFE45-9845-48BE-87D8-DB4AC102A5D0}"/>
              </a:ext>
            </a:extLst>
          </p:cNvPr>
          <p:cNvSpPr txBox="1"/>
          <p:nvPr/>
        </p:nvSpPr>
        <p:spPr>
          <a:xfrm>
            <a:off x="3272121" y="2465148"/>
            <a:ext cx="2076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8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B79A151-F3B9-4B25-8BA1-354421F411E0}"/>
              </a:ext>
            </a:extLst>
          </p:cNvPr>
          <p:cNvSpPr txBox="1"/>
          <p:nvPr/>
        </p:nvSpPr>
        <p:spPr>
          <a:xfrm>
            <a:off x="3971362" y="1806084"/>
            <a:ext cx="327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-2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7B632CF2-CB41-465C-A780-0901804CF3C8}"/>
              </a:ext>
            </a:extLst>
          </p:cNvPr>
          <p:cNvSpPr txBox="1"/>
          <p:nvPr/>
        </p:nvSpPr>
        <p:spPr>
          <a:xfrm>
            <a:off x="4781030" y="1698134"/>
            <a:ext cx="3972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-5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8F0EE1F-30C5-473E-92BA-7A43EB3409FB}"/>
              </a:ext>
            </a:extLst>
          </p:cNvPr>
          <p:cNvSpPr txBox="1"/>
          <p:nvPr/>
        </p:nvSpPr>
        <p:spPr>
          <a:xfrm>
            <a:off x="4654831" y="1959054"/>
            <a:ext cx="3941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10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1FF3085-ADA8-4D5B-B496-CB231CB00727}"/>
              </a:ext>
            </a:extLst>
          </p:cNvPr>
          <p:cNvSpPr txBox="1"/>
          <p:nvPr/>
        </p:nvSpPr>
        <p:spPr>
          <a:xfrm>
            <a:off x="6318556" y="1888417"/>
            <a:ext cx="2076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3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67CBACB-79AF-4F07-AC66-79FA2A04CA34}"/>
              </a:ext>
            </a:extLst>
          </p:cNvPr>
          <p:cNvSpPr txBox="1"/>
          <p:nvPr/>
        </p:nvSpPr>
        <p:spPr>
          <a:xfrm>
            <a:off x="4964291" y="2446098"/>
            <a:ext cx="34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13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7A4A4D4-F93A-41CA-BFFF-B9D6EFDC2CE2}"/>
              </a:ext>
            </a:extLst>
          </p:cNvPr>
          <p:cNvSpPr txBox="1"/>
          <p:nvPr/>
        </p:nvSpPr>
        <p:spPr>
          <a:xfrm>
            <a:off x="4532847" y="2592106"/>
            <a:ext cx="3895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15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E3F02D4-9994-46E7-B81A-DC09A1B69020}"/>
              </a:ext>
            </a:extLst>
          </p:cNvPr>
          <p:cNvSpPr txBox="1"/>
          <p:nvPr/>
        </p:nvSpPr>
        <p:spPr>
          <a:xfrm>
            <a:off x="3996829" y="2769689"/>
            <a:ext cx="3754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-3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4A70A05B-BAAD-4F72-83C1-36EACF77CD93}"/>
              </a:ext>
            </a:extLst>
          </p:cNvPr>
          <p:cNvSpPr txBox="1"/>
          <p:nvPr/>
        </p:nvSpPr>
        <p:spPr>
          <a:xfrm>
            <a:off x="4551451" y="3418322"/>
            <a:ext cx="3986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-17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3982B75-6791-412D-A8EB-A518B5A23803}"/>
              </a:ext>
            </a:extLst>
          </p:cNvPr>
          <p:cNvSpPr txBox="1"/>
          <p:nvPr/>
        </p:nvSpPr>
        <p:spPr>
          <a:xfrm>
            <a:off x="4928202" y="3246800"/>
            <a:ext cx="2076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5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9159E64-C1EA-4CAE-BFDC-9A5C6E7C9BAF}"/>
              </a:ext>
            </a:extLst>
          </p:cNvPr>
          <p:cNvSpPr txBox="1"/>
          <p:nvPr/>
        </p:nvSpPr>
        <p:spPr>
          <a:xfrm>
            <a:off x="5830795" y="3347426"/>
            <a:ext cx="2076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6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756F8A80-D627-472C-8721-A54632CAC3E7}"/>
              </a:ext>
            </a:extLst>
          </p:cNvPr>
          <p:cNvSpPr txBox="1"/>
          <p:nvPr/>
        </p:nvSpPr>
        <p:spPr>
          <a:xfrm>
            <a:off x="6290911" y="3373758"/>
            <a:ext cx="3618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-1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0276652-1FA7-47C1-9EAA-E99C160AE932}"/>
              </a:ext>
            </a:extLst>
          </p:cNvPr>
          <p:cNvSpPr txBox="1"/>
          <p:nvPr/>
        </p:nvSpPr>
        <p:spPr>
          <a:xfrm>
            <a:off x="2848172" y="3386572"/>
            <a:ext cx="2076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9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153" name="자유형: 도형 152">
            <a:extLst>
              <a:ext uri="{FF2B5EF4-FFF2-40B4-BE49-F238E27FC236}">
                <a16:creationId xmlns:a16="http://schemas.microsoft.com/office/drawing/2014/main" id="{2E9A9AC4-6AD6-48EB-9F3D-02D8D50BCC9D}"/>
              </a:ext>
            </a:extLst>
          </p:cNvPr>
          <p:cNvSpPr/>
          <p:nvPr/>
        </p:nvSpPr>
        <p:spPr>
          <a:xfrm>
            <a:off x="2825750" y="1639556"/>
            <a:ext cx="3657600" cy="2284744"/>
          </a:xfrm>
          <a:custGeom>
            <a:avLst/>
            <a:gdLst>
              <a:gd name="connsiteX0" fmla="*/ 0 w 3657600"/>
              <a:gd name="connsiteY0" fmla="*/ 49544 h 2284744"/>
              <a:gd name="connsiteX1" fmla="*/ 742950 w 3657600"/>
              <a:gd name="connsiteY1" fmla="*/ 49544 h 2284744"/>
              <a:gd name="connsiteX2" fmla="*/ 831850 w 3657600"/>
              <a:gd name="connsiteY2" fmla="*/ 30494 h 2284744"/>
              <a:gd name="connsiteX3" fmla="*/ 952500 w 3657600"/>
              <a:gd name="connsiteY3" fmla="*/ 17794 h 2284744"/>
              <a:gd name="connsiteX4" fmla="*/ 1060450 w 3657600"/>
              <a:gd name="connsiteY4" fmla="*/ 11444 h 2284744"/>
              <a:gd name="connsiteX5" fmla="*/ 1308100 w 3657600"/>
              <a:gd name="connsiteY5" fmla="*/ 11444 h 2284744"/>
              <a:gd name="connsiteX6" fmla="*/ 1371600 w 3657600"/>
              <a:gd name="connsiteY6" fmla="*/ 17794 h 2284744"/>
              <a:gd name="connsiteX7" fmla="*/ 1447800 w 3657600"/>
              <a:gd name="connsiteY7" fmla="*/ 36844 h 2284744"/>
              <a:gd name="connsiteX8" fmla="*/ 1504950 w 3657600"/>
              <a:gd name="connsiteY8" fmla="*/ 43194 h 2284744"/>
              <a:gd name="connsiteX9" fmla="*/ 1574800 w 3657600"/>
              <a:gd name="connsiteY9" fmla="*/ 55894 h 2284744"/>
              <a:gd name="connsiteX10" fmla="*/ 1612900 w 3657600"/>
              <a:gd name="connsiteY10" fmla="*/ 62244 h 2284744"/>
              <a:gd name="connsiteX11" fmla="*/ 1644650 w 3657600"/>
              <a:gd name="connsiteY11" fmla="*/ 74944 h 2284744"/>
              <a:gd name="connsiteX12" fmla="*/ 1752600 w 3657600"/>
              <a:gd name="connsiteY12" fmla="*/ 87644 h 2284744"/>
              <a:gd name="connsiteX13" fmla="*/ 1765300 w 3657600"/>
              <a:gd name="connsiteY13" fmla="*/ 113044 h 2284744"/>
              <a:gd name="connsiteX14" fmla="*/ 1765300 w 3657600"/>
              <a:gd name="connsiteY14" fmla="*/ 195594 h 2284744"/>
              <a:gd name="connsiteX15" fmla="*/ 1746250 w 3657600"/>
              <a:gd name="connsiteY15" fmla="*/ 208294 h 2284744"/>
              <a:gd name="connsiteX16" fmla="*/ 1733550 w 3657600"/>
              <a:gd name="connsiteY16" fmla="*/ 233694 h 2284744"/>
              <a:gd name="connsiteX17" fmla="*/ 1663700 w 3657600"/>
              <a:gd name="connsiteY17" fmla="*/ 271794 h 2284744"/>
              <a:gd name="connsiteX18" fmla="*/ 1644650 w 3657600"/>
              <a:gd name="connsiteY18" fmla="*/ 290844 h 2284744"/>
              <a:gd name="connsiteX19" fmla="*/ 1549400 w 3657600"/>
              <a:gd name="connsiteY19" fmla="*/ 328944 h 2284744"/>
              <a:gd name="connsiteX20" fmla="*/ 1492250 w 3657600"/>
              <a:gd name="connsiteY20" fmla="*/ 354344 h 2284744"/>
              <a:gd name="connsiteX21" fmla="*/ 1435100 w 3657600"/>
              <a:gd name="connsiteY21" fmla="*/ 373394 h 2284744"/>
              <a:gd name="connsiteX22" fmla="*/ 1403350 w 3657600"/>
              <a:gd name="connsiteY22" fmla="*/ 386094 h 2284744"/>
              <a:gd name="connsiteX23" fmla="*/ 1314450 w 3657600"/>
              <a:gd name="connsiteY23" fmla="*/ 405144 h 2284744"/>
              <a:gd name="connsiteX24" fmla="*/ 1270000 w 3657600"/>
              <a:gd name="connsiteY24" fmla="*/ 424194 h 2284744"/>
              <a:gd name="connsiteX25" fmla="*/ 1231900 w 3657600"/>
              <a:gd name="connsiteY25" fmla="*/ 436894 h 2284744"/>
              <a:gd name="connsiteX26" fmla="*/ 1193800 w 3657600"/>
              <a:gd name="connsiteY26" fmla="*/ 462294 h 2284744"/>
              <a:gd name="connsiteX27" fmla="*/ 1143000 w 3657600"/>
              <a:gd name="connsiteY27" fmla="*/ 474994 h 2284744"/>
              <a:gd name="connsiteX28" fmla="*/ 1079500 w 3657600"/>
              <a:gd name="connsiteY28" fmla="*/ 494044 h 2284744"/>
              <a:gd name="connsiteX29" fmla="*/ 1041400 w 3657600"/>
              <a:gd name="connsiteY29" fmla="*/ 525794 h 2284744"/>
              <a:gd name="connsiteX30" fmla="*/ 1028700 w 3657600"/>
              <a:gd name="connsiteY30" fmla="*/ 544844 h 2284744"/>
              <a:gd name="connsiteX31" fmla="*/ 1022350 w 3657600"/>
              <a:gd name="connsiteY31" fmla="*/ 563894 h 2284744"/>
              <a:gd name="connsiteX32" fmla="*/ 1003300 w 3657600"/>
              <a:gd name="connsiteY32" fmla="*/ 570244 h 2284744"/>
              <a:gd name="connsiteX33" fmla="*/ 984250 w 3657600"/>
              <a:gd name="connsiteY33" fmla="*/ 608344 h 2284744"/>
              <a:gd name="connsiteX34" fmla="*/ 977900 w 3657600"/>
              <a:gd name="connsiteY34" fmla="*/ 627394 h 2284744"/>
              <a:gd name="connsiteX35" fmla="*/ 965200 w 3657600"/>
              <a:gd name="connsiteY35" fmla="*/ 646444 h 2284744"/>
              <a:gd name="connsiteX36" fmla="*/ 946150 w 3657600"/>
              <a:gd name="connsiteY36" fmla="*/ 709944 h 2284744"/>
              <a:gd name="connsiteX37" fmla="*/ 952500 w 3657600"/>
              <a:gd name="connsiteY37" fmla="*/ 735344 h 2284744"/>
              <a:gd name="connsiteX38" fmla="*/ 971550 w 3657600"/>
              <a:gd name="connsiteY38" fmla="*/ 741694 h 2284744"/>
              <a:gd name="connsiteX39" fmla="*/ 1047750 w 3657600"/>
              <a:gd name="connsiteY39" fmla="*/ 786144 h 2284744"/>
              <a:gd name="connsiteX40" fmla="*/ 1143000 w 3657600"/>
              <a:gd name="connsiteY40" fmla="*/ 805194 h 2284744"/>
              <a:gd name="connsiteX41" fmla="*/ 1250950 w 3657600"/>
              <a:gd name="connsiteY41" fmla="*/ 811544 h 2284744"/>
              <a:gd name="connsiteX42" fmla="*/ 1339850 w 3657600"/>
              <a:gd name="connsiteY42" fmla="*/ 798844 h 2284744"/>
              <a:gd name="connsiteX43" fmla="*/ 1365250 w 3657600"/>
              <a:gd name="connsiteY43" fmla="*/ 792494 h 2284744"/>
              <a:gd name="connsiteX44" fmla="*/ 1441450 w 3657600"/>
              <a:gd name="connsiteY44" fmla="*/ 786144 h 2284744"/>
              <a:gd name="connsiteX45" fmla="*/ 1778000 w 3657600"/>
              <a:gd name="connsiteY45" fmla="*/ 792494 h 2284744"/>
              <a:gd name="connsiteX46" fmla="*/ 1835150 w 3657600"/>
              <a:gd name="connsiteY46" fmla="*/ 817894 h 2284744"/>
              <a:gd name="connsiteX47" fmla="*/ 1854200 w 3657600"/>
              <a:gd name="connsiteY47" fmla="*/ 824244 h 2284744"/>
              <a:gd name="connsiteX48" fmla="*/ 1873250 w 3657600"/>
              <a:gd name="connsiteY48" fmla="*/ 836944 h 2284744"/>
              <a:gd name="connsiteX49" fmla="*/ 1892300 w 3657600"/>
              <a:gd name="connsiteY49" fmla="*/ 843294 h 2284744"/>
              <a:gd name="connsiteX50" fmla="*/ 1911350 w 3657600"/>
              <a:gd name="connsiteY50" fmla="*/ 855994 h 2284744"/>
              <a:gd name="connsiteX51" fmla="*/ 1949450 w 3657600"/>
              <a:gd name="connsiteY51" fmla="*/ 868694 h 2284744"/>
              <a:gd name="connsiteX52" fmla="*/ 1968500 w 3657600"/>
              <a:gd name="connsiteY52" fmla="*/ 875044 h 2284744"/>
              <a:gd name="connsiteX53" fmla="*/ 1987550 w 3657600"/>
              <a:gd name="connsiteY53" fmla="*/ 881394 h 2284744"/>
              <a:gd name="connsiteX54" fmla="*/ 2006600 w 3657600"/>
              <a:gd name="connsiteY54" fmla="*/ 894094 h 2284744"/>
              <a:gd name="connsiteX55" fmla="*/ 2044700 w 3657600"/>
              <a:gd name="connsiteY55" fmla="*/ 906794 h 2284744"/>
              <a:gd name="connsiteX56" fmla="*/ 2063750 w 3657600"/>
              <a:gd name="connsiteY56" fmla="*/ 913144 h 2284744"/>
              <a:gd name="connsiteX57" fmla="*/ 2082800 w 3657600"/>
              <a:gd name="connsiteY57" fmla="*/ 919494 h 2284744"/>
              <a:gd name="connsiteX58" fmla="*/ 2146300 w 3657600"/>
              <a:gd name="connsiteY58" fmla="*/ 944894 h 2284744"/>
              <a:gd name="connsiteX59" fmla="*/ 2165350 w 3657600"/>
              <a:gd name="connsiteY59" fmla="*/ 951244 h 2284744"/>
              <a:gd name="connsiteX60" fmla="*/ 2184400 w 3657600"/>
              <a:gd name="connsiteY60" fmla="*/ 957594 h 2284744"/>
              <a:gd name="connsiteX61" fmla="*/ 2235200 w 3657600"/>
              <a:gd name="connsiteY61" fmla="*/ 976644 h 2284744"/>
              <a:gd name="connsiteX62" fmla="*/ 2273300 w 3657600"/>
              <a:gd name="connsiteY62" fmla="*/ 989344 h 2284744"/>
              <a:gd name="connsiteX63" fmla="*/ 2298700 w 3657600"/>
              <a:gd name="connsiteY63" fmla="*/ 995694 h 2284744"/>
              <a:gd name="connsiteX64" fmla="*/ 2317750 w 3657600"/>
              <a:gd name="connsiteY64" fmla="*/ 1008394 h 2284744"/>
              <a:gd name="connsiteX65" fmla="*/ 2355850 w 3657600"/>
              <a:gd name="connsiteY65" fmla="*/ 1014744 h 2284744"/>
              <a:gd name="connsiteX66" fmla="*/ 2400300 w 3657600"/>
              <a:gd name="connsiteY66" fmla="*/ 1027444 h 2284744"/>
              <a:gd name="connsiteX67" fmla="*/ 2432050 w 3657600"/>
              <a:gd name="connsiteY67" fmla="*/ 1046494 h 2284744"/>
              <a:gd name="connsiteX68" fmla="*/ 2470150 w 3657600"/>
              <a:gd name="connsiteY68" fmla="*/ 1052844 h 2284744"/>
              <a:gd name="connsiteX69" fmla="*/ 2514600 w 3657600"/>
              <a:gd name="connsiteY69" fmla="*/ 1065544 h 2284744"/>
              <a:gd name="connsiteX70" fmla="*/ 2552700 w 3657600"/>
              <a:gd name="connsiteY70" fmla="*/ 1078244 h 2284744"/>
              <a:gd name="connsiteX71" fmla="*/ 2584450 w 3657600"/>
              <a:gd name="connsiteY71" fmla="*/ 1090944 h 2284744"/>
              <a:gd name="connsiteX72" fmla="*/ 2616200 w 3657600"/>
              <a:gd name="connsiteY72" fmla="*/ 1097294 h 2284744"/>
              <a:gd name="connsiteX73" fmla="*/ 2667000 w 3657600"/>
              <a:gd name="connsiteY73" fmla="*/ 1116344 h 2284744"/>
              <a:gd name="connsiteX74" fmla="*/ 2686050 w 3657600"/>
              <a:gd name="connsiteY74" fmla="*/ 1129044 h 2284744"/>
              <a:gd name="connsiteX75" fmla="*/ 2724150 w 3657600"/>
              <a:gd name="connsiteY75" fmla="*/ 1141744 h 2284744"/>
              <a:gd name="connsiteX76" fmla="*/ 2774950 w 3657600"/>
              <a:gd name="connsiteY76" fmla="*/ 1154444 h 2284744"/>
              <a:gd name="connsiteX77" fmla="*/ 2819400 w 3657600"/>
              <a:gd name="connsiteY77" fmla="*/ 1173494 h 2284744"/>
              <a:gd name="connsiteX78" fmla="*/ 2895600 w 3657600"/>
              <a:gd name="connsiteY78" fmla="*/ 1192544 h 2284744"/>
              <a:gd name="connsiteX79" fmla="*/ 2959100 w 3657600"/>
              <a:gd name="connsiteY79" fmla="*/ 1217944 h 2284744"/>
              <a:gd name="connsiteX80" fmla="*/ 3009900 w 3657600"/>
              <a:gd name="connsiteY80" fmla="*/ 1230644 h 2284744"/>
              <a:gd name="connsiteX81" fmla="*/ 3041650 w 3657600"/>
              <a:gd name="connsiteY81" fmla="*/ 1243344 h 2284744"/>
              <a:gd name="connsiteX82" fmla="*/ 3105150 w 3657600"/>
              <a:gd name="connsiteY82" fmla="*/ 1262394 h 2284744"/>
              <a:gd name="connsiteX83" fmla="*/ 3155950 w 3657600"/>
              <a:gd name="connsiteY83" fmla="*/ 1281444 h 2284744"/>
              <a:gd name="connsiteX84" fmla="*/ 3238500 w 3657600"/>
              <a:gd name="connsiteY84" fmla="*/ 1300494 h 2284744"/>
              <a:gd name="connsiteX85" fmla="*/ 3257550 w 3657600"/>
              <a:gd name="connsiteY85" fmla="*/ 1306844 h 2284744"/>
              <a:gd name="connsiteX86" fmla="*/ 3282950 w 3657600"/>
              <a:gd name="connsiteY86" fmla="*/ 1319544 h 2284744"/>
              <a:gd name="connsiteX87" fmla="*/ 3346450 w 3657600"/>
              <a:gd name="connsiteY87" fmla="*/ 1332244 h 2284744"/>
              <a:gd name="connsiteX88" fmla="*/ 3390900 w 3657600"/>
              <a:gd name="connsiteY88" fmla="*/ 1351294 h 2284744"/>
              <a:gd name="connsiteX89" fmla="*/ 3409950 w 3657600"/>
              <a:gd name="connsiteY89" fmla="*/ 1363994 h 2284744"/>
              <a:gd name="connsiteX90" fmla="*/ 3473450 w 3657600"/>
              <a:gd name="connsiteY90" fmla="*/ 1383044 h 2284744"/>
              <a:gd name="connsiteX91" fmla="*/ 3492500 w 3657600"/>
              <a:gd name="connsiteY91" fmla="*/ 1389394 h 2284744"/>
              <a:gd name="connsiteX92" fmla="*/ 3530600 w 3657600"/>
              <a:gd name="connsiteY92" fmla="*/ 1414794 h 2284744"/>
              <a:gd name="connsiteX93" fmla="*/ 3581400 w 3657600"/>
              <a:gd name="connsiteY93" fmla="*/ 1427494 h 2284744"/>
              <a:gd name="connsiteX94" fmla="*/ 3638550 w 3657600"/>
              <a:gd name="connsiteY94" fmla="*/ 1459244 h 2284744"/>
              <a:gd name="connsiteX95" fmla="*/ 3657600 w 3657600"/>
              <a:gd name="connsiteY95" fmla="*/ 1465594 h 2284744"/>
              <a:gd name="connsiteX96" fmla="*/ 3638550 w 3657600"/>
              <a:gd name="connsiteY96" fmla="*/ 1478294 h 2284744"/>
              <a:gd name="connsiteX97" fmla="*/ 3613150 w 3657600"/>
              <a:gd name="connsiteY97" fmla="*/ 1484644 h 2284744"/>
              <a:gd name="connsiteX98" fmla="*/ 3600450 w 3657600"/>
              <a:gd name="connsiteY98" fmla="*/ 1503694 h 2284744"/>
              <a:gd name="connsiteX99" fmla="*/ 3606800 w 3657600"/>
              <a:gd name="connsiteY99" fmla="*/ 1529094 h 2284744"/>
              <a:gd name="connsiteX100" fmla="*/ 3619500 w 3657600"/>
              <a:gd name="connsiteY100" fmla="*/ 1554494 h 2284744"/>
              <a:gd name="connsiteX101" fmla="*/ 3625850 w 3657600"/>
              <a:gd name="connsiteY101" fmla="*/ 1592594 h 2284744"/>
              <a:gd name="connsiteX102" fmla="*/ 3638550 w 3657600"/>
              <a:gd name="connsiteY102" fmla="*/ 1694194 h 2284744"/>
              <a:gd name="connsiteX103" fmla="*/ 3625850 w 3657600"/>
              <a:gd name="connsiteY103" fmla="*/ 1986294 h 2284744"/>
              <a:gd name="connsiteX104" fmla="*/ 3613150 w 3657600"/>
              <a:gd name="connsiteY104" fmla="*/ 2037094 h 2284744"/>
              <a:gd name="connsiteX105" fmla="*/ 3587750 w 3657600"/>
              <a:gd name="connsiteY105" fmla="*/ 2164094 h 2284744"/>
              <a:gd name="connsiteX106" fmla="*/ 3575050 w 3657600"/>
              <a:gd name="connsiteY106" fmla="*/ 2183144 h 2284744"/>
              <a:gd name="connsiteX107" fmla="*/ 3581400 w 3657600"/>
              <a:gd name="connsiteY107" fmla="*/ 2233944 h 2284744"/>
              <a:gd name="connsiteX108" fmla="*/ 3587750 w 3657600"/>
              <a:gd name="connsiteY108" fmla="*/ 2284744 h 228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657600" h="2284744">
                <a:moveTo>
                  <a:pt x="0" y="49544"/>
                </a:moveTo>
                <a:cubicBezTo>
                  <a:pt x="338242" y="54518"/>
                  <a:pt x="430057" y="60922"/>
                  <a:pt x="742950" y="49544"/>
                </a:cubicBezTo>
                <a:cubicBezTo>
                  <a:pt x="768483" y="48616"/>
                  <a:pt x="808936" y="35077"/>
                  <a:pt x="831850" y="30494"/>
                </a:cubicBezTo>
                <a:cubicBezTo>
                  <a:pt x="865278" y="23808"/>
                  <a:pt x="923124" y="19820"/>
                  <a:pt x="952500" y="17794"/>
                </a:cubicBezTo>
                <a:cubicBezTo>
                  <a:pt x="988460" y="15314"/>
                  <a:pt x="1024467" y="13561"/>
                  <a:pt x="1060450" y="11444"/>
                </a:cubicBezTo>
                <a:cubicBezTo>
                  <a:pt x="1160579" y="-8582"/>
                  <a:pt x="1096228" y="1813"/>
                  <a:pt x="1308100" y="11444"/>
                </a:cubicBezTo>
                <a:cubicBezTo>
                  <a:pt x="1329350" y="12410"/>
                  <a:pt x="1350514" y="14983"/>
                  <a:pt x="1371600" y="17794"/>
                </a:cubicBezTo>
                <a:cubicBezTo>
                  <a:pt x="1430415" y="25636"/>
                  <a:pt x="1375904" y="23363"/>
                  <a:pt x="1447800" y="36844"/>
                </a:cubicBezTo>
                <a:cubicBezTo>
                  <a:pt x="1466639" y="40376"/>
                  <a:pt x="1485900" y="41077"/>
                  <a:pt x="1504950" y="43194"/>
                </a:cubicBezTo>
                <a:cubicBezTo>
                  <a:pt x="1542302" y="55645"/>
                  <a:pt x="1511973" y="46919"/>
                  <a:pt x="1574800" y="55894"/>
                </a:cubicBezTo>
                <a:cubicBezTo>
                  <a:pt x="1587546" y="57715"/>
                  <a:pt x="1600200" y="60127"/>
                  <a:pt x="1612900" y="62244"/>
                </a:cubicBezTo>
                <a:cubicBezTo>
                  <a:pt x="1623483" y="66477"/>
                  <a:pt x="1633732" y="71669"/>
                  <a:pt x="1644650" y="74944"/>
                </a:cubicBezTo>
                <a:cubicBezTo>
                  <a:pt x="1675204" y="84110"/>
                  <a:pt x="1727491" y="85552"/>
                  <a:pt x="1752600" y="87644"/>
                </a:cubicBezTo>
                <a:cubicBezTo>
                  <a:pt x="1756833" y="96111"/>
                  <a:pt x="1761571" y="104343"/>
                  <a:pt x="1765300" y="113044"/>
                </a:cubicBezTo>
                <a:cubicBezTo>
                  <a:pt x="1777114" y="140610"/>
                  <a:pt x="1776330" y="162505"/>
                  <a:pt x="1765300" y="195594"/>
                </a:cubicBezTo>
                <a:cubicBezTo>
                  <a:pt x="1762887" y="202834"/>
                  <a:pt x="1752600" y="204061"/>
                  <a:pt x="1746250" y="208294"/>
                </a:cubicBezTo>
                <a:cubicBezTo>
                  <a:pt x="1742017" y="216761"/>
                  <a:pt x="1740243" y="227001"/>
                  <a:pt x="1733550" y="233694"/>
                </a:cubicBezTo>
                <a:cubicBezTo>
                  <a:pt x="1712401" y="254843"/>
                  <a:pt x="1689880" y="261322"/>
                  <a:pt x="1663700" y="271794"/>
                </a:cubicBezTo>
                <a:cubicBezTo>
                  <a:pt x="1657350" y="278144"/>
                  <a:pt x="1652122" y="285863"/>
                  <a:pt x="1644650" y="290844"/>
                </a:cubicBezTo>
                <a:cubicBezTo>
                  <a:pt x="1605667" y="316833"/>
                  <a:pt x="1595869" y="308291"/>
                  <a:pt x="1549400" y="328944"/>
                </a:cubicBezTo>
                <a:cubicBezTo>
                  <a:pt x="1530350" y="337411"/>
                  <a:pt x="1511679" y="346788"/>
                  <a:pt x="1492250" y="354344"/>
                </a:cubicBezTo>
                <a:cubicBezTo>
                  <a:pt x="1473535" y="361622"/>
                  <a:pt x="1453744" y="365936"/>
                  <a:pt x="1435100" y="373394"/>
                </a:cubicBezTo>
                <a:cubicBezTo>
                  <a:pt x="1424517" y="377627"/>
                  <a:pt x="1414364" y="383157"/>
                  <a:pt x="1403350" y="386094"/>
                </a:cubicBezTo>
                <a:cubicBezTo>
                  <a:pt x="1294003" y="415253"/>
                  <a:pt x="1375868" y="387596"/>
                  <a:pt x="1314450" y="405144"/>
                </a:cubicBezTo>
                <a:cubicBezTo>
                  <a:pt x="1278679" y="415364"/>
                  <a:pt x="1312333" y="407261"/>
                  <a:pt x="1270000" y="424194"/>
                </a:cubicBezTo>
                <a:cubicBezTo>
                  <a:pt x="1257571" y="429166"/>
                  <a:pt x="1243039" y="429468"/>
                  <a:pt x="1231900" y="436894"/>
                </a:cubicBezTo>
                <a:cubicBezTo>
                  <a:pt x="1219200" y="445361"/>
                  <a:pt x="1208608" y="458592"/>
                  <a:pt x="1193800" y="462294"/>
                </a:cubicBezTo>
                <a:cubicBezTo>
                  <a:pt x="1176867" y="466527"/>
                  <a:pt x="1159783" y="470199"/>
                  <a:pt x="1143000" y="474994"/>
                </a:cubicBezTo>
                <a:cubicBezTo>
                  <a:pt x="1034781" y="505914"/>
                  <a:pt x="1158201" y="474369"/>
                  <a:pt x="1079500" y="494044"/>
                </a:cubicBezTo>
                <a:cubicBezTo>
                  <a:pt x="1048558" y="540456"/>
                  <a:pt x="1089739" y="485511"/>
                  <a:pt x="1041400" y="525794"/>
                </a:cubicBezTo>
                <a:cubicBezTo>
                  <a:pt x="1035537" y="530680"/>
                  <a:pt x="1032113" y="538018"/>
                  <a:pt x="1028700" y="544844"/>
                </a:cubicBezTo>
                <a:cubicBezTo>
                  <a:pt x="1025707" y="550831"/>
                  <a:pt x="1027083" y="559161"/>
                  <a:pt x="1022350" y="563894"/>
                </a:cubicBezTo>
                <a:cubicBezTo>
                  <a:pt x="1017617" y="568627"/>
                  <a:pt x="1009650" y="568127"/>
                  <a:pt x="1003300" y="570244"/>
                </a:cubicBezTo>
                <a:cubicBezTo>
                  <a:pt x="987339" y="618127"/>
                  <a:pt x="1008869" y="559105"/>
                  <a:pt x="984250" y="608344"/>
                </a:cubicBezTo>
                <a:cubicBezTo>
                  <a:pt x="981257" y="614331"/>
                  <a:pt x="980893" y="621407"/>
                  <a:pt x="977900" y="627394"/>
                </a:cubicBezTo>
                <a:cubicBezTo>
                  <a:pt x="974487" y="634220"/>
                  <a:pt x="968300" y="639470"/>
                  <a:pt x="965200" y="646444"/>
                </a:cubicBezTo>
                <a:cubicBezTo>
                  <a:pt x="956366" y="666321"/>
                  <a:pt x="951427" y="688834"/>
                  <a:pt x="946150" y="709944"/>
                </a:cubicBezTo>
                <a:cubicBezTo>
                  <a:pt x="948267" y="718411"/>
                  <a:pt x="947048" y="728529"/>
                  <a:pt x="952500" y="735344"/>
                </a:cubicBezTo>
                <a:cubicBezTo>
                  <a:pt x="956681" y="740571"/>
                  <a:pt x="965674" y="738489"/>
                  <a:pt x="971550" y="741694"/>
                </a:cubicBezTo>
                <a:cubicBezTo>
                  <a:pt x="980735" y="746704"/>
                  <a:pt x="1028022" y="779568"/>
                  <a:pt x="1047750" y="786144"/>
                </a:cubicBezTo>
                <a:cubicBezTo>
                  <a:pt x="1084493" y="798392"/>
                  <a:pt x="1105776" y="799876"/>
                  <a:pt x="1143000" y="805194"/>
                </a:cubicBezTo>
                <a:cubicBezTo>
                  <a:pt x="1192114" y="829751"/>
                  <a:pt x="1161792" y="820035"/>
                  <a:pt x="1250950" y="811544"/>
                </a:cubicBezTo>
                <a:cubicBezTo>
                  <a:pt x="1273298" y="809416"/>
                  <a:pt x="1316023" y="803609"/>
                  <a:pt x="1339850" y="798844"/>
                </a:cubicBezTo>
                <a:cubicBezTo>
                  <a:pt x="1348408" y="797132"/>
                  <a:pt x="1356590" y="793576"/>
                  <a:pt x="1365250" y="792494"/>
                </a:cubicBezTo>
                <a:cubicBezTo>
                  <a:pt x="1390541" y="789333"/>
                  <a:pt x="1416050" y="788261"/>
                  <a:pt x="1441450" y="786144"/>
                </a:cubicBezTo>
                <a:cubicBezTo>
                  <a:pt x="1553633" y="788261"/>
                  <a:pt x="1665941" y="786796"/>
                  <a:pt x="1778000" y="792494"/>
                </a:cubicBezTo>
                <a:cubicBezTo>
                  <a:pt x="1814474" y="794349"/>
                  <a:pt x="1810016" y="805327"/>
                  <a:pt x="1835150" y="817894"/>
                </a:cubicBezTo>
                <a:cubicBezTo>
                  <a:pt x="1841137" y="820887"/>
                  <a:pt x="1848213" y="821251"/>
                  <a:pt x="1854200" y="824244"/>
                </a:cubicBezTo>
                <a:cubicBezTo>
                  <a:pt x="1861026" y="827657"/>
                  <a:pt x="1866424" y="833531"/>
                  <a:pt x="1873250" y="836944"/>
                </a:cubicBezTo>
                <a:cubicBezTo>
                  <a:pt x="1879237" y="839937"/>
                  <a:pt x="1886313" y="840301"/>
                  <a:pt x="1892300" y="843294"/>
                </a:cubicBezTo>
                <a:cubicBezTo>
                  <a:pt x="1899126" y="846707"/>
                  <a:pt x="1904376" y="852894"/>
                  <a:pt x="1911350" y="855994"/>
                </a:cubicBezTo>
                <a:cubicBezTo>
                  <a:pt x="1923583" y="861431"/>
                  <a:pt x="1936750" y="864461"/>
                  <a:pt x="1949450" y="868694"/>
                </a:cubicBezTo>
                <a:lnTo>
                  <a:pt x="1968500" y="875044"/>
                </a:lnTo>
                <a:cubicBezTo>
                  <a:pt x="1974850" y="877161"/>
                  <a:pt x="1981981" y="877681"/>
                  <a:pt x="1987550" y="881394"/>
                </a:cubicBezTo>
                <a:cubicBezTo>
                  <a:pt x="1993900" y="885627"/>
                  <a:pt x="1999626" y="890994"/>
                  <a:pt x="2006600" y="894094"/>
                </a:cubicBezTo>
                <a:cubicBezTo>
                  <a:pt x="2018833" y="899531"/>
                  <a:pt x="2032000" y="902561"/>
                  <a:pt x="2044700" y="906794"/>
                </a:cubicBezTo>
                <a:lnTo>
                  <a:pt x="2063750" y="913144"/>
                </a:lnTo>
                <a:cubicBezTo>
                  <a:pt x="2070100" y="915261"/>
                  <a:pt x="2076813" y="916501"/>
                  <a:pt x="2082800" y="919494"/>
                </a:cubicBezTo>
                <a:cubicBezTo>
                  <a:pt x="2120174" y="938181"/>
                  <a:pt x="2099220" y="929201"/>
                  <a:pt x="2146300" y="944894"/>
                </a:cubicBezTo>
                <a:lnTo>
                  <a:pt x="2165350" y="951244"/>
                </a:lnTo>
                <a:cubicBezTo>
                  <a:pt x="2171700" y="953361"/>
                  <a:pt x="2178831" y="953881"/>
                  <a:pt x="2184400" y="957594"/>
                </a:cubicBezTo>
                <a:cubicBezTo>
                  <a:pt x="2217552" y="979695"/>
                  <a:pt x="2188723" y="963969"/>
                  <a:pt x="2235200" y="976644"/>
                </a:cubicBezTo>
                <a:cubicBezTo>
                  <a:pt x="2248115" y="980166"/>
                  <a:pt x="2260313" y="986097"/>
                  <a:pt x="2273300" y="989344"/>
                </a:cubicBezTo>
                <a:lnTo>
                  <a:pt x="2298700" y="995694"/>
                </a:lnTo>
                <a:cubicBezTo>
                  <a:pt x="2305050" y="999927"/>
                  <a:pt x="2310510" y="1005981"/>
                  <a:pt x="2317750" y="1008394"/>
                </a:cubicBezTo>
                <a:cubicBezTo>
                  <a:pt x="2329964" y="1012465"/>
                  <a:pt x="2343225" y="1012219"/>
                  <a:pt x="2355850" y="1014744"/>
                </a:cubicBezTo>
                <a:cubicBezTo>
                  <a:pt x="2362632" y="1016100"/>
                  <a:pt x="2392230" y="1023409"/>
                  <a:pt x="2400300" y="1027444"/>
                </a:cubicBezTo>
                <a:cubicBezTo>
                  <a:pt x="2411339" y="1032964"/>
                  <a:pt x="2420451" y="1042276"/>
                  <a:pt x="2432050" y="1046494"/>
                </a:cubicBezTo>
                <a:cubicBezTo>
                  <a:pt x="2444150" y="1050894"/>
                  <a:pt x="2457605" y="1049949"/>
                  <a:pt x="2470150" y="1052844"/>
                </a:cubicBezTo>
                <a:cubicBezTo>
                  <a:pt x="2485165" y="1056309"/>
                  <a:pt x="2499872" y="1061012"/>
                  <a:pt x="2514600" y="1065544"/>
                </a:cubicBezTo>
                <a:cubicBezTo>
                  <a:pt x="2527395" y="1069481"/>
                  <a:pt x="2540119" y="1073669"/>
                  <a:pt x="2552700" y="1078244"/>
                </a:cubicBezTo>
                <a:cubicBezTo>
                  <a:pt x="2563412" y="1082139"/>
                  <a:pt x="2573532" y="1087669"/>
                  <a:pt x="2584450" y="1090944"/>
                </a:cubicBezTo>
                <a:cubicBezTo>
                  <a:pt x="2594788" y="1094045"/>
                  <a:pt x="2605617" y="1095177"/>
                  <a:pt x="2616200" y="1097294"/>
                </a:cubicBezTo>
                <a:cubicBezTo>
                  <a:pt x="2660876" y="1127078"/>
                  <a:pt x="2604226" y="1092804"/>
                  <a:pt x="2667000" y="1116344"/>
                </a:cubicBezTo>
                <a:cubicBezTo>
                  <a:pt x="2674146" y="1119024"/>
                  <a:pt x="2679076" y="1125944"/>
                  <a:pt x="2686050" y="1129044"/>
                </a:cubicBezTo>
                <a:cubicBezTo>
                  <a:pt x="2698283" y="1134481"/>
                  <a:pt x="2711450" y="1137511"/>
                  <a:pt x="2724150" y="1141744"/>
                </a:cubicBezTo>
                <a:cubicBezTo>
                  <a:pt x="2753439" y="1151507"/>
                  <a:pt x="2736636" y="1146781"/>
                  <a:pt x="2774950" y="1154444"/>
                </a:cubicBezTo>
                <a:cubicBezTo>
                  <a:pt x="2793123" y="1163531"/>
                  <a:pt x="2800713" y="1168822"/>
                  <a:pt x="2819400" y="1173494"/>
                </a:cubicBezTo>
                <a:cubicBezTo>
                  <a:pt x="2863943" y="1184630"/>
                  <a:pt x="2844082" y="1174361"/>
                  <a:pt x="2895600" y="1192544"/>
                </a:cubicBezTo>
                <a:cubicBezTo>
                  <a:pt x="2917098" y="1200131"/>
                  <a:pt x="2937473" y="1210735"/>
                  <a:pt x="2959100" y="1217944"/>
                </a:cubicBezTo>
                <a:cubicBezTo>
                  <a:pt x="2975659" y="1223464"/>
                  <a:pt x="2993217" y="1225511"/>
                  <a:pt x="3009900" y="1230644"/>
                </a:cubicBezTo>
                <a:cubicBezTo>
                  <a:pt x="3020795" y="1233996"/>
                  <a:pt x="3030938" y="1239449"/>
                  <a:pt x="3041650" y="1243344"/>
                </a:cubicBezTo>
                <a:cubicBezTo>
                  <a:pt x="3096981" y="1263464"/>
                  <a:pt x="3060927" y="1249759"/>
                  <a:pt x="3105150" y="1262394"/>
                </a:cubicBezTo>
                <a:cubicBezTo>
                  <a:pt x="3163942" y="1279192"/>
                  <a:pt x="3068721" y="1254604"/>
                  <a:pt x="3155950" y="1281444"/>
                </a:cubicBezTo>
                <a:cubicBezTo>
                  <a:pt x="3224439" y="1302518"/>
                  <a:pt x="3185171" y="1287162"/>
                  <a:pt x="3238500" y="1300494"/>
                </a:cubicBezTo>
                <a:cubicBezTo>
                  <a:pt x="3244994" y="1302117"/>
                  <a:pt x="3251398" y="1304207"/>
                  <a:pt x="3257550" y="1306844"/>
                </a:cubicBezTo>
                <a:cubicBezTo>
                  <a:pt x="3266251" y="1310573"/>
                  <a:pt x="3273848" y="1316943"/>
                  <a:pt x="3282950" y="1319544"/>
                </a:cubicBezTo>
                <a:cubicBezTo>
                  <a:pt x="3303705" y="1325474"/>
                  <a:pt x="3346450" y="1332244"/>
                  <a:pt x="3346450" y="1332244"/>
                </a:cubicBezTo>
                <a:cubicBezTo>
                  <a:pt x="3394276" y="1364128"/>
                  <a:pt x="3333493" y="1326691"/>
                  <a:pt x="3390900" y="1351294"/>
                </a:cubicBezTo>
                <a:cubicBezTo>
                  <a:pt x="3397915" y="1354300"/>
                  <a:pt x="3402976" y="1360894"/>
                  <a:pt x="3409950" y="1363994"/>
                </a:cubicBezTo>
                <a:cubicBezTo>
                  <a:pt x="3437113" y="1376066"/>
                  <a:pt x="3447591" y="1375656"/>
                  <a:pt x="3473450" y="1383044"/>
                </a:cubicBezTo>
                <a:cubicBezTo>
                  <a:pt x="3479886" y="1384883"/>
                  <a:pt x="3486150" y="1387277"/>
                  <a:pt x="3492500" y="1389394"/>
                </a:cubicBezTo>
                <a:cubicBezTo>
                  <a:pt x="3513201" y="1410095"/>
                  <a:pt x="3505328" y="1407902"/>
                  <a:pt x="3530600" y="1414794"/>
                </a:cubicBezTo>
                <a:cubicBezTo>
                  <a:pt x="3547439" y="1419387"/>
                  <a:pt x="3581400" y="1427494"/>
                  <a:pt x="3581400" y="1427494"/>
                </a:cubicBezTo>
                <a:cubicBezTo>
                  <a:pt x="3609916" y="1456010"/>
                  <a:pt x="3591931" y="1443704"/>
                  <a:pt x="3638550" y="1459244"/>
                </a:cubicBezTo>
                <a:lnTo>
                  <a:pt x="3657600" y="1465594"/>
                </a:lnTo>
                <a:cubicBezTo>
                  <a:pt x="3651250" y="1469827"/>
                  <a:pt x="3645565" y="1475288"/>
                  <a:pt x="3638550" y="1478294"/>
                </a:cubicBezTo>
                <a:cubicBezTo>
                  <a:pt x="3630528" y="1481732"/>
                  <a:pt x="3620412" y="1479803"/>
                  <a:pt x="3613150" y="1484644"/>
                </a:cubicBezTo>
                <a:cubicBezTo>
                  <a:pt x="3606800" y="1488877"/>
                  <a:pt x="3604683" y="1497344"/>
                  <a:pt x="3600450" y="1503694"/>
                </a:cubicBezTo>
                <a:cubicBezTo>
                  <a:pt x="3602567" y="1512161"/>
                  <a:pt x="3603736" y="1520922"/>
                  <a:pt x="3606800" y="1529094"/>
                </a:cubicBezTo>
                <a:cubicBezTo>
                  <a:pt x="3610124" y="1537957"/>
                  <a:pt x="3616780" y="1545427"/>
                  <a:pt x="3619500" y="1554494"/>
                </a:cubicBezTo>
                <a:cubicBezTo>
                  <a:pt x="3623200" y="1566826"/>
                  <a:pt x="3624253" y="1579818"/>
                  <a:pt x="3625850" y="1592594"/>
                </a:cubicBezTo>
                <a:cubicBezTo>
                  <a:pt x="3641112" y="1714692"/>
                  <a:pt x="3624084" y="1607398"/>
                  <a:pt x="3638550" y="1694194"/>
                </a:cubicBezTo>
                <a:cubicBezTo>
                  <a:pt x="3638036" y="1713711"/>
                  <a:pt x="3640847" y="1906310"/>
                  <a:pt x="3625850" y="1986294"/>
                </a:cubicBezTo>
                <a:cubicBezTo>
                  <a:pt x="3622633" y="2003450"/>
                  <a:pt x="3616272" y="2019921"/>
                  <a:pt x="3613150" y="2037094"/>
                </a:cubicBezTo>
                <a:cubicBezTo>
                  <a:pt x="3611671" y="2045228"/>
                  <a:pt x="3604051" y="2139642"/>
                  <a:pt x="3587750" y="2164094"/>
                </a:cubicBezTo>
                <a:lnTo>
                  <a:pt x="3575050" y="2183144"/>
                </a:lnTo>
                <a:cubicBezTo>
                  <a:pt x="3577167" y="2200077"/>
                  <a:pt x="3578805" y="2217077"/>
                  <a:pt x="3581400" y="2233944"/>
                </a:cubicBezTo>
                <a:cubicBezTo>
                  <a:pt x="3588995" y="2283314"/>
                  <a:pt x="3587750" y="2248198"/>
                  <a:pt x="3587750" y="2284744"/>
                </a:cubicBezTo>
              </a:path>
            </a:pathLst>
          </a:custGeom>
          <a:noFill/>
          <a:ln w="57150">
            <a:solidFill>
              <a:srgbClr val="3600AE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6016030-A883-4DCF-9DFD-3F61B456546E}"/>
              </a:ext>
            </a:extLst>
          </p:cNvPr>
          <p:cNvSpPr/>
          <p:nvPr/>
        </p:nvSpPr>
        <p:spPr>
          <a:xfrm>
            <a:off x="2863850" y="1536700"/>
            <a:ext cx="3460750" cy="2451100"/>
          </a:xfrm>
          <a:custGeom>
            <a:avLst/>
            <a:gdLst>
              <a:gd name="connsiteX0" fmla="*/ 0 w 3460750"/>
              <a:gd name="connsiteY0" fmla="*/ 25400 h 2451100"/>
              <a:gd name="connsiteX1" fmla="*/ 228600 w 3460750"/>
              <a:gd name="connsiteY1" fmla="*/ 19050 h 2451100"/>
              <a:gd name="connsiteX2" fmla="*/ 361950 w 3460750"/>
              <a:gd name="connsiteY2" fmla="*/ 6350 h 2451100"/>
              <a:gd name="connsiteX3" fmla="*/ 654050 w 3460750"/>
              <a:gd name="connsiteY3" fmla="*/ 12700 h 2451100"/>
              <a:gd name="connsiteX4" fmla="*/ 736600 w 3460750"/>
              <a:gd name="connsiteY4" fmla="*/ 19050 h 2451100"/>
              <a:gd name="connsiteX5" fmla="*/ 774700 w 3460750"/>
              <a:gd name="connsiteY5" fmla="*/ 25400 h 2451100"/>
              <a:gd name="connsiteX6" fmla="*/ 800100 w 3460750"/>
              <a:gd name="connsiteY6" fmla="*/ 31750 h 2451100"/>
              <a:gd name="connsiteX7" fmla="*/ 927100 w 3460750"/>
              <a:gd name="connsiteY7" fmla="*/ 38100 h 2451100"/>
              <a:gd name="connsiteX8" fmla="*/ 958850 w 3460750"/>
              <a:gd name="connsiteY8" fmla="*/ 50800 h 2451100"/>
              <a:gd name="connsiteX9" fmla="*/ 1123950 w 3460750"/>
              <a:gd name="connsiteY9" fmla="*/ 44450 h 2451100"/>
              <a:gd name="connsiteX10" fmla="*/ 1206500 w 3460750"/>
              <a:gd name="connsiteY10" fmla="*/ 25400 h 2451100"/>
              <a:gd name="connsiteX11" fmla="*/ 1244600 w 3460750"/>
              <a:gd name="connsiteY11" fmla="*/ 19050 h 2451100"/>
              <a:gd name="connsiteX12" fmla="*/ 1295400 w 3460750"/>
              <a:gd name="connsiteY12" fmla="*/ 6350 h 2451100"/>
              <a:gd name="connsiteX13" fmla="*/ 1384300 w 3460750"/>
              <a:gd name="connsiteY13" fmla="*/ 0 h 2451100"/>
              <a:gd name="connsiteX14" fmla="*/ 1524000 w 3460750"/>
              <a:gd name="connsiteY14" fmla="*/ 12700 h 2451100"/>
              <a:gd name="connsiteX15" fmla="*/ 1562100 w 3460750"/>
              <a:gd name="connsiteY15" fmla="*/ 25400 h 2451100"/>
              <a:gd name="connsiteX16" fmla="*/ 1663700 w 3460750"/>
              <a:gd name="connsiteY16" fmla="*/ 38100 h 2451100"/>
              <a:gd name="connsiteX17" fmla="*/ 1708150 w 3460750"/>
              <a:gd name="connsiteY17" fmla="*/ 50800 h 2451100"/>
              <a:gd name="connsiteX18" fmla="*/ 1733550 w 3460750"/>
              <a:gd name="connsiteY18" fmla="*/ 57150 h 2451100"/>
              <a:gd name="connsiteX19" fmla="*/ 1778000 w 3460750"/>
              <a:gd name="connsiteY19" fmla="*/ 69850 h 2451100"/>
              <a:gd name="connsiteX20" fmla="*/ 1790700 w 3460750"/>
              <a:gd name="connsiteY20" fmla="*/ 88900 h 2451100"/>
              <a:gd name="connsiteX21" fmla="*/ 1797050 w 3460750"/>
              <a:gd name="connsiteY21" fmla="*/ 107950 h 2451100"/>
              <a:gd name="connsiteX22" fmla="*/ 1752600 w 3460750"/>
              <a:gd name="connsiteY22" fmla="*/ 139700 h 2451100"/>
              <a:gd name="connsiteX23" fmla="*/ 1727200 w 3460750"/>
              <a:gd name="connsiteY23" fmla="*/ 152400 h 2451100"/>
              <a:gd name="connsiteX24" fmla="*/ 1714500 w 3460750"/>
              <a:gd name="connsiteY24" fmla="*/ 171450 h 2451100"/>
              <a:gd name="connsiteX25" fmla="*/ 1644650 w 3460750"/>
              <a:gd name="connsiteY25" fmla="*/ 196850 h 2451100"/>
              <a:gd name="connsiteX26" fmla="*/ 1555750 w 3460750"/>
              <a:gd name="connsiteY26" fmla="*/ 254000 h 2451100"/>
              <a:gd name="connsiteX27" fmla="*/ 1517650 w 3460750"/>
              <a:gd name="connsiteY27" fmla="*/ 266700 h 2451100"/>
              <a:gd name="connsiteX28" fmla="*/ 1473200 w 3460750"/>
              <a:gd name="connsiteY28" fmla="*/ 304800 h 2451100"/>
              <a:gd name="connsiteX29" fmla="*/ 1441450 w 3460750"/>
              <a:gd name="connsiteY29" fmla="*/ 323850 h 2451100"/>
              <a:gd name="connsiteX30" fmla="*/ 1416050 w 3460750"/>
              <a:gd name="connsiteY30" fmla="*/ 342900 h 2451100"/>
              <a:gd name="connsiteX31" fmla="*/ 1403350 w 3460750"/>
              <a:gd name="connsiteY31" fmla="*/ 361950 h 2451100"/>
              <a:gd name="connsiteX32" fmla="*/ 1377950 w 3460750"/>
              <a:gd name="connsiteY32" fmla="*/ 368300 h 2451100"/>
              <a:gd name="connsiteX33" fmla="*/ 1333500 w 3460750"/>
              <a:gd name="connsiteY33" fmla="*/ 387350 h 2451100"/>
              <a:gd name="connsiteX34" fmla="*/ 1314450 w 3460750"/>
              <a:gd name="connsiteY34" fmla="*/ 400050 h 2451100"/>
              <a:gd name="connsiteX35" fmla="*/ 1295400 w 3460750"/>
              <a:gd name="connsiteY35" fmla="*/ 406400 h 2451100"/>
              <a:gd name="connsiteX36" fmla="*/ 1276350 w 3460750"/>
              <a:gd name="connsiteY36" fmla="*/ 419100 h 2451100"/>
              <a:gd name="connsiteX37" fmla="*/ 1257300 w 3460750"/>
              <a:gd name="connsiteY37" fmla="*/ 425450 h 2451100"/>
              <a:gd name="connsiteX38" fmla="*/ 1225550 w 3460750"/>
              <a:gd name="connsiteY38" fmla="*/ 438150 h 2451100"/>
              <a:gd name="connsiteX39" fmla="*/ 1206500 w 3460750"/>
              <a:gd name="connsiteY39" fmla="*/ 450850 h 2451100"/>
              <a:gd name="connsiteX40" fmla="*/ 1136650 w 3460750"/>
              <a:gd name="connsiteY40" fmla="*/ 469900 h 2451100"/>
              <a:gd name="connsiteX41" fmla="*/ 1041400 w 3460750"/>
              <a:gd name="connsiteY41" fmla="*/ 501650 h 2451100"/>
              <a:gd name="connsiteX42" fmla="*/ 1003300 w 3460750"/>
              <a:gd name="connsiteY42" fmla="*/ 520700 h 2451100"/>
              <a:gd name="connsiteX43" fmla="*/ 952500 w 3460750"/>
              <a:gd name="connsiteY43" fmla="*/ 533400 h 2451100"/>
              <a:gd name="connsiteX44" fmla="*/ 914400 w 3460750"/>
              <a:gd name="connsiteY44" fmla="*/ 558800 h 2451100"/>
              <a:gd name="connsiteX45" fmla="*/ 889000 w 3460750"/>
              <a:gd name="connsiteY45" fmla="*/ 565150 h 2451100"/>
              <a:gd name="connsiteX46" fmla="*/ 869950 w 3460750"/>
              <a:gd name="connsiteY46" fmla="*/ 571500 h 2451100"/>
              <a:gd name="connsiteX47" fmla="*/ 850900 w 3460750"/>
              <a:gd name="connsiteY47" fmla="*/ 584200 h 2451100"/>
              <a:gd name="connsiteX48" fmla="*/ 819150 w 3460750"/>
              <a:gd name="connsiteY48" fmla="*/ 596900 h 2451100"/>
              <a:gd name="connsiteX49" fmla="*/ 793750 w 3460750"/>
              <a:gd name="connsiteY49" fmla="*/ 622300 h 2451100"/>
              <a:gd name="connsiteX50" fmla="*/ 787400 w 3460750"/>
              <a:gd name="connsiteY50" fmla="*/ 641350 h 2451100"/>
              <a:gd name="connsiteX51" fmla="*/ 774700 w 3460750"/>
              <a:gd name="connsiteY51" fmla="*/ 660400 h 2451100"/>
              <a:gd name="connsiteX52" fmla="*/ 768350 w 3460750"/>
              <a:gd name="connsiteY52" fmla="*/ 679450 h 2451100"/>
              <a:gd name="connsiteX53" fmla="*/ 749300 w 3460750"/>
              <a:gd name="connsiteY53" fmla="*/ 717550 h 2451100"/>
              <a:gd name="connsiteX54" fmla="*/ 762000 w 3460750"/>
              <a:gd name="connsiteY54" fmla="*/ 800100 h 2451100"/>
              <a:gd name="connsiteX55" fmla="*/ 806450 w 3460750"/>
              <a:gd name="connsiteY55" fmla="*/ 850900 h 2451100"/>
              <a:gd name="connsiteX56" fmla="*/ 812800 w 3460750"/>
              <a:gd name="connsiteY56" fmla="*/ 869950 h 2451100"/>
              <a:gd name="connsiteX57" fmla="*/ 838200 w 3460750"/>
              <a:gd name="connsiteY57" fmla="*/ 876300 h 2451100"/>
              <a:gd name="connsiteX58" fmla="*/ 857250 w 3460750"/>
              <a:gd name="connsiteY58" fmla="*/ 889000 h 2451100"/>
              <a:gd name="connsiteX59" fmla="*/ 876300 w 3460750"/>
              <a:gd name="connsiteY59" fmla="*/ 895350 h 2451100"/>
              <a:gd name="connsiteX60" fmla="*/ 889000 w 3460750"/>
              <a:gd name="connsiteY60" fmla="*/ 914400 h 2451100"/>
              <a:gd name="connsiteX61" fmla="*/ 958850 w 3460750"/>
              <a:gd name="connsiteY61" fmla="*/ 933450 h 2451100"/>
              <a:gd name="connsiteX62" fmla="*/ 1003300 w 3460750"/>
              <a:gd name="connsiteY62" fmla="*/ 958850 h 2451100"/>
              <a:gd name="connsiteX63" fmla="*/ 1041400 w 3460750"/>
              <a:gd name="connsiteY63" fmla="*/ 984250 h 2451100"/>
              <a:gd name="connsiteX64" fmla="*/ 1098550 w 3460750"/>
              <a:gd name="connsiteY64" fmla="*/ 1003300 h 2451100"/>
              <a:gd name="connsiteX65" fmla="*/ 1149350 w 3460750"/>
              <a:gd name="connsiteY65" fmla="*/ 1016000 h 2451100"/>
              <a:gd name="connsiteX66" fmla="*/ 1168400 w 3460750"/>
              <a:gd name="connsiteY66" fmla="*/ 1028700 h 2451100"/>
              <a:gd name="connsiteX67" fmla="*/ 1193800 w 3460750"/>
              <a:gd name="connsiteY67" fmla="*/ 1022350 h 2451100"/>
              <a:gd name="connsiteX68" fmla="*/ 1276350 w 3460750"/>
              <a:gd name="connsiteY68" fmla="*/ 1016000 h 2451100"/>
              <a:gd name="connsiteX69" fmla="*/ 1314450 w 3460750"/>
              <a:gd name="connsiteY69" fmla="*/ 1009650 h 2451100"/>
              <a:gd name="connsiteX70" fmla="*/ 1333500 w 3460750"/>
              <a:gd name="connsiteY70" fmla="*/ 1003300 h 2451100"/>
              <a:gd name="connsiteX71" fmla="*/ 1479550 w 3460750"/>
              <a:gd name="connsiteY71" fmla="*/ 990600 h 2451100"/>
              <a:gd name="connsiteX72" fmla="*/ 1555750 w 3460750"/>
              <a:gd name="connsiteY72" fmla="*/ 977900 h 2451100"/>
              <a:gd name="connsiteX73" fmla="*/ 1619250 w 3460750"/>
              <a:gd name="connsiteY73" fmla="*/ 965200 h 2451100"/>
              <a:gd name="connsiteX74" fmla="*/ 1682750 w 3460750"/>
              <a:gd name="connsiteY74" fmla="*/ 952500 h 2451100"/>
              <a:gd name="connsiteX75" fmla="*/ 1739900 w 3460750"/>
              <a:gd name="connsiteY75" fmla="*/ 927100 h 2451100"/>
              <a:gd name="connsiteX76" fmla="*/ 1758950 w 3460750"/>
              <a:gd name="connsiteY76" fmla="*/ 920750 h 2451100"/>
              <a:gd name="connsiteX77" fmla="*/ 1835150 w 3460750"/>
              <a:gd name="connsiteY77" fmla="*/ 927100 h 2451100"/>
              <a:gd name="connsiteX78" fmla="*/ 1879600 w 3460750"/>
              <a:gd name="connsiteY78" fmla="*/ 946150 h 2451100"/>
              <a:gd name="connsiteX79" fmla="*/ 1917700 w 3460750"/>
              <a:gd name="connsiteY79" fmla="*/ 952500 h 2451100"/>
              <a:gd name="connsiteX80" fmla="*/ 1968500 w 3460750"/>
              <a:gd name="connsiteY80" fmla="*/ 971550 h 2451100"/>
              <a:gd name="connsiteX81" fmla="*/ 1993900 w 3460750"/>
              <a:gd name="connsiteY81" fmla="*/ 984250 h 2451100"/>
              <a:gd name="connsiteX82" fmla="*/ 2019300 w 3460750"/>
              <a:gd name="connsiteY82" fmla="*/ 990600 h 2451100"/>
              <a:gd name="connsiteX83" fmla="*/ 2063750 w 3460750"/>
              <a:gd name="connsiteY83" fmla="*/ 1003300 h 2451100"/>
              <a:gd name="connsiteX84" fmla="*/ 2139950 w 3460750"/>
              <a:gd name="connsiteY84" fmla="*/ 1009650 h 2451100"/>
              <a:gd name="connsiteX85" fmla="*/ 2190750 w 3460750"/>
              <a:gd name="connsiteY85" fmla="*/ 1016000 h 2451100"/>
              <a:gd name="connsiteX86" fmla="*/ 2209800 w 3460750"/>
              <a:gd name="connsiteY86" fmla="*/ 1028700 h 2451100"/>
              <a:gd name="connsiteX87" fmla="*/ 2292350 w 3460750"/>
              <a:gd name="connsiteY87" fmla="*/ 1047750 h 2451100"/>
              <a:gd name="connsiteX88" fmla="*/ 2330450 w 3460750"/>
              <a:gd name="connsiteY88" fmla="*/ 1066800 h 2451100"/>
              <a:gd name="connsiteX89" fmla="*/ 2349500 w 3460750"/>
              <a:gd name="connsiteY89" fmla="*/ 1073150 h 2451100"/>
              <a:gd name="connsiteX90" fmla="*/ 2368550 w 3460750"/>
              <a:gd name="connsiteY90" fmla="*/ 1085850 h 2451100"/>
              <a:gd name="connsiteX91" fmla="*/ 2387600 w 3460750"/>
              <a:gd name="connsiteY91" fmla="*/ 1092200 h 2451100"/>
              <a:gd name="connsiteX92" fmla="*/ 2476500 w 3460750"/>
              <a:gd name="connsiteY92" fmla="*/ 1130300 h 2451100"/>
              <a:gd name="connsiteX93" fmla="*/ 2501900 w 3460750"/>
              <a:gd name="connsiteY93" fmla="*/ 1149350 h 2451100"/>
              <a:gd name="connsiteX94" fmla="*/ 2520950 w 3460750"/>
              <a:gd name="connsiteY94" fmla="*/ 1155700 h 2451100"/>
              <a:gd name="connsiteX95" fmla="*/ 2571750 w 3460750"/>
              <a:gd name="connsiteY95" fmla="*/ 1168400 h 2451100"/>
              <a:gd name="connsiteX96" fmla="*/ 2622550 w 3460750"/>
              <a:gd name="connsiteY96" fmla="*/ 1193800 h 2451100"/>
              <a:gd name="connsiteX97" fmla="*/ 2673350 w 3460750"/>
              <a:gd name="connsiteY97" fmla="*/ 1206500 h 2451100"/>
              <a:gd name="connsiteX98" fmla="*/ 2698750 w 3460750"/>
              <a:gd name="connsiteY98" fmla="*/ 1219200 h 2451100"/>
              <a:gd name="connsiteX99" fmla="*/ 2736850 w 3460750"/>
              <a:gd name="connsiteY99" fmla="*/ 1225550 h 2451100"/>
              <a:gd name="connsiteX100" fmla="*/ 2774950 w 3460750"/>
              <a:gd name="connsiteY100" fmla="*/ 1238250 h 2451100"/>
              <a:gd name="connsiteX101" fmla="*/ 2800350 w 3460750"/>
              <a:gd name="connsiteY101" fmla="*/ 1244600 h 2451100"/>
              <a:gd name="connsiteX102" fmla="*/ 2844800 w 3460750"/>
              <a:gd name="connsiteY102" fmla="*/ 1257300 h 2451100"/>
              <a:gd name="connsiteX103" fmla="*/ 2895600 w 3460750"/>
              <a:gd name="connsiteY103" fmla="*/ 1270000 h 2451100"/>
              <a:gd name="connsiteX104" fmla="*/ 2914650 w 3460750"/>
              <a:gd name="connsiteY104" fmla="*/ 1276350 h 2451100"/>
              <a:gd name="connsiteX105" fmla="*/ 2990850 w 3460750"/>
              <a:gd name="connsiteY105" fmla="*/ 1282700 h 2451100"/>
              <a:gd name="connsiteX106" fmla="*/ 3060700 w 3460750"/>
              <a:gd name="connsiteY106" fmla="*/ 1314450 h 2451100"/>
              <a:gd name="connsiteX107" fmla="*/ 3105150 w 3460750"/>
              <a:gd name="connsiteY107" fmla="*/ 1327150 h 2451100"/>
              <a:gd name="connsiteX108" fmla="*/ 3162300 w 3460750"/>
              <a:gd name="connsiteY108" fmla="*/ 1346200 h 2451100"/>
              <a:gd name="connsiteX109" fmla="*/ 3187700 w 3460750"/>
              <a:gd name="connsiteY109" fmla="*/ 1352550 h 2451100"/>
              <a:gd name="connsiteX110" fmla="*/ 3206750 w 3460750"/>
              <a:gd name="connsiteY110" fmla="*/ 1358900 h 2451100"/>
              <a:gd name="connsiteX111" fmla="*/ 3295650 w 3460750"/>
              <a:gd name="connsiteY111" fmla="*/ 1384300 h 2451100"/>
              <a:gd name="connsiteX112" fmla="*/ 3333750 w 3460750"/>
              <a:gd name="connsiteY112" fmla="*/ 1403350 h 2451100"/>
              <a:gd name="connsiteX113" fmla="*/ 3352800 w 3460750"/>
              <a:gd name="connsiteY113" fmla="*/ 1416050 h 2451100"/>
              <a:gd name="connsiteX114" fmla="*/ 3390900 w 3460750"/>
              <a:gd name="connsiteY114" fmla="*/ 1435100 h 2451100"/>
              <a:gd name="connsiteX115" fmla="*/ 3397250 w 3460750"/>
              <a:gd name="connsiteY115" fmla="*/ 1454150 h 2451100"/>
              <a:gd name="connsiteX116" fmla="*/ 3416300 w 3460750"/>
              <a:gd name="connsiteY116" fmla="*/ 1460500 h 2451100"/>
              <a:gd name="connsiteX117" fmla="*/ 3435350 w 3460750"/>
              <a:gd name="connsiteY117" fmla="*/ 1473200 h 2451100"/>
              <a:gd name="connsiteX118" fmla="*/ 3448050 w 3460750"/>
              <a:gd name="connsiteY118" fmla="*/ 1498600 h 2451100"/>
              <a:gd name="connsiteX119" fmla="*/ 3454400 w 3460750"/>
              <a:gd name="connsiteY119" fmla="*/ 1536700 h 2451100"/>
              <a:gd name="connsiteX120" fmla="*/ 3460750 w 3460750"/>
              <a:gd name="connsiteY120" fmla="*/ 1555750 h 2451100"/>
              <a:gd name="connsiteX121" fmla="*/ 3435350 w 3460750"/>
              <a:gd name="connsiteY121" fmla="*/ 1600200 h 2451100"/>
              <a:gd name="connsiteX122" fmla="*/ 3429000 w 3460750"/>
              <a:gd name="connsiteY122" fmla="*/ 1625600 h 2451100"/>
              <a:gd name="connsiteX123" fmla="*/ 3397250 w 3460750"/>
              <a:gd name="connsiteY123" fmla="*/ 1670050 h 2451100"/>
              <a:gd name="connsiteX124" fmla="*/ 3365500 w 3460750"/>
              <a:gd name="connsiteY124" fmla="*/ 1708150 h 2451100"/>
              <a:gd name="connsiteX125" fmla="*/ 3327400 w 3460750"/>
              <a:gd name="connsiteY125" fmla="*/ 1739900 h 2451100"/>
              <a:gd name="connsiteX126" fmla="*/ 3308350 w 3460750"/>
              <a:gd name="connsiteY126" fmla="*/ 1765300 h 2451100"/>
              <a:gd name="connsiteX127" fmla="*/ 3282950 w 3460750"/>
              <a:gd name="connsiteY127" fmla="*/ 1778000 h 2451100"/>
              <a:gd name="connsiteX128" fmla="*/ 3263900 w 3460750"/>
              <a:gd name="connsiteY128" fmla="*/ 1790700 h 2451100"/>
              <a:gd name="connsiteX129" fmla="*/ 3232150 w 3460750"/>
              <a:gd name="connsiteY129" fmla="*/ 1822450 h 2451100"/>
              <a:gd name="connsiteX130" fmla="*/ 3213100 w 3460750"/>
              <a:gd name="connsiteY130" fmla="*/ 1841500 h 2451100"/>
              <a:gd name="connsiteX131" fmla="*/ 3149600 w 3460750"/>
              <a:gd name="connsiteY131" fmla="*/ 1873250 h 2451100"/>
              <a:gd name="connsiteX132" fmla="*/ 3130550 w 3460750"/>
              <a:gd name="connsiteY132" fmla="*/ 1892300 h 2451100"/>
              <a:gd name="connsiteX133" fmla="*/ 3105150 w 3460750"/>
              <a:gd name="connsiteY133" fmla="*/ 1898650 h 2451100"/>
              <a:gd name="connsiteX134" fmla="*/ 3054350 w 3460750"/>
              <a:gd name="connsiteY134" fmla="*/ 1911350 h 2451100"/>
              <a:gd name="connsiteX135" fmla="*/ 3016250 w 3460750"/>
              <a:gd name="connsiteY135" fmla="*/ 1930400 h 2451100"/>
              <a:gd name="connsiteX136" fmla="*/ 2978150 w 3460750"/>
              <a:gd name="connsiteY136" fmla="*/ 1943100 h 2451100"/>
              <a:gd name="connsiteX137" fmla="*/ 2952750 w 3460750"/>
              <a:gd name="connsiteY137" fmla="*/ 1962150 h 2451100"/>
              <a:gd name="connsiteX138" fmla="*/ 2921000 w 3460750"/>
              <a:gd name="connsiteY138" fmla="*/ 1968500 h 2451100"/>
              <a:gd name="connsiteX139" fmla="*/ 2901950 w 3460750"/>
              <a:gd name="connsiteY139" fmla="*/ 1974850 h 2451100"/>
              <a:gd name="connsiteX140" fmla="*/ 2876550 w 3460750"/>
              <a:gd name="connsiteY140" fmla="*/ 1981200 h 2451100"/>
              <a:gd name="connsiteX141" fmla="*/ 2838450 w 3460750"/>
              <a:gd name="connsiteY141" fmla="*/ 2000250 h 2451100"/>
              <a:gd name="connsiteX142" fmla="*/ 2813050 w 3460750"/>
              <a:gd name="connsiteY142" fmla="*/ 2006600 h 2451100"/>
              <a:gd name="connsiteX143" fmla="*/ 2743200 w 3460750"/>
              <a:gd name="connsiteY143" fmla="*/ 2063750 h 2451100"/>
              <a:gd name="connsiteX144" fmla="*/ 2724150 w 3460750"/>
              <a:gd name="connsiteY144" fmla="*/ 2101850 h 2451100"/>
              <a:gd name="connsiteX145" fmla="*/ 2705100 w 3460750"/>
              <a:gd name="connsiteY145" fmla="*/ 2114550 h 2451100"/>
              <a:gd name="connsiteX146" fmla="*/ 2692400 w 3460750"/>
              <a:gd name="connsiteY146" fmla="*/ 2133600 h 2451100"/>
              <a:gd name="connsiteX147" fmla="*/ 2679700 w 3460750"/>
              <a:gd name="connsiteY147" fmla="*/ 2159000 h 2451100"/>
              <a:gd name="connsiteX148" fmla="*/ 2660650 w 3460750"/>
              <a:gd name="connsiteY148" fmla="*/ 2178050 h 2451100"/>
              <a:gd name="connsiteX149" fmla="*/ 2647950 w 3460750"/>
              <a:gd name="connsiteY149" fmla="*/ 2197100 h 2451100"/>
              <a:gd name="connsiteX150" fmla="*/ 2628900 w 3460750"/>
              <a:gd name="connsiteY150" fmla="*/ 2222500 h 2451100"/>
              <a:gd name="connsiteX151" fmla="*/ 2609850 w 3460750"/>
              <a:gd name="connsiteY151" fmla="*/ 2260600 h 2451100"/>
              <a:gd name="connsiteX152" fmla="*/ 2603500 w 3460750"/>
              <a:gd name="connsiteY152" fmla="*/ 2279650 h 2451100"/>
              <a:gd name="connsiteX153" fmla="*/ 2584450 w 3460750"/>
              <a:gd name="connsiteY153" fmla="*/ 2292350 h 2451100"/>
              <a:gd name="connsiteX154" fmla="*/ 2578100 w 3460750"/>
              <a:gd name="connsiteY154" fmla="*/ 2317750 h 2451100"/>
              <a:gd name="connsiteX155" fmla="*/ 2578100 w 3460750"/>
              <a:gd name="connsiteY155" fmla="*/ 2393950 h 2451100"/>
              <a:gd name="connsiteX156" fmla="*/ 2616200 w 3460750"/>
              <a:gd name="connsiteY156" fmla="*/ 2406650 h 2451100"/>
              <a:gd name="connsiteX157" fmla="*/ 2635250 w 3460750"/>
              <a:gd name="connsiteY157" fmla="*/ 2413000 h 2451100"/>
              <a:gd name="connsiteX158" fmla="*/ 2660650 w 3460750"/>
              <a:gd name="connsiteY158" fmla="*/ 2438400 h 2451100"/>
              <a:gd name="connsiteX159" fmla="*/ 2736850 w 3460750"/>
              <a:gd name="connsiteY159" fmla="*/ 2451100 h 2451100"/>
              <a:gd name="connsiteX160" fmla="*/ 2876550 w 3460750"/>
              <a:gd name="connsiteY160" fmla="*/ 2444750 h 2451100"/>
              <a:gd name="connsiteX161" fmla="*/ 2927350 w 3460750"/>
              <a:gd name="connsiteY161" fmla="*/ 2432050 h 2451100"/>
              <a:gd name="connsiteX162" fmla="*/ 2946400 w 3460750"/>
              <a:gd name="connsiteY162" fmla="*/ 2419350 h 2451100"/>
              <a:gd name="connsiteX163" fmla="*/ 3009900 w 3460750"/>
              <a:gd name="connsiteY163" fmla="*/ 2413000 h 2451100"/>
              <a:gd name="connsiteX164" fmla="*/ 3390900 w 3460750"/>
              <a:gd name="connsiteY164" fmla="*/ 2419350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3460750" h="2451100">
                <a:moveTo>
                  <a:pt x="0" y="25400"/>
                </a:moveTo>
                <a:cubicBezTo>
                  <a:pt x="76200" y="23283"/>
                  <a:pt x="152476" y="23057"/>
                  <a:pt x="228600" y="19050"/>
                </a:cubicBezTo>
                <a:cubicBezTo>
                  <a:pt x="273189" y="16703"/>
                  <a:pt x="317304" y="7016"/>
                  <a:pt x="361950" y="6350"/>
                </a:cubicBezTo>
                <a:lnTo>
                  <a:pt x="654050" y="12700"/>
                </a:lnTo>
                <a:cubicBezTo>
                  <a:pt x="681567" y="14817"/>
                  <a:pt x="709154" y="16161"/>
                  <a:pt x="736600" y="19050"/>
                </a:cubicBezTo>
                <a:cubicBezTo>
                  <a:pt x="749404" y="20398"/>
                  <a:pt x="762075" y="22875"/>
                  <a:pt x="774700" y="25400"/>
                </a:cubicBezTo>
                <a:cubicBezTo>
                  <a:pt x="783258" y="27112"/>
                  <a:pt x="791403" y="31025"/>
                  <a:pt x="800100" y="31750"/>
                </a:cubicBezTo>
                <a:cubicBezTo>
                  <a:pt x="842340" y="35270"/>
                  <a:pt x="884767" y="35983"/>
                  <a:pt x="927100" y="38100"/>
                </a:cubicBezTo>
                <a:cubicBezTo>
                  <a:pt x="937683" y="42333"/>
                  <a:pt x="947457" y="50432"/>
                  <a:pt x="958850" y="50800"/>
                </a:cubicBezTo>
                <a:cubicBezTo>
                  <a:pt x="1013895" y="52576"/>
                  <a:pt x="1068983" y="47885"/>
                  <a:pt x="1123950" y="44450"/>
                </a:cubicBezTo>
                <a:cubicBezTo>
                  <a:pt x="1159759" y="42212"/>
                  <a:pt x="1170604" y="33684"/>
                  <a:pt x="1206500" y="25400"/>
                </a:cubicBezTo>
                <a:cubicBezTo>
                  <a:pt x="1219045" y="22505"/>
                  <a:pt x="1232011" y="21748"/>
                  <a:pt x="1244600" y="19050"/>
                </a:cubicBezTo>
                <a:cubicBezTo>
                  <a:pt x="1261667" y="15393"/>
                  <a:pt x="1278106" y="8708"/>
                  <a:pt x="1295400" y="6350"/>
                </a:cubicBezTo>
                <a:cubicBezTo>
                  <a:pt x="1324836" y="2336"/>
                  <a:pt x="1354667" y="2117"/>
                  <a:pt x="1384300" y="0"/>
                </a:cubicBezTo>
                <a:cubicBezTo>
                  <a:pt x="1430867" y="4233"/>
                  <a:pt x="1477711" y="6087"/>
                  <a:pt x="1524000" y="12700"/>
                </a:cubicBezTo>
                <a:cubicBezTo>
                  <a:pt x="1537252" y="14593"/>
                  <a:pt x="1548795" y="23922"/>
                  <a:pt x="1562100" y="25400"/>
                </a:cubicBezTo>
                <a:cubicBezTo>
                  <a:pt x="1577894" y="27155"/>
                  <a:pt x="1644185" y="33918"/>
                  <a:pt x="1663700" y="38100"/>
                </a:cubicBezTo>
                <a:cubicBezTo>
                  <a:pt x="1678768" y="41329"/>
                  <a:pt x="1693283" y="46745"/>
                  <a:pt x="1708150" y="50800"/>
                </a:cubicBezTo>
                <a:cubicBezTo>
                  <a:pt x="1716570" y="53096"/>
                  <a:pt x="1725159" y="54752"/>
                  <a:pt x="1733550" y="57150"/>
                </a:cubicBezTo>
                <a:cubicBezTo>
                  <a:pt x="1797319" y="75370"/>
                  <a:pt x="1698595" y="49999"/>
                  <a:pt x="1778000" y="69850"/>
                </a:cubicBezTo>
                <a:cubicBezTo>
                  <a:pt x="1782233" y="76200"/>
                  <a:pt x="1784837" y="84014"/>
                  <a:pt x="1790700" y="88900"/>
                </a:cubicBezTo>
                <a:cubicBezTo>
                  <a:pt x="1813119" y="107583"/>
                  <a:pt x="1831421" y="96493"/>
                  <a:pt x="1797050" y="107950"/>
                </a:cubicBezTo>
                <a:cubicBezTo>
                  <a:pt x="1786147" y="116127"/>
                  <a:pt x="1765599" y="132272"/>
                  <a:pt x="1752600" y="139700"/>
                </a:cubicBezTo>
                <a:cubicBezTo>
                  <a:pt x="1744381" y="144396"/>
                  <a:pt x="1735667" y="148167"/>
                  <a:pt x="1727200" y="152400"/>
                </a:cubicBezTo>
                <a:cubicBezTo>
                  <a:pt x="1722967" y="158750"/>
                  <a:pt x="1720710" y="167014"/>
                  <a:pt x="1714500" y="171450"/>
                </a:cubicBezTo>
                <a:cubicBezTo>
                  <a:pt x="1706769" y="176972"/>
                  <a:pt x="1650758" y="194814"/>
                  <a:pt x="1644650" y="196850"/>
                </a:cubicBezTo>
                <a:cubicBezTo>
                  <a:pt x="1614268" y="218551"/>
                  <a:pt x="1589810" y="238280"/>
                  <a:pt x="1555750" y="254000"/>
                </a:cubicBezTo>
                <a:cubicBezTo>
                  <a:pt x="1543595" y="259610"/>
                  <a:pt x="1517650" y="266700"/>
                  <a:pt x="1517650" y="266700"/>
                </a:cubicBezTo>
                <a:cubicBezTo>
                  <a:pt x="1498029" y="286321"/>
                  <a:pt x="1497638" y="288508"/>
                  <a:pt x="1473200" y="304800"/>
                </a:cubicBezTo>
                <a:cubicBezTo>
                  <a:pt x="1462931" y="311646"/>
                  <a:pt x="1451719" y="317004"/>
                  <a:pt x="1441450" y="323850"/>
                </a:cubicBezTo>
                <a:cubicBezTo>
                  <a:pt x="1432644" y="329721"/>
                  <a:pt x="1423534" y="335416"/>
                  <a:pt x="1416050" y="342900"/>
                </a:cubicBezTo>
                <a:cubicBezTo>
                  <a:pt x="1410654" y="348296"/>
                  <a:pt x="1409700" y="357717"/>
                  <a:pt x="1403350" y="361950"/>
                </a:cubicBezTo>
                <a:cubicBezTo>
                  <a:pt x="1396088" y="366791"/>
                  <a:pt x="1386417" y="366183"/>
                  <a:pt x="1377950" y="368300"/>
                </a:cubicBezTo>
                <a:cubicBezTo>
                  <a:pt x="1330124" y="400184"/>
                  <a:pt x="1390907" y="362747"/>
                  <a:pt x="1333500" y="387350"/>
                </a:cubicBezTo>
                <a:cubicBezTo>
                  <a:pt x="1326485" y="390356"/>
                  <a:pt x="1321276" y="396637"/>
                  <a:pt x="1314450" y="400050"/>
                </a:cubicBezTo>
                <a:cubicBezTo>
                  <a:pt x="1308463" y="403043"/>
                  <a:pt x="1301387" y="403407"/>
                  <a:pt x="1295400" y="406400"/>
                </a:cubicBezTo>
                <a:cubicBezTo>
                  <a:pt x="1288574" y="409813"/>
                  <a:pt x="1283176" y="415687"/>
                  <a:pt x="1276350" y="419100"/>
                </a:cubicBezTo>
                <a:cubicBezTo>
                  <a:pt x="1270363" y="422093"/>
                  <a:pt x="1263567" y="423100"/>
                  <a:pt x="1257300" y="425450"/>
                </a:cubicBezTo>
                <a:cubicBezTo>
                  <a:pt x="1246627" y="429452"/>
                  <a:pt x="1235745" y="433052"/>
                  <a:pt x="1225550" y="438150"/>
                </a:cubicBezTo>
                <a:cubicBezTo>
                  <a:pt x="1218724" y="441563"/>
                  <a:pt x="1213474" y="447750"/>
                  <a:pt x="1206500" y="450850"/>
                </a:cubicBezTo>
                <a:cubicBezTo>
                  <a:pt x="1180133" y="462569"/>
                  <a:pt x="1163812" y="464468"/>
                  <a:pt x="1136650" y="469900"/>
                </a:cubicBezTo>
                <a:cubicBezTo>
                  <a:pt x="1057238" y="509606"/>
                  <a:pt x="1116628" y="486604"/>
                  <a:pt x="1041400" y="501650"/>
                </a:cubicBezTo>
                <a:cubicBezTo>
                  <a:pt x="1014799" y="506970"/>
                  <a:pt x="1028274" y="508213"/>
                  <a:pt x="1003300" y="520700"/>
                </a:cubicBezTo>
                <a:cubicBezTo>
                  <a:pt x="990283" y="527209"/>
                  <a:pt x="964576" y="530985"/>
                  <a:pt x="952500" y="533400"/>
                </a:cubicBezTo>
                <a:cubicBezTo>
                  <a:pt x="939800" y="541867"/>
                  <a:pt x="928052" y="551974"/>
                  <a:pt x="914400" y="558800"/>
                </a:cubicBezTo>
                <a:cubicBezTo>
                  <a:pt x="906594" y="562703"/>
                  <a:pt x="897391" y="562752"/>
                  <a:pt x="889000" y="565150"/>
                </a:cubicBezTo>
                <a:cubicBezTo>
                  <a:pt x="882564" y="566989"/>
                  <a:pt x="875937" y="568507"/>
                  <a:pt x="869950" y="571500"/>
                </a:cubicBezTo>
                <a:cubicBezTo>
                  <a:pt x="863124" y="574913"/>
                  <a:pt x="857726" y="580787"/>
                  <a:pt x="850900" y="584200"/>
                </a:cubicBezTo>
                <a:cubicBezTo>
                  <a:pt x="840705" y="589298"/>
                  <a:pt x="829733" y="592667"/>
                  <a:pt x="819150" y="596900"/>
                </a:cubicBezTo>
                <a:cubicBezTo>
                  <a:pt x="802217" y="647700"/>
                  <a:pt x="827617" y="588433"/>
                  <a:pt x="793750" y="622300"/>
                </a:cubicBezTo>
                <a:cubicBezTo>
                  <a:pt x="789017" y="627033"/>
                  <a:pt x="790393" y="635363"/>
                  <a:pt x="787400" y="641350"/>
                </a:cubicBezTo>
                <a:cubicBezTo>
                  <a:pt x="783987" y="648176"/>
                  <a:pt x="778113" y="653574"/>
                  <a:pt x="774700" y="660400"/>
                </a:cubicBezTo>
                <a:cubicBezTo>
                  <a:pt x="771707" y="666387"/>
                  <a:pt x="771343" y="673463"/>
                  <a:pt x="768350" y="679450"/>
                </a:cubicBezTo>
                <a:cubicBezTo>
                  <a:pt x="743731" y="728689"/>
                  <a:pt x="765261" y="669667"/>
                  <a:pt x="749300" y="717550"/>
                </a:cubicBezTo>
                <a:cubicBezTo>
                  <a:pt x="753533" y="745067"/>
                  <a:pt x="753616" y="773552"/>
                  <a:pt x="762000" y="800100"/>
                </a:cubicBezTo>
                <a:cubicBezTo>
                  <a:pt x="771878" y="831380"/>
                  <a:pt x="784578" y="836319"/>
                  <a:pt x="806450" y="850900"/>
                </a:cubicBezTo>
                <a:cubicBezTo>
                  <a:pt x="808567" y="857250"/>
                  <a:pt x="807573" y="865769"/>
                  <a:pt x="812800" y="869950"/>
                </a:cubicBezTo>
                <a:cubicBezTo>
                  <a:pt x="819615" y="875402"/>
                  <a:pt x="830178" y="872862"/>
                  <a:pt x="838200" y="876300"/>
                </a:cubicBezTo>
                <a:cubicBezTo>
                  <a:pt x="845215" y="879306"/>
                  <a:pt x="850424" y="885587"/>
                  <a:pt x="857250" y="889000"/>
                </a:cubicBezTo>
                <a:cubicBezTo>
                  <a:pt x="863237" y="891993"/>
                  <a:pt x="869950" y="893233"/>
                  <a:pt x="876300" y="895350"/>
                </a:cubicBezTo>
                <a:cubicBezTo>
                  <a:pt x="880533" y="901700"/>
                  <a:pt x="882528" y="910355"/>
                  <a:pt x="889000" y="914400"/>
                </a:cubicBezTo>
                <a:cubicBezTo>
                  <a:pt x="904165" y="923878"/>
                  <a:pt x="940719" y="929824"/>
                  <a:pt x="958850" y="933450"/>
                </a:cubicBezTo>
                <a:cubicBezTo>
                  <a:pt x="1024748" y="977382"/>
                  <a:pt x="922735" y="910511"/>
                  <a:pt x="1003300" y="958850"/>
                </a:cubicBezTo>
                <a:cubicBezTo>
                  <a:pt x="1016388" y="966703"/>
                  <a:pt x="1028000" y="976941"/>
                  <a:pt x="1041400" y="984250"/>
                </a:cubicBezTo>
                <a:cubicBezTo>
                  <a:pt x="1065483" y="997386"/>
                  <a:pt x="1074166" y="996333"/>
                  <a:pt x="1098550" y="1003300"/>
                </a:cubicBezTo>
                <a:cubicBezTo>
                  <a:pt x="1144111" y="1016317"/>
                  <a:pt x="1084799" y="1003090"/>
                  <a:pt x="1149350" y="1016000"/>
                </a:cubicBezTo>
                <a:cubicBezTo>
                  <a:pt x="1155700" y="1020233"/>
                  <a:pt x="1160845" y="1027621"/>
                  <a:pt x="1168400" y="1028700"/>
                </a:cubicBezTo>
                <a:cubicBezTo>
                  <a:pt x="1177040" y="1029934"/>
                  <a:pt x="1185133" y="1023370"/>
                  <a:pt x="1193800" y="1022350"/>
                </a:cubicBezTo>
                <a:cubicBezTo>
                  <a:pt x="1221209" y="1019125"/>
                  <a:pt x="1248833" y="1018117"/>
                  <a:pt x="1276350" y="1016000"/>
                </a:cubicBezTo>
                <a:cubicBezTo>
                  <a:pt x="1289050" y="1013883"/>
                  <a:pt x="1301881" y="1012443"/>
                  <a:pt x="1314450" y="1009650"/>
                </a:cubicBezTo>
                <a:cubicBezTo>
                  <a:pt x="1320984" y="1008198"/>
                  <a:pt x="1326851" y="1004067"/>
                  <a:pt x="1333500" y="1003300"/>
                </a:cubicBezTo>
                <a:cubicBezTo>
                  <a:pt x="1382045" y="997699"/>
                  <a:pt x="1431348" y="998634"/>
                  <a:pt x="1479550" y="990600"/>
                </a:cubicBezTo>
                <a:lnTo>
                  <a:pt x="1555750" y="977900"/>
                </a:lnTo>
                <a:cubicBezTo>
                  <a:pt x="1576988" y="974039"/>
                  <a:pt x="1597958" y="968749"/>
                  <a:pt x="1619250" y="965200"/>
                </a:cubicBezTo>
                <a:cubicBezTo>
                  <a:pt x="1665958" y="957415"/>
                  <a:pt x="1644859" y="961973"/>
                  <a:pt x="1682750" y="952500"/>
                </a:cubicBezTo>
                <a:cubicBezTo>
                  <a:pt x="1712939" y="932374"/>
                  <a:pt x="1694560" y="942213"/>
                  <a:pt x="1739900" y="927100"/>
                </a:cubicBezTo>
                <a:lnTo>
                  <a:pt x="1758950" y="920750"/>
                </a:lnTo>
                <a:cubicBezTo>
                  <a:pt x="1784350" y="922867"/>
                  <a:pt x="1809886" y="923731"/>
                  <a:pt x="1835150" y="927100"/>
                </a:cubicBezTo>
                <a:cubicBezTo>
                  <a:pt x="1856177" y="929904"/>
                  <a:pt x="1858118" y="939705"/>
                  <a:pt x="1879600" y="946150"/>
                </a:cubicBezTo>
                <a:cubicBezTo>
                  <a:pt x="1891932" y="949850"/>
                  <a:pt x="1905000" y="950383"/>
                  <a:pt x="1917700" y="952500"/>
                </a:cubicBezTo>
                <a:cubicBezTo>
                  <a:pt x="1988417" y="987858"/>
                  <a:pt x="1899333" y="945612"/>
                  <a:pt x="1968500" y="971550"/>
                </a:cubicBezTo>
                <a:cubicBezTo>
                  <a:pt x="1977363" y="974874"/>
                  <a:pt x="1985037" y="980926"/>
                  <a:pt x="1993900" y="984250"/>
                </a:cubicBezTo>
                <a:cubicBezTo>
                  <a:pt x="2002072" y="987314"/>
                  <a:pt x="2010909" y="988202"/>
                  <a:pt x="2019300" y="990600"/>
                </a:cubicBezTo>
                <a:cubicBezTo>
                  <a:pt x="2035702" y="995286"/>
                  <a:pt x="2046105" y="1001094"/>
                  <a:pt x="2063750" y="1003300"/>
                </a:cubicBezTo>
                <a:cubicBezTo>
                  <a:pt x="2089041" y="1006461"/>
                  <a:pt x="2114588" y="1007114"/>
                  <a:pt x="2139950" y="1009650"/>
                </a:cubicBezTo>
                <a:cubicBezTo>
                  <a:pt x="2156930" y="1011348"/>
                  <a:pt x="2173817" y="1013883"/>
                  <a:pt x="2190750" y="1016000"/>
                </a:cubicBezTo>
                <a:cubicBezTo>
                  <a:pt x="2197100" y="1020233"/>
                  <a:pt x="2202654" y="1026020"/>
                  <a:pt x="2209800" y="1028700"/>
                </a:cubicBezTo>
                <a:cubicBezTo>
                  <a:pt x="2251304" y="1044264"/>
                  <a:pt x="2242984" y="1023067"/>
                  <a:pt x="2292350" y="1047750"/>
                </a:cubicBezTo>
                <a:cubicBezTo>
                  <a:pt x="2305050" y="1054100"/>
                  <a:pt x="2317475" y="1061033"/>
                  <a:pt x="2330450" y="1066800"/>
                </a:cubicBezTo>
                <a:cubicBezTo>
                  <a:pt x="2336567" y="1069518"/>
                  <a:pt x="2343513" y="1070157"/>
                  <a:pt x="2349500" y="1073150"/>
                </a:cubicBezTo>
                <a:cubicBezTo>
                  <a:pt x="2356326" y="1076563"/>
                  <a:pt x="2361724" y="1082437"/>
                  <a:pt x="2368550" y="1085850"/>
                </a:cubicBezTo>
                <a:cubicBezTo>
                  <a:pt x="2374537" y="1088843"/>
                  <a:pt x="2381506" y="1089430"/>
                  <a:pt x="2387600" y="1092200"/>
                </a:cubicBezTo>
                <a:cubicBezTo>
                  <a:pt x="2473914" y="1131434"/>
                  <a:pt x="2403794" y="1106065"/>
                  <a:pt x="2476500" y="1130300"/>
                </a:cubicBezTo>
                <a:cubicBezTo>
                  <a:pt x="2484967" y="1136650"/>
                  <a:pt x="2492711" y="1144099"/>
                  <a:pt x="2501900" y="1149350"/>
                </a:cubicBezTo>
                <a:cubicBezTo>
                  <a:pt x="2507712" y="1152671"/>
                  <a:pt x="2514456" y="1154077"/>
                  <a:pt x="2520950" y="1155700"/>
                </a:cubicBezTo>
                <a:cubicBezTo>
                  <a:pt x="2540643" y="1160623"/>
                  <a:pt x="2554009" y="1160336"/>
                  <a:pt x="2571750" y="1168400"/>
                </a:cubicBezTo>
                <a:cubicBezTo>
                  <a:pt x="2588985" y="1176234"/>
                  <a:pt x="2603986" y="1190087"/>
                  <a:pt x="2622550" y="1193800"/>
                </a:cubicBezTo>
                <a:cubicBezTo>
                  <a:pt x="2641186" y="1197527"/>
                  <a:pt x="2656265" y="1199178"/>
                  <a:pt x="2673350" y="1206500"/>
                </a:cubicBezTo>
                <a:cubicBezTo>
                  <a:pt x="2682051" y="1210229"/>
                  <a:pt x="2689683" y="1216480"/>
                  <a:pt x="2698750" y="1219200"/>
                </a:cubicBezTo>
                <a:cubicBezTo>
                  <a:pt x="2711082" y="1222900"/>
                  <a:pt x="2724359" y="1222427"/>
                  <a:pt x="2736850" y="1225550"/>
                </a:cubicBezTo>
                <a:cubicBezTo>
                  <a:pt x="2749837" y="1228797"/>
                  <a:pt x="2762128" y="1234403"/>
                  <a:pt x="2774950" y="1238250"/>
                </a:cubicBezTo>
                <a:cubicBezTo>
                  <a:pt x="2783309" y="1240758"/>
                  <a:pt x="2791930" y="1242304"/>
                  <a:pt x="2800350" y="1244600"/>
                </a:cubicBezTo>
                <a:cubicBezTo>
                  <a:pt x="2815217" y="1248655"/>
                  <a:pt x="2829911" y="1253330"/>
                  <a:pt x="2844800" y="1257300"/>
                </a:cubicBezTo>
                <a:cubicBezTo>
                  <a:pt x="2861665" y="1261797"/>
                  <a:pt x="2879041" y="1264480"/>
                  <a:pt x="2895600" y="1270000"/>
                </a:cubicBezTo>
                <a:cubicBezTo>
                  <a:pt x="2901950" y="1272117"/>
                  <a:pt x="2908015" y="1275465"/>
                  <a:pt x="2914650" y="1276350"/>
                </a:cubicBezTo>
                <a:cubicBezTo>
                  <a:pt x="2939914" y="1279719"/>
                  <a:pt x="2965450" y="1280583"/>
                  <a:pt x="2990850" y="1282700"/>
                </a:cubicBezTo>
                <a:cubicBezTo>
                  <a:pt x="3027951" y="1301250"/>
                  <a:pt x="3024753" y="1300970"/>
                  <a:pt x="3060700" y="1314450"/>
                </a:cubicBezTo>
                <a:cubicBezTo>
                  <a:pt x="3092078" y="1326217"/>
                  <a:pt x="3067978" y="1315712"/>
                  <a:pt x="3105150" y="1327150"/>
                </a:cubicBezTo>
                <a:cubicBezTo>
                  <a:pt x="3124342" y="1333055"/>
                  <a:pt x="3142819" y="1341330"/>
                  <a:pt x="3162300" y="1346200"/>
                </a:cubicBezTo>
                <a:cubicBezTo>
                  <a:pt x="3170767" y="1348317"/>
                  <a:pt x="3179309" y="1350152"/>
                  <a:pt x="3187700" y="1352550"/>
                </a:cubicBezTo>
                <a:cubicBezTo>
                  <a:pt x="3194136" y="1354389"/>
                  <a:pt x="3200256" y="1357277"/>
                  <a:pt x="3206750" y="1358900"/>
                </a:cubicBezTo>
                <a:cubicBezTo>
                  <a:pt x="3235387" y="1366059"/>
                  <a:pt x="3270687" y="1367658"/>
                  <a:pt x="3295650" y="1384300"/>
                </a:cubicBezTo>
                <a:cubicBezTo>
                  <a:pt x="3350245" y="1420696"/>
                  <a:pt x="3281170" y="1377060"/>
                  <a:pt x="3333750" y="1403350"/>
                </a:cubicBezTo>
                <a:cubicBezTo>
                  <a:pt x="3340576" y="1406763"/>
                  <a:pt x="3345974" y="1412637"/>
                  <a:pt x="3352800" y="1416050"/>
                </a:cubicBezTo>
                <a:cubicBezTo>
                  <a:pt x="3405380" y="1442340"/>
                  <a:pt x="3336305" y="1398704"/>
                  <a:pt x="3390900" y="1435100"/>
                </a:cubicBezTo>
                <a:cubicBezTo>
                  <a:pt x="3393017" y="1441450"/>
                  <a:pt x="3392517" y="1449417"/>
                  <a:pt x="3397250" y="1454150"/>
                </a:cubicBezTo>
                <a:cubicBezTo>
                  <a:pt x="3401983" y="1458883"/>
                  <a:pt x="3410313" y="1457507"/>
                  <a:pt x="3416300" y="1460500"/>
                </a:cubicBezTo>
                <a:cubicBezTo>
                  <a:pt x="3423126" y="1463913"/>
                  <a:pt x="3429000" y="1468967"/>
                  <a:pt x="3435350" y="1473200"/>
                </a:cubicBezTo>
                <a:cubicBezTo>
                  <a:pt x="3439583" y="1481667"/>
                  <a:pt x="3445330" y="1489533"/>
                  <a:pt x="3448050" y="1498600"/>
                </a:cubicBezTo>
                <a:cubicBezTo>
                  <a:pt x="3451750" y="1510932"/>
                  <a:pt x="3451607" y="1524131"/>
                  <a:pt x="3454400" y="1536700"/>
                </a:cubicBezTo>
                <a:cubicBezTo>
                  <a:pt x="3455852" y="1543234"/>
                  <a:pt x="3458633" y="1549400"/>
                  <a:pt x="3460750" y="1555750"/>
                </a:cubicBezTo>
                <a:cubicBezTo>
                  <a:pt x="3444052" y="1622543"/>
                  <a:pt x="3468978" y="1541351"/>
                  <a:pt x="3435350" y="1600200"/>
                </a:cubicBezTo>
                <a:cubicBezTo>
                  <a:pt x="3431020" y="1607777"/>
                  <a:pt x="3432064" y="1617428"/>
                  <a:pt x="3429000" y="1625600"/>
                </a:cubicBezTo>
                <a:cubicBezTo>
                  <a:pt x="3418970" y="1652346"/>
                  <a:pt x="3416650" y="1650650"/>
                  <a:pt x="3397250" y="1670050"/>
                </a:cubicBezTo>
                <a:cubicBezTo>
                  <a:pt x="3385122" y="1706434"/>
                  <a:pt x="3400099" y="1673551"/>
                  <a:pt x="3365500" y="1708150"/>
                </a:cubicBezTo>
                <a:cubicBezTo>
                  <a:pt x="3329598" y="1744052"/>
                  <a:pt x="3381891" y="1712654"/>
                  <a:pt x="3327400" y="1739900"/>
                </a:cubicBezTo>
                <a:cubicBezTo>
                  <a:pt x="3321050" y="1748367"/>
                  <a:pt x="3316385" y="1758412"/>
                  <a:pt x="3308350" y="1765300"/>
                </a:cubicBezTo>
                <a:cubicBezTo>
                  <a:pt x="3301163" y="1771460"/>
                  <a:pt x="3291169" y="1773304"/>
                  <a:pt x="3282950" y="1778000"/>
                </a:cubicBezTo>
                <a:cubicBezTo>
                  <a:pt x="3276324" y="1781786"/>
                  <a:pt x="3270250" y="1786467"/>
                  <a:pt x="3263900" y="1790700"/>
                </a:cubicBezTo>
                <a:cubicBezTo>
                  <a:pt x="3240617" y="1825625"/>
                  <a:pt x="3263900" y="1795992"/>
                  <a:pt x="3232150" y="1822450"/>
                </a:cubicBezTo>
                <a:cubicBezTo>
                  <a:pt x="3225251" y="1828199"/>
                  <a:pt x="3220748" y="1836793"/>
                  <a:pt x="3213100" y="1841500"/>
                </a:cubicBezTo>
                <a:cubicBezTo>
                  <a:pt x="3192945" y="1853903"/>
                  <a:pt x="3166334" y="1856516"/>
                  <a:pt x="3149600" y="1873250"/>
                </a:cubicBezTo>
                <a:cubicBezTo>
                  <a:pt x="3143250" y="1879600"/>
                  <a:pt x="3138347" y="1887845"/>
                  <a:pt x="3130550" y="1892300"/>
                </a:cubicBezTo>
                <a:cubicBezTo>
                  <a:pt x="3122973" y="1896630"/>
                  <a:pt x="3113541" y="1896252"/>
                  <a:pt x="3105150" y="1898650"/>
                </a:cubicBezTo>
                <a:cubicBezTo>
                  <a:pt x="3059589" y="1911667"/>
                  <a:pt x="3118901" y="1898440"/>
                  <a:pt x="3054350" y="1911350"/>
                </a:cubicBezTo>
                <a:cubicBezTo>
                  <a:pt x="3041650" y="1917700"/>
                  <a:pt x="3029357" y="1924939"/>
                  <a:pt x="3016250" y="1930400"/>
                </a:cubicBezTo>
                <a:cubicBezTo>
                  <a:pt x="3003893" y="1935549"/>
                  <a:pt x="2990124" y="1937113"/>
                  <a:pt x="2978150" y="1943100"/>
                </a:cubicBezTo>
                <a:cubicBezTo>
                  <a:pt x="2968684" y="1947833"/>
                  <a:pt x="2962421" y="1957852"/>
                  <a:pt x="2952750" y="1962150"/>
                </a:cubicBezTo>
                <a:cubicBezTo>
                  <a:pt x="2942887" y="1966533"/>
                  <a:pt x="2931471" y="1965882"/>
                  <a:pt x="2921000" y="1968500"/>
                </a:cubicBezTo>
                <a:cubicBezTo>
                  <a:pt x="2914506" y="1970123"/>
                  <a:pt x="2908386" y="1973011"/>
                  <a:pt x="2901950" y="1974850"/>
                </a:cubicBezTo>
                <a:cubicBezTo>
                  <a:pt x="2893559" y="1977248"/>
                  <a:pt x="2884941" y="1978802"/>
                  <a:pt x="2876550" y="1981200"/>
                </a:cubicBezTo>
                <a:cubicBezTo>
                  <a:pt x="2823036" y="1996490"/>
                  <a:pt x="2894110" y="1976396"/>
                  <a:pt x="2838450" y="2000250"/>
                </a:cubicBezTo>
                <a:cubicBezTo>
                  <a:pt x="2830428" y="2003688"/>
                  <a:pt x="2821517" y="2004483"/>
                  <a:pt x="2813050" y="2006600"/>
                </a:cubicBezTo>
                <a:cubicBezTo>
                  <a:pt x="2757517" y="2062133"/>
                  <a:pt x="2784968" y="2049827"/>
                  <a:pt x="2743200" y="2063750"/>
                </a:cubicBezTo>
                <a:cubicBezTo>
                  <a:pt x="2738035" y="2079244"/>
                  <a:pt x="2736460" y="2089540"/>
                  <a:pt x="2724150" y="2101850"/>
                </a:cubicBezTo>
                <a:cubicBezTo>
                  <a:pt x="2718754" y="2107246"/>
                  <a:pt x="2711450" y="2110317"/>
                  <a:pt x="2705100" y="2114550"/>
                </a:cubicBezTo>
                <a:cubicBezTo>
                  <a:pt x="2700867" y="2120900"/>
                  <a:pt x="2696186" y="2126974"/>
                  <a:pt x="2692400" y="2133600"/>
                </a:cubicBezTo>
                <a:cubicBezTo>
                  <a:pt x="2687704" y="2141819"/>
                  <a:pt x="2685202" y="2151297"/>
                  <a:pt x="2679700" y="2159000"/>
                </a:cubicBezTo>
                <a:cubicBezTo>
                  <a:pt x="2674480" y="2166308"/>
                  <a:pt x="2666399" y="2171151"/>
                  <a:pt x="2660650" y="2178050"/>
                </a:cubicBezTo>
                <a:cubicBezTo>
                  <a:pt x="2655764" y="2183913"/>
                  <a:pt x="2652386" y="2190890"/>
                  <a:pt x="2647950" y="2197100"/>
                </a:cubicBezTo>
                <a:cubicBezTo>
                  <a:pt x="2641799" y="2205712"/>
                  <a:pt x="2635250" y="2214033"/>
                  <a:pt x="2628900" y="2222500"/>
                </a:cubicBezTo>
                <a:cubicBezTo>
                  <a:pt x="2612939" y="2270383"/>
                  <a:pt x="2634469" y="2211361"/>
                  <a:pt x="2609850" y="2260600"/>
                </a:cubicBezTo>
                <a:cubicBezTo>
                  <a:pt x="2606857" y="2266587"/>
                  <a:pt x="2607681" y="2274423"/>
                  <a:pt x="2603500" y="2279650"/>
                </a:cubicBezTo>
                <a:cubicBezTo>
                  <a:pt x="2598732" y="2285609"/>
                  <a:pt x="2590800" y="2288117"/>
                  <a:pt x="2584450" y="2292350"/>
                </a:cubicBezTo>
                <a:cubicBezTo>
                  <a:pt x="2582333" y="2300817"/>
                  <a:pt x="2580498" y="2309359"/>
                  <a:pt x="2578100" y="2317750"/>
                </a:cubicBezTo>
                <a:cubicBezTo>
                  <a:pt x="2570539" y="2344214"/>
                  <a:pt x="2557123" y="2360986"/>
                  <a:pt x="2578100" y="2393950"/>
                </a:cubicBezTo>
                <a:cubicBezTo>
                  <a:pt x="2585287" y="2405244"/>
                  <a:pt x="2603500" y="2402417"/>
                  <a:pt x="2616200" y="2406650"/>
                </a:cubicBezTo>
                <a:lnTo>
                  <a:pt x="2635250" y="2413000"/>
                </a:lnTo>
                <a:cubicBezTo>
                  <a:pt x="2642507" y="2434771"/>
                  <a:pt x="2636460" y="2433562"/>
                  <a:pt x="2660650" y="2438400"/>
                </a:cubicBezTo>
                <a:cubicBezTo>
                  <a:pt x="2685900" y="2443450"/>
                  <a:pt x="2736850" y="2451100"/>
                  <a:pt x="2736850" y="2451100"/>
                </a:cubicBezTo>
                <a:cubicBezTo>
                  <a:pt x="2783417" y="2448983"/>
                  <a:pt x="2830063" y="2448194"/>
                  <a:pt x="2876550" y="2444750"/>
                </a:cubicBezTo>
                <a:cubicBezTo>
                  <a:pt x="2885056" y="2444120"/>
                  <a:pt x="2916547" y="2437452"/>
                  <a:pt x="2927350" y="2432050"/>
                </a:cubicBezTo>
                <a:cubicBezTo>
                  <a:pt x="2934176" y="2428637"/>
                  <a:pt x="2938964" y="2421066"/>
                  <a:pt x="2946400" y="2419350"/>
                </a:cubicBezTo>
                <a:cubicBezTo>
                  <a:pt x="2967127" y="2414567"/>
                  <a:pt x="2988733" y="2415117"/>
                  <a:pt x="3009900" y="2413000"/>
                </a:cubicBezTo>
                <a:cubicBezTo>
                  <a:pt x="3382930" y="2425863"/>
                  <a:pt x="3268329" y="2480636"/>
                  <a:pt x="3390900" y="2419350"/>
                </a:cubicBezTo>
              </a:path>
            </a:pathLst>
          </a:custGeom>
          <a:noFill/>
          <a:ln w="57150">
            <a:solidFill>
              <a:srgbClr val="0070C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FFC9B6B-2CA1-4C02-AE43-8121E3038177}"/>
              </a:ext>
            </a:extLst>
          </p:cNvPr>
          <p:cNvSpPr/>
          <p:nvPr/>
        </p:nvSpPr>
        <p:spPr>
          <a:xfrm>
            <a:off x="6140238" y="3861921"/>
            <a:ext cx="133776" cy="222371"/>
          </a:xfrm>
          <a:custGeom>
            <a:avLst/>
            <a:gdLst>
              <a:gd name="connsiteX0" fmla="*/ 38100 w 133776"/>
              <a:gd name="connsiteY0" fmla="*/ 0 h 222371"/>
              <a:gd name="connsiteX1" fmla="*/ 76200 w 133776"/>
              <a:gd name="connsiteY1" fmla="*/ 69850 h 222371"/>
              <a:gd name="connsiteX2" fmla="*/ 82550 w 133776"/>
              <a:gd name="connsiteY2" fmla="*/ 88900 h 222371"/>
              <a:gd name="connsiteX3" fmla="*/ 127000 w 133776"/>
              <a:gd name="connsiteY3" fmla="*/ 107950 h 222371"/>
              <a:gd name="connsiteX4" fmla="*/ 133350 w 133776"/>
              <a:gd name="connsiteY4" fmla="*/ 127000 h 222371"/>
              <a:gd name="connsiteX5" fmla="*/ 95250 w 133776"/>
              <a:gd name="connsiteY5" fmla="*/ 158750 h 222371"/>
              <a:gd name="connsiteX6" fmla="*/ 50800 w 133776"/>
              <a:gd name="connsiteY6" fmla="*/ 196850 h 222371"/>
              <a:gd name="connsiteX7" fmla="*/ 44450 w 133776"/>
              <a:gd name="connsiteY7" fmla="*/ 215900 h 222371"/>
              <a:gd name="connsiteX8" fmla="*/ 0 w 133776"/>
              <a:gd name="connsiteY8" fmla="*/ 222250 h 22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776" h="222371">
                <a:moveTo>
                  <a:pt x="38100" y="0"/>
                </a:moveTo>
                <a:cubicBezTo>
                  <a:pt x="71863" y="42203"/>
                  <a:pt x="59214" y="18892"/>
                  <a:pt x="76200" y="69850"/>
                </a:cubicBezTo>
                <a:cubicBezTo>
                  <a:pt x="78317" y="76200"/>
                  <a:pt x="76563" y="85907"/>
                  <a:pt x="82550" y="88900"/>
                </a:cubicBezTo>
                <a:cubicBezTo>
                  <a:pt x="113937" y="104593"/>
                  <a:pt x="98970" y="98607"/>
                  <a:pt x="127000" y="107950"/>
                </a:cubicBezTo>
                <a:cubicBezTo>
                  <a:pt x="129117" y="114300"/>
                  <a:pt x="135467" y="120650"/>
                  <a:pt x="133350" y="127000"/>
                </a:cubicBezTo>
                <a:cubicBezTo>
                  <a:pt x="129858" y="137477"/>
                  <a:pt x="103964" y="152940"/>
                  <a:pt x="95250" y="158750"/>
                </a:cubicBezTo>
                <a:cubicBezTo>
                  <a:pt x="56761" y="216484"/>
                  <a:pt x="119730" y="127920"/>
                  <a:pt x="50800" y="196850"/>
                </a:cubicBezTo>
                <a:cubicBezTo>
                  <a:pt x="46067" y="201583"/>
                  <a:pt x="49677" y="211719"/>
                  <a:pt x="44450" y="215900"/>
                </a:cubicBezTo>
                <a:cubicBezTo>
                  <a:pt x="34587" y="223790"/>
                  <a:pt x="11990" y="222250"/>
                  <a:pt x="0" y="222250"/>
                </a:cubicBezTo>
              </a:path>
            </a:pathLst>
          </a:custGeom>
          <a:noFill/>
          <a:ln w="57150">
            <a:solidFill>
              <a:srgbClr val="0070C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자유형: 도형 155">
            <a:extLst>
              <a:ext uri="{FF2B5EF4-FFF2-40B4-BE49-F238E27FC236}">
                <a16:creationId xmlns:a16="http://schemas.microsoft.com/office/drawing/2014/main" id="{B41231EB-BAFC-49F1-90E2-45C943FABC66}"/>
              </a:ext>
            </a:extLst>
          </p:cNvPr>
          <p:cNvSpPr/>
          <p:nvPr/>
        </p:nvSpPr>
        <p:spPr>
          <a:xfrm rot="4595322">
            <a:off x="6371204" y="3792071"/>
            <a:ext cx="133776" cy="222371"/>
          </a:xfrm>
          <a:custGeom>
            <a:avLst/>
            <a:gdLst>
              <a:gd name="connsiteX0" fmla="*/ 38100 w 133776"/>
              <a:gd name="connsiteY0" fmla="*/ 0 h 222371"/>
              <a:gd name="connsiteX1" fmla="*/ 76200 w 133776"/>
              <a:gd name="connsiteY1" fmla="*/ 69850 h 222371"/>
              <a:gd name="connsiteX2" fmla="*/ 82550 w 133776"/>
              <a:gd name="connsiteY2" fmla="*/ 88900 h 222371"/>
              <a:gd name="connsiteX3" fmla="*/ 127000 w 133776"/>
              <a:gd name="connsiteY3" fmla="*/ 107950 h 222371"/>
              <a:gd name="connsiteX4" fmla="*/ 133350 w 133776"/>
              <a:gd name="connsiteY4" fmla="*/ 127000 h 222371"/>
              <a:gd name="connsiteX5" fmla="*/ 95250 w 133776"/>
              <a:gd name="connsiteY5" fmla="*/ 158750 h 222371"/>
              <a:gd name="connsiteX6" fmla="*/ 50800 w 133776"/>
              <a:gd name="connsiteY6" fmla="*/ 196850 h 222371"/>
              <a:gd name="connsiteX7" fmla="*/ 44450 w 133776"/>
              <a:gd name="connsiteY7" fmla="*/ 215900 h 222371"/>
              <a:gd name="connsiteX8" fmla="*/ 0 w 133776"/>
              <a:gd name="connsiteY8" fmla="*/ 222250 h 22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776" h="222371">
                <a:moveTo>
                  <a:pt x="38100" y="0"/>
                </a:moveTo>
                <a:cubicBezTo>
                  <a:pt x="71863" y="42203"/>
                  <a:pt x="59214" y="18892"/>
                  <a:pt x="76200" y="69850"/>
                </a:cubicBezTo>
                <a:cubicBezTo>
                  <a:pt x="78317" y="76200"/>
                  <a:pt x="76563" y="85907"/>
                  <a:pt x="82550" y="88900"/>
                </a:cubicBezTo>
                <a:cubicBezTo>
                  <a:pt x="113937" y="104593"/>
                  <a:pt x="98970" y="98607"/>
                  <a:pt x="127000" y="107950"/>
                </a:cubicBezTo>
                <a:cubicBezTo>
                  <a:pt x="129117" y="114300"/>
                  <a:pt x="135467" y="120650"/>
                  <a:pt x="133350" y="127000"/>
                </a:cubicBezTo>
                <a:cubicBezTo>
                  <a:pt x="129858" y="137477"/>
                  <a:pt x="103964" y="152940"/>
                  <a:pt x="95250" y="158750"/>
                </a:cubicBezTo>
                <a:cubicBezTo>
                  <a:pt x="56761" y="216484"/>
                  <a:pt x="119730" y="127920"/>
                  <a:pt x="50800" y="196850"/>
                </a:cubicBezTo>
                <a:cubicBezTo>
                  <a:pt x="46067" y="201583"/>
                  <a:pt x="49677" y="211719"/>
                  <a:pt x="44450" y="215900"/>
                </a:cubicBezTo>
                <a:cubicBezTo>
                  <a:pt x="34587" y="223790"/>
                  <a:pt x="11990" y="222250"/>
                  <a:pt x="0" y="222250"/>
                </a:cubicBezTo>
              </a:path>
            </a:pathLst>
          </a:custGeom>
          <a:noFill/>
          <a:ln w="57150">
            <a:solidFill>
              <a:srgbClr val="7030A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3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123</Words>
  <Application>Microsoft Office PowerPoint</Application>
  <PresentationFormat>와이드스크린</PresentationFormat>
  <Paragraphs>108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윤성호</dc:creator>
  <cp:lastModifiedBy>윤성호</cp:lastModifiedBy>
  <cp:revision>6</cp:revision>
  <dcterms:created xsi:type="dcterms:W3CDTF">2020-06-10T13:07:24Z</dcterms:created>
  <dcterms:modified xsi:type="dcterms:W3CDTF">2020-06-13T17:16:15Z</dcterms:modified>
</cp:coreProperties>
</file>