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52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8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6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AC4A-5590-4319-A94F-E6FC1FD1AB51}" type="datetimeFigureOut">
              <a:rPr lang="ko-KR" altLang="en-US" smtClean="0"/>
              <a:t>2020-01-15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52FE12-66D9-441E-8B4B-EC6E4A5E9CCB}"/>
              </a:ext>
            </a:extLst>
          </p:cNvPr>
          <p:cNvSpPr/>
          <p:nvPr/>
        </p:nvSpPr>
        <p:spPr>
          <a:xfrm>
            <a:off x="1334527" y="1053899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회원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6F9542A-43B7-48CB-8DDC-2CC3E901AFC0}"/>
              </a:ext>
            </a:extLst>
          </p:cNvPr>
          <p:cNvSpPr/>
          <p:nvPr/>
        </p:nvSpPr>
        <p:spPr>
          <a:xfrm>
            <a:off x="204755" y="196702"/>
            <a:ext cx="45464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61C0CF-B684-4917-A755-EBD68BA19367}"/>
              </a:ext>
            </a:extLst>
          </p:cNvPr>
          <p:cNvSpPr/>
          <p:nvPr/>
        </p:nvSpPr>
        <p:spPr>
          <a:xfrm>
            <a:off x="204755" y="1003284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E7F48B-13E9-4D32-814B-19D1D9263893}"/>
              </a:ext>
            </a:extLst>
          </p:cNvPr>
          <p:cNvSpPr txBox="1"/>
          <p:nvPr/>
        </p:nvSpPr>
        <p:spPr>
          <a:xfrm>
            <a:off x="1686336" y="15938"/>
            <a:ext cx="896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추천받은회원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E089473-4BE8-42C2-B157-5016D7FC9528}"/>
              </a:ext>
            </a:extLst>
          </p:cNvPr>
          <p:cNvSpPr/>
          <p:nvPr/>
        </p:nvSpPr>
        <p:spPr>
          <a:xfrm>
            <a:off x="1227426" y="2648533"/>
            <a:ext cx="718829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보유카드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B22A22E-220C-473A-B1C4-B0E28AE6D668}"/>
              </a:ext>
            </a:extLst>
          </p:cNvPr>
          <p:cNvSpPr/>
          <p:nvPr/>
        </p:nvSpPr>
        <p:spPr>
          <a:xfrm>
            <a:off x="1403766" y="3421038"/>
            <a:ext cx="366148" cy="3462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8CA5B6-2461-41B1-B9F8-62EDFC96AB5E}"/>
              </a:ext>
            </a:extLst>
          </p:cNvPr>
          <p:cNvCxnSpPr>
            <a:cxnSpLocks/>
            <a:stCxn id="3" idx="1"/>
            <a:endCxn id="163" idx="6"/>
          </p:cNvCxnSpPr>
          <p:nvPr/>
        </p:nvCxnSpPr>
        <p:spPr>
          <a:xfrm flipH="1">
            <a:off x="1012419" y="1177010"/>
            <a:ext cx="322108" cy="402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5714658-DF89-4643-90FD-C5ADE9BB7DFD}"/>
              </a:ext>
            </a:extLst>
          </p:cNvPr>
          <p:cNvCxnSpPr>
            <a:cxnSpLocks/>
            <a:stCxn id="118" idx="0"/>
            <a:endCxn id="98" idx="2"/>
          </p:cNvCxnSpPr>
          <p:nvPr/>
        </p:nvCxnSpPr>
        <p:spPr>
          <a:xfrm flipV="1">
            <a:off x="1586840" y="2894754"/>
            <a:ext cx="1" cy="5262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BDF97D6-F370-4B42-9F09-16EEF14F8E15}"/>
              </a:ext>
            </a:extLst>
          </p:cNvPr>
          <p:cNvSpPr/>
          <p:nvPr/>
        </p:nvSpPr>
        <p:spPr>
          <a:xfrm>
            <a:off x="3724401" y="955069"/>
            <a:ext cx="707355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카드종류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493388F-D038-4A73-B7F2-9F869D060439}"/>
              </a:ext>
            </a:extLst>
          </p:cNvPr>
          <p:cNvSpPr/>
          <p:nvPr/>
        </p:nvSpPr>
        <p:spPr>
          <a:xfrm>
            <a:off x="3776183" y="2585405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카드사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5011D1-A409-4529-BEBD-AA09A0DC8D50}"/>
              </a:ext>
            </a:extLst>
          </p:cNvPr>
          <p:cNvSpPr/>
          <p:nvPr/>
        </p:nvSpPr>
        <p:spPr>
          <a:xfrm>
            <a:off x="204755" y="599993"/>
            <a:ext cx="58642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PW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416312A-2585-4915-B647-3D7247E582D4}"/>
              </a:ext>
            </a:extLst>
          </p:cNvPr>
          <p:cNvSpPr/>
          <p:nvPr/>
        </p:nvSpPr>
        <p:spPr>
          <a:xfrm>
            <a:off x="204755" y="140657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7" name="다이아몬드 166">
            <a:extLst>
              <a:ext uri="{FF2B5EF4-FFF2-40B4-BE49-F238E27FC236}">
                <a16:creationId xmlns:a16="http://schemas.microsoft.com/office/drawing/2014/main" id="{14646AC5-2AE0-4CD8-B9C2-B9AD74DC88B6}"/>
              </a:ext>
            </a:extLst>
          </p:cNvPr>
          <p:cNvSpPr/>
          <p:nvPr/>
        </p:nvSpPr>
        <p:spPr>
          <a:xfrm>
            <a:off x="1141982" y="1774314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4EEC23F-7D15-4B51-8E28-57E68D1E7C1B}"/>
              </a:ext>
            </a:extLst>
          </p:cNvPr>
          <p:cNvSpPr/>
          <p:nvPr/>
        </p:nvSpPr>
        <p:spPr>
          <a:xfrm>
            <a:off x="57283" y="1988633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카드번호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4FCFD740-23AB-4DDC-846A-CFA473513545}"/>
              </a:ext>
            </a:extLst>
          </p:cNvPr>
          <p:cNvSpPr/>
          <p:nvPr/>
        </p:nvSpPr>
        <p:spPr>
          <a:xfrm>
            <a:off x="394717" y="2377551"/>
            <a:ext cx="64944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CVC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9898340-D69E-4394-9B86-2D91B43D9A01}"/>
              </a:ext>
            </a:extLst>
          </p:cNvPr>
          <p:cNvSpPr/>
          <p:nvPr/>
        </p:nvSpPr>
        <p:spPr>
          <a:xfrm>
            <a:off x="57283" y="2766469"/>
            <a:ext cx="986882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6EB914-DD8F-4E1E-BFE4-F750B332ED7C}"/>
              </a:ext>
            </a:extLst>
          </p:cNvPr>
          <p:cNvSpPr/>
          <p:nvPr/>
        </p:nvSpPr>
        <p:spPr>
          <a:xfrm>
            <a:off x="57283" y="3371782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유효기한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1774F9C-B605-404C-86E2-E0BECB48CC38}"/>
              </a:ext>
            </a:extLst>
          </p:cNvPr>
          <p:cNvSpPr/>
          <p:nvPr/>
        </p:nvSpPr>
        <p:spPr>
          <a:xfrm>
            <a:off x="1338109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체크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01DCD44-4F16-412F-BE19-6D54ED8FEA44}"/>
              </a:ext>
            </a:extLst>
          </p:cNvPr>
          <p:cNvSpPr/>
          <p:nvPr/>
        </p:nvSpPr>
        <p:spPr>
          <a:xfrm>
            <a:off x="525488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신용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A80EAB-A924-47A1-B6A8-D52ACBB4665E}"/>
              </a:ext>
            </a:extLst>
          </p:cNvPr>
          <p:cNvSpPr/>
          <p:nvPr/>
        </p:nvSpPr>
        <p:spPr>
          <a:xfrm>
            <a:off x="2150730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선불</a:t>
            </a: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1AE039C-D307-4812-B4E0-A899BCB8CB02}"/>
              </a:ext>
            </a:extLst>
          </p:cNvPr>
          <p:cNvSpPr/>
          <p:nvPr/>
        </p:nvSpPr>
        <p:spPr>
          <a:xfrm>
            <a:off x="31380" y="5096227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납부방법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1F6B2D9B-7FDD-4920-81A4-68FE707E1EB1}"/>
              </a:ext>
            </a:extLst>
          </p:cNvPr>
          <p:cNvSpPr/>
          <p:nvPr/>
        </p:nvSpPr>
        <p:spPr>
          <a:xfrm>
            <a:off x="52356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청구일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55EB889-5757-491A-8632-9891B810208B}"/>
              </a:ext>
            </a:extLst>
          </p:cNvPr>
          <p:cNvSpPr/>
          <p:nvPr/>
        </p:nvSpPr>
        <p:spPr>
          <a:xfrm>
            <a:off x="1221312" y="5096227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CE48190-AD93-4FF0-820F-843372D848A4}"/>
              </a:ext>
            </a:extLst>
          </p:cNvPr>
          <p:cNvSpPr/>
          <p:nvPr/>
        </p:nvSpPr>
        <p:spPr>
          <a:xfrm>
            <a:off x="1052262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은행명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1672A24-81CF-4B1D-A6AF-9CCB90539E2A}"/>
              </a:ext>
            </a:extLst>
          </p:cNvPr>
          <p:cNvSpPr/>
          <p:nvPr/>
        </p:nvSpPr>
        <p:spPr>
          <a:xfrm>
            <a:off x="3278737" y="5856164"/>
            <a:ext cx="977268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B21397A-5A02-4C9A-8EE8-21ED673AD28E}"/>
              </a:ext>
            </a:extLst>
          </p:cNvPr>
          <p:cNvSpPr/>
          <p:nvPr/>
        </p:nvSpPr>
        <p:spPr>
          <a:xfrm>
            <a:off x="2403043" y="5859819"/>
            <a:ext cx="807664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은행명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3B83146-3004-47C1-9906-60245E7E557A}"/>
              </a:ext>
            </a:extLst>
          </p:cNvPr>
          <p:cNvSpPr/>
          <p:nvPr/>
        </p:nvSpPr>
        <p:spPr>
          <a:xfrm>
            <a:off x="4727443" y="1895376"/>
            <a:ext cx="807664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카드사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번호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2527F7F5-627D-4262-BA08-F00B74077075}"/>
              </a:ext>
            </a:extLst>
          </p:cNvPr>
          <p:cNvSpPr/>
          <p:nvPr/>
        </p:nvSpPr>
        <p:spPr>
          <a:xfrm>
            <a:off x="4736381" y="2535399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카드사명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E1E255A-5E53-41A6-8A09-3C3F5206DAE5}"/>
              </a:ext>
            </a:extLst>
          </p:cNvPr>
          <p:cNvSpPr/>
          <p:nvPr/>
        </p:nvSpPr>
        <p:spPr>
          <a:xfrm>
            <a:off x="2730354" y="5095774"/>
            <a:ext cx="1052840" cy="34623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충전정보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9" name="다이아몬드 208">
            <a:extLst>
              <a:ext uri="{FF2B5EF4-FFF2-40B4-BE49-F238E27FC236}">
                <a16:creationId xmlns:a16="http://schemas.microsoft.com/office/drawing/2014/main" id="{F0A5314C-F92E-470A-844F-31D279E2C017}"/>
              </a:ext>
            </a:extLst>
          </p:cNvPr>
          <p:cNvSpPr/>
          <p:nvPr/>
        </p:nvSpPr>
        <p:spPr>
          <a:xfrm>
            <a:off x="3628384" y="1722001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출시</a:t>
            </a:r>
          </a:p>
        </p:txBody>
      </p:sp>
      <p:sp>
        <p:nvSpPr>
          <p:cNvPr id="210" name="다이아몬드 209">
            <a:extLst>
              <a:ext uri="{FF2B5EF4-FFF2-40B4-BE49-F238E27FC236}">
                <a16:creationId xmlns:a16="http://schemas.microsoft.com/office/drawing/2014/main" id="{989FC092-6C4F-4202-B5E2-37F15B0520EC}"/>
              </a:ext>
            </a:extLst>
          </p:cNvPr>
          <p:cNvSpPr/>
          <p:nvPr/>
        </p:nvSpPr>
        <p:spPr>
          <a:xfrm>
            <a:off x="2254246" y="2523500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발급</a:t>
            </a:r>
          </a:p>
        </p:txBody>
      </p:sp>
      <p:sp>
        <p:nvSpPr>
          <p:cNvPr id="211" name="다이아몬드 210">
            <a:extLst>
              <a:ext uri="{FF2B5EF4-FFF2-40B4-BE49-F238E27FC236}">
                <a16:creationId xmlns:a16="http://schemas.microsoft.com/office/drawing/2014/main" id="{25926260-4C9C-4E0D-944D-33C8FB965722}"/>
              </a:ext>
            </a:extLst>
          </p:cNvPr>
          <p:cNvSpPr/>
          <p:nvPr/>
        </p:nvSpPr>
        <p:spPr>
          <a:xfrm>
            <a:off x="2318534" y="3167011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2E41A6D-9CDF-4376-9AB4-1301F63EFA05}"/>
              </a:ext>
            </a:extLst>
          </p:cNvPr>
          <p:cNvSpPr/>
          <p:nvPr/>
        </p:nvSpPr>
        <p:spPr>
          <a:xfrm>
            <a:off x="3702434" y="3794719"/>
            <a:ext cx="718829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이용내역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AFCAF41A-CF55-4DC9-A722-B189D724076F}"/>
              </a:ext>
            </a:extLst>
          </p:cNvPr>
          <p:cNvSpPr/>
          <p:nvPr/>
        </p:nvSpPr>
        <p:spPr>
          <a:xfrm>
            <a:off x="3047105" y="4272859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승인번호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C055A44C-313B-4D26-87C8-20FB8CBEACA6}"/>
              </a:ext>
            </a:extLst>
          </p:cNvPr>
          <p:cNvSpPr/>
          <p:nvPr/>
        </p:nvSpPr>
        <p:spPr>
          <a:xfrm>
            <a:off x="3724401" y="4650356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709118D-564B-4A0A-8563-895AB4F195DB}"/>
              </a:ext>
            </a:extLst>
          </p:cNvPr>
          <p:cNvSpPr/>
          <p:nvPr/>
        </p:nvSpPr>
        <p:spPr>
          <a:xfrm>
            <a:off x="4157241" y="4279369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일시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B48736C2-0DA9-48AE-81AA-095AD6441B80}"/>
              </a:ext>
            </a:extLst>
          </p:cNvPr>
          <p:cNvCxnSpPr>
            <a:cxnSpLocks/>
            <a:stCxn id="3" idx="1"/>
            <a:endCxn id="56" idx="6"/>
          </p:cNvCxnSpPr>
          <p:nvPr/>
        </p:nvCxnSpPr>
        <p:spPr>
          <a:xfrm flipH="1" flipV="1">
            <a:off x="659404" y="369819"/>
            <a:ext cx="675123" cy="807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27EB92-1CB1-43BA-BA92-6FEBE762F09D}"/>
              </a:ext>
            </a:extLst>
          </p:cNvPr>
          <p:cNvCxnSpPr>
            <a:cxnSpLocks/>
            <a:stCxn id="3" idx="1"/>
            <a:endCxn id="162" idx="6"/>
          </p:cNvCxnSpPr>
          <p:nvPr/>
        </p:nvCxnSpPr>
        <p:spPr>
          <a:xfrm flipH="1" flipV="1">
            <a:off x="791183" y="773110"/>
            <a:ext cx="543344" cy="40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24F6FFD-E0B5-4B7C-BF01-F70FD9076F87}"/>
              </a:ext>
            </a:extLst>
          </p:cNvPr>
          <p:cNvCxnSpPr>
            <a:cxnSpLocks/>
            <a:stCxn id="3" idx="1"/>
            <a:endCxn id="58" idx="6"/>
          </p:cNvCxnSpPr>
          <p:nvPr/>
        </p:nvCxnSpPr>
        <p:spPr>
          <a:xfrm flipH="1" flipV="1">
            <a:off x="873837" y="1176401"/>
            <a:ext cx="460690" cy="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DF3A367-D7E4-4D92-A5DF-6137A26B6CE9}"/>
              </a:ext>
            </a:extLst>
          </p:cNvPr>
          <p:cNvCxnSpPr>
            <a:cxnSpLocks/>
            <a:stCxn id="3" idx="2"/>
            <a:endCxn id="167" idx="0"/>
          </p:cNvCxnSpPr>
          <p:nvPr/>
        </p:nvCxnSpPr>
        <p:spPr>
          <a:xfrm>
            <a:off x="1586840" y="1300120"/>
            <a:ext cx="1" cy="47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03215335-1489-45EC-B9CD-14804D8425AB}"/>
              </a:ext>
            </a:extLst>
          </p:cNvPr>
          <p:cNvCxnSpPr>
            <a:cxnSpLocks/>
            <a:stCxn id="98" idx="0"/>
            <a:endCxn id="167" idx="2"/>
          </p:cNvCxnSpPr>
          <p:nvPr/>
        </p:nvCxnSpPr>
        <p:spPr>
          <a:xfrm flipV="1">
            <a:off x="1586841" y="2263423"/>
            <a:ext cx="0" cy="38511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FBD1C58-C1C7-43F3-91AF-F8AD1B22E0C1}"/>
              </a:ext>
            </a:extLst>
          </p:cNvPr>
          <p:cNvCxnSpPr>
            <a:cxnSpLocks/>
            <a:stCxn id="183" idx="6"/>
            <a:endCxn id="98" idx="1"/>
          </p:cNvCxnSpPr>
          <p:nvPr/>
        </p:nvCxnSpPr>
        <p:spPr>
          <a:xfrm>
            <a:off x="1044165" y="2550668"/>
            <a:ext cx="183261" cy="22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67BB66A3-20E4-4A62-8A70-F562E49AFD0A}"/>
              </a:ext>
            </a:extLst>
          </p:cNvPr>
          <p:cNvCxnSpPr>
            <a:cxnSpLocks/>
            <a:stCxn id="182" idx="6"/>
            <a:endCxn id="98" idx="1"/>
          </p:cNvCxnSpPr>
          <p:nvPr/>
        </p:nvCxnSpPr>
        <p:spPr>
          <a:xfrm>
            <a:off x="1044165" y="2161750"/>
            <a:ext cx="183261" cy="6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FEA5D62-0939-4E82-9D8C-2DF812D510EC}"/>
              </a:ext>
            </a:extLst>
          </p:cNvPr>
          <p:cNvCxnSpPr>
            <a:cxnSpLocks/>
            <a:stCxn id="185" idx="6"/>
            <a:endCxn id="98" idx="1"/>
          </p:cNvCxnSpPr>
          <p:nvPr/>
        </p:nvCxnSpPr>
        <p:spPr>
          <a:xfrm flipV="1">
            <a:off x="1044165" y="2771644"/>
            <a:ext cx="183261" cy="773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2725E89-12F2-4884-BD6B-B34AFAA7C97C}"/>
              </a:ext>
            </a:extLst>
          </p:cNvPr>
          <p:cNvCxnSpPr>
            <a:cxnSpLocks/>
            <a:stCxn id="98" idx="1"/>
            <a:endCxn id="184" idx="6"/>
          </p:cNvCxnSpPr>
          <p:nvPr/>
        </p:nvCxnSpPr>
        <p:spPr>
          <a:xfrm flipH="1">
            <a:off x="1044165" y="2771644"/>
            <a:ext cx="183261" cy="27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FAB61A2C-57AA-4CC7-ADB6-1D0A5FA33652}"/>
              </a:ext>
            </a:extLst>
          </p:cNvPr>
          <p:cNvCxnSpPr>
            <a:cxnSpLocks/>
            <a:stCxn id="186" idx="0"/>
            <a:endCxn id="118" idx="4"/>
          </p:cNvCxnSpPr>
          <p:nvPr/>
        </p:nvCxnSpPr>
        <p:spPr>
          <a:xfrm flipH="1" flipV="1">
            <a:off x="1586840" y="3767272"/>
            <a:ext cx="3582" cy="3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9C65835A-88D2-4BA2-9140-93220D058AC7}"/>
              </a:ext>
            </a:extLst>
          </p:cNvPr>
          <p:cNvCxnSpPr>
            <a:cxnSpLocks/>
            <a:stCxn id="187" idx="0"/>
            <a:endCxn id="118" idx="3"/>
          </p:cNvCxnSpPr>
          <p:nvPr/>
        </p:nvCxnSpPr>
        <p:spPr>
          <a:xfrm flipV="1">
            <a:off x="777801" y="3716567"/>
            <a:ext cx="679586" cy="38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FCF3412-D357-4E5E-BE11-192BB6CB37E3}"/>
              </a:ext>
            </a:extLst>
          </p:cNvPr>
          <p:cNvCxnSpPr>
            <a:cxnSpLocks/>
            <a:stCxn id="191" idx="0"/>
            <a:endCxn id="118" idx="5"/>
          </p:cNvCxnSpPr>
          <p:nvPr/>
        </p:nvCxnSpPr>
        <p:spPr>
          <a:xfrm flipH="1" flipV="1">
            <a:off x="1716293" y="3716567"/>
            <a:ext cx="686750" cy="38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933BDDB-32D5-4D66-813F-4BFFD0CEDDFF}"/>
              </a:ext>
            </a:extLst>
          </p:cNvPr>
          <p:cNvCxnSpPr>
            <a:cxnSpLocks/>
            <a:stCxn id="198" idx="0"/>
            <a:endCxn id="187" idx="2"/>
          </p:cNvCxnSpPr>
          <p:nvPr/>
        </p:nvCxnSpPr>
        <p:spPr>
          <a:xfrm flipV="1">
            <a:off x="456188" y="4351532"/>
            <a:ext cx="321613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E8B18210-70BE-40FE-B020-EBC0E3E0F5B0}"/>
              </a:ext>
            </a:extLst>
          </p:cNvPr>
          <p:cNvCxnSpPr>
            <a:cxnSpLocks/>
            <a:stCxn id="197" idx="6"/>
            <a:endCxn id="187" idx="2"/>
          </p:cNvCxnSpPr>
          <p:nvPr/>
        </p:nvCxnSpPr>
        <p:spPr>
          <a:xfrm flipH="1" flipV="1">
            <a:off x="777801" y="4351532"/>
            <a:ext cx="240461" cy="91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3FA65090-70E3-4DAE-85D3-7C7B8C65693E}"/>
              </a:ext>
            </a:extLst>
          </p:cNvPr>
          <p:cNvCxnSpPr>
            <a:cxnSpLocks/>
            <a:stCxn id="200" idx="0"/>
            <a:endCxn id="186" idx="2"/>
          </p:cNvCxnSpPr>
          <p:nvPr/>
        </p:nvCxnSpPr>
        <p:spPr>
          <a:xfrm flipV="1">
            <a:off x="1456094" y="4351532"/>
            <a:ext cx="134328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63CCCF5-A053-47C4-8737-E970061F1F60}"/>
              </a:ext>
            </a:extLst>
          </p:cNvPr>
          <p:cNvCxnSpPr>
            <a:cxnSpLocks/>
            <a:stCxn id="199" idx="7"/>
            <a:endCxn id="186" idx="2"/>
          </p:cNvCxnSpPr>
          <p:nvPr/>
        </p:nvCxnSpPr>
        <p:spPr>
          <a:xfrm flipH="1" flipV="1">
            <a:off x="1590422" y="4351532"/>
            <a:ext cx="473246" cy="7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0305DBF4-5225-41CE-B79F-1E844B82282C}"/>
              </a:ext>
            </a:extLst>
          </p:cNvPr>
          <p:cNvCxnSpPr>
            <a:cxnSpLocks/>
            <a:stCxn id="202" idx="0"/>
            <a:endCxn id="208" idx="4"/>
          </p:cNvCxnSpPr>
          <p:nvPr/>
        </p:nvCxnSpPr>
        <p:spPr>
          <a:xfrm flipV="1">
            <a:off x="2806875" y="5442008"/>
            <a:ext cx="449899" cy="41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4796647B-6849-4DF9-BA7F-67E5A7A36E66}"/>
              </a:ext>
            </a:extLst>
          </p:cNvPr>
          <p:cNvCxnSpPr>
            <a:cxnSpLocks/>
            <a:stCxn id="208" idx="7"/>
            <a:endCxn id="191" idx="2"/>
          </p:cNvCxnSpPr>
          <p:nvPr/>
        </p:nvCxnSpPr>
        <p:spPr>
          <a:xfrm flipH="1" flipV="1">
            <a:off x="2403043" y="4351532"/>
            <a:ext cx="1225966" cy="794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CE641F7-8CAC-457F-BD3F-E59B843CB2F0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>
            <a:off x="3208251" y="3411566"/>
            <a:ext cx="494183" cy="50626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1CB06E7B-51B5-409B-AD98-76A5E6BDE5EC}"/>
              </a:ext>
            </a:extLst>
          </p:cNvPr>
          <p:cNvCxnSpPr>
            <a:cxnSpLocks/>
            <a:stCxn id="210" idx="3"/>
            <a:endCxn id="111" idx="1"/>
          </p:cNvCxnSpPr>
          <p:nvPr/>
        </p:nvCxnSpPr>
        <p:spPr>
          <a:xfrm flipV="1">
            <a:off x="3143963" y="1078180"/>
            <a:ext cx="580438" cy="1689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A0746655-E8DE-46BC-9115-A4405A932A24}"/>
              </a:ext>
            </a:extLst>
          </p:cNvPr>
          <p:cNvCxnSpPr>
            <a:cxnSpLocks/>
            <a:stCxn id="98" idx="3"/>
            <a:endCxn id="211" idx="1"/>
          </p:cNvCxnSpPr>
          <p:nvPr/>
        </p:nvCxnSpPr>
        <p:spPr>
          <a:xfrm>
            <a:off x="1946255" y="2771644"/>
            <a:ext cx="372279" cy="639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26F5EDF-BC59-4A46-BA75-85BC7D9462FE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flipH="1">
            <a:off x="3540546" y="4040940"/>
            <a:ext cx="521303" cy="231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A8E63742-7B12-4A07-A447-491245B839B8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 flipH="1">
            <a:off x="4058942" y="4040940"/>
            <a:ext cx="2907" cy="609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BF80675B-27D9-4DA3-8059-5DD44F5882A8}"/>
              </a:ext>
            </a:extLst>
          </p:cNvPr>
          <p:cNvCxnSpPr>
            <a:cxnSpLocks/>
            <a:stCxn id="212" idx="2"/>
            <a:endCxn id="216" idx="0"/>
          </p:cNvCxnSpPr>
          <p:nvPr/>
        </p:nvCxnSpPr>
        <p:spPr>
          <a:xfrm>
            <a:off x="4061849" y="4040940"/>
            <a:ext cx="429933" cy="23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BC76C671-1563-44C4-95BC-BE981207955D}"/>
              </a:ext>
            </a:extLst>
          </p:cNvPr>
          <p:cNvCxnSpPr>
            <a:cxnSpLocks/>
            <a:stCxn id="98" idx="3"/>
            <a:endCxn id="210" idx="1"/>
          </p:cNvCxnSpPr>
          <p:nvPr/>
        </p:nvCxnSpPr>
        <p:spPr>
          <a:xfrm flipV="1">
            <a:off x="1946255" y="2768055"/>
            <a:ext cx="307991" cy="3589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32EE1602-7AB3-4B05-BA5F-147F46BC3A45}"/>
              </a:ext>
            </a:extLst>
          </p:cNvPr>
          <p:cNvCxnSpPr>
            <a:cxnSpLocks/>
            <a:stCxn id="111" idx="1"/>
            <a:endCxn id="520" idx="7"/>
          </p:cNvCxnSpPr>
          <p:nvPr/>
        </p:nvCxnSpPr>
        <p:spPr>
          <a:xfrm flipH="1">
            <a:off x="3134570" y="1078180"/>
            <a:ext cx="589831" cy="41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EC26175-06FD-4EAA-8CB1-DD42FA2FC5AE}"/>
              </a:ext>
            </a:extLst>
          </p:cNvPr>
          <p:cNvCxnSpPr>
            <a:cxnSpLocks/>
            <a:stCxn id="209" idx="0"/>
            <a:endCxn id="111" idx="2"/>
          </p:cNvCxnSpPr>
          <p:nvPr/>
        </p:nvCxnSpPr>
        <p:spPr>
          <a:xfrm flipV="1">
            <a:off x="4073243" y="1201290"/>
            <a:ext cx="4836" cy="520711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B37E49C2-6A6F-46C7-B74F-0CE9F85DF9DC}"/>
              </a:ext>
            </a:extLst>
          </p:cNvPr>
          <p:cNvCxnSpPr>
            <a:cxnSpLocks/>
            <a:stCxn id="206" idx="2"/>
            <a:endCxn id="115" idx="3"/>
          </p:cNvCxnSpPr>
          <p:nvPr/>
        </p:nvCxnSpPr>
        <p:spPr>
          <a:xfrm flipH="1">
            <a:off x="4362611" y="2708516"/>
            <a:ext cx="3737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73BB8C9E-7A20-41CE-8D19-DF849D440FA9}"/>
              </a:ext>
            </a:extLst>
          </p:cNvPr>
          <p:cNvCxnSpPr>
            <a:cxnSpLocks/>
            <a:stCxn id="204" idx="3"/>
            <a:endCxn id="115" idx="3"/>
          </p:cNvCxnSpPr>
          <p:nvPr/>
        </p:nvCxnSpPr>
        <p:spPr>
          <a:xfrm flipH="1">
            <a:off x="4362611" y="2375611"/>
            <a:ext cx="483112" cy="332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A2C53515-2635-4F08-893E-3227BEB22D86}"/>
              </a:ext>
            </a:extLst>
          </p:cNvPr>
          <p:cNvCxnSpPr>
            <a:cxnSpLocks/>
            <a:stCxn id="115" idx="0"/>
            <a:endCxn id="209" idx="2"/>
          </p:cNvCxnSpPr>
          <p:nvPr/>
        </p:nvCxnSpPr>
        <p:spPr>
          <a:xfrm flipV="1">
            <a:off x="4069397" y="2211110"/>
            <a:ext cx="3846" cy="37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6F249320-1F28-4156-A06A-4B8F63769F26}"/>
              </a:ext>
            </a:extLst>
          </p:cNvPr>
          <p:cNvSpPr/>
          <p:nvPr/>
        </p:nvSpPr>
        <p:spPr>
          <a:xfrm>
            <a:off x="8531616" y="5325867"/>
            <a:ext cx="807664" cy="346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8F3F9AA5-9ED5-4485-A23D-BB4571E34A06}"/>
              </a:ext>
            </a:extLst>
          </p:cNvPr>
          <p:cNvSpPr/>
          <p:nvPr/>
        </p:nvSpPr>
        <p:spPr>
          <a:xfrm>
            <a:off x="7785300" y="6148933"/>
            <a:ext cx="120815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시군구읍면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5E583047-3B62-4A64-A2FC-FE6076361F60}"/>
              </a:ext>
            </a:extLst>
          </p:cNvPr>
          <p:cNvSpPr/>
          <p:nvPr/>
        </p:nvSpPr>
        <p:spPr>
          <a:xfrm>
            <a:off x="8775280" y="6438405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상세주소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A1FD0BA0-986F-4C0A-891D-FAC9D0E94E99}"/>
              </a:ext>
            </a:extLst>
          </p:cNvPr>
          <p:cNvSpPr/>
          <p:nvPr/>
        </p:nvSpPr>
        <p:spPr>
          <a:xfrm>
            <a:off x="2292214" y="1413169"/>
            <a:ext cx="986882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카드식별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코드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EB118234-1A45-4141-B5E5-D6D5B5ACD32D}"/>
              </a:ext>
            </a:extLst>
          </p:cNvPr>
          <p:cNvSpPr/>
          <p:nvPr/>
        </p:nvSpPr>
        <p:spPr>
          <a:xfrm>
            <a:off x="4283784" y="214387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019AD493-BC0D-4EC7-A8D2-FC989E5C1964}"/>
              </a:ext>
            </a:extLst>
          </p:cNvPr>
          <p:cNvSpPr/>
          <p:nvPr/>
        </p:nvSpPr>
        <p:spPr>
          <a:xfrm>
            <a:off x="3397365" y="213143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연회비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C595BB96-C7CC-4439-87BF-5DA52B771E00}"/>
              </a:ext>
            </a:extLst>
          </p:cNvPr>
          <p:cNvSpPr/>
          <p:nvPr/>
        </p:nvSpPr>
        <p:spPr>
          <a:xfrm>
            <a:off x="2247232" y="203796"/>
            <a:ext cx="1009618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전월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요구실적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3E74E8E8-5629-4CCA-B0A3-8AE0554E2B01}"/>
              </a:ext>
            </a:extLst>
          </p:cNvPr>
          <p:cNvCxnSpPr>
            <a:cxnSpLocks/>
            <a:stCxn id="111" idx="0"/>
            <a:endCxn id="524" idx="4"/>
          </p:cNvCxnSpPr>
          <p:nvPr/>
        </p:nvCxnSpPr>
        <p:spPr>
          <a:xfrm flipV="1">
            <a:off x="4078079" y="560621"/>
            <a:ext cx="609537" cy="394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979A27AD-B4C4-4219-B827-AD1D34AC6153}"/>
              </a:ext>
            </a:extLst>
          </p:cNvPr>
          <p:cNvCxnSpPr>
            <a:cxnSpLocks/>
            <a:stCxn id="111" idx="0"/>
            <a:endCxn id="525" idx="4"/>
          </p:cNvCxnSpPr>
          <p:nvPr/>
        </p:nvCxnSpPr>
        <p:spPr>
          <a:xfrm flipH="1" flipV="1">
            <a:off x="3801197" y="559377"/>
            <a:ext cx="276882" cy="395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8D57F31E-5E0B-423B-AB22-1D3C4C8ED667}"/>
              </a:ext>
            </a:extLst>
          </p:cNvPr>
          <p:cNvSpPr/>
          <p:nvPr/>
        </p:nvSpPr>
        <p:spPr>
          <a:xfrm>
            <a:off x="7433468" y="955319"/>
            <a:ext cx="487173" cy="246221"/>
          </a:xfrm>
          <a:prstGeom prst="rect">
            <a:avLst/>
          </a:prstGeom>
          <a:solidFill>
            <a:srgbClr val="FF6666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혜택</a:t>
            </a: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63244B79-0CF4-4E08-8320-D82ED956DE8C}"/>
              </a:ext>
            </a:extLst>
          </p:cNvPr>
          <p:cNvSpPr/>
          <p:nvPr/>
        </p:nvSpPr>
        <p:spPr>
          <a:xfrm>
            <a:off x="6383756" y="406887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</a:rPr>
              <a:t>혜택번호</a:t>
            </a:r>
            <a:endParaRPr lang="en-US" altLang="ko-KR" sz="1000" b="1" u="s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F62448E4-94D5-4411-A397-5E132BC4FC29}"/>
              </a:ext>
            </a:extLst>
          </p:cNvPr>
          <p:cNvSpPr/>
          <p:nvPr/>
        </p:nvSpPr>
        <p:spPr>
          <a:xfrm>
            <a:off x="7468257" y="407126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혜택내용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F20D3428-C946-4228-91A8-84E9361B272D}"/>
              </a:ext>
            </a:extLst>
          </p:cNvPr>
          <p:cNvSpPr/>
          <p:nvPr/>
        </p:nvSpPr>
        <p:spPr>
          <a:xfrm>
            <a:off x="8568744" y="401516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혜택한도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0AF3748C-5290-44A0-BBC7-CEBF4FCD27EA}"/>
              </a:ext>
            </a:extLst>
          </p:cNvPr>
          <p:cNvSpPr/>
          <p:nvPr/>
        </p:nvSpPr>
        <p:spPr>
          <a:xfrm>
            <a:off x="8538722" y="906980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혜택방식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D9086C44-2A59-484B-9901-C358D505FA7F}"/>
              </a:ext>
            </a:extLst>
          </p:cNvPr>
          <p:cNvCxnSpPr>
            <a:cxnSpLocks/>
            <a:stCxn id="621" idx="2"/>
            <a:endCxn id="570" idx="3"/>
          </p:cNvCxnSpPr>
          <p:nvPr/>
        </p:nvCxnSpPr>
        <p:spPr>
          <a:xfrm flipH="1" flipV="1">
            <a:off x="7920641" y="1078430"/>
            <a:ext cx="618081" cy="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타원 659">
            <a:extLst>
              <a:ext uri="{FF2B5EF4-FFF2-40B4-BE49-F238E27FC236}">
                <a16:creationId xmlns:a16="http://schemas.microsoft.com/office/drawing/2014/main" id="{326D2645-DBE5-4E8D-B8ED-CD782E14C08C}"/>
              </a:ext>
            </a:extLst>
          </p:cNvPr>
          <p:cNvSpPr/>
          <p:nvPr/>
        </p:nvSpPr>
        <p:spPr>
          <a:xfrm>
            <a:off x="7489385" y="1444924"/>
            <a:ext cx="366148" cy="3462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16F0CC4F-A141-48E7-9C39-2144D244CE2D}"/>
              </a:ext>
            </a:extLst>
          </p:cNvPr>
          <p:cNvCxnSpPr>
            <a:cxnSpLocks/>
            <a:stCxn id="111" idx="3"/>
            <a:endCxn id="193" idx="1"/>
          </p:cNvCxnSpPr>
          <p:nvPr/>
        </p:nvCxnSpPr>
        <p:spPr>
          <a:xfrm flipV="1">
            <a:off x="4431756" y="1077734"/>
            <a:ext cx="1042314" cy="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연결선 706">
            <a:extLst>
              <a:ext uri="{FF2B5EF4-FFF2-40B4-BE49-F238E27FC236}">
                <a16:creationId xmlns:a16="http://schemas.microsoft.com/office/drawing/2014/main" id="{73E329DE-F3D3-4CCE-9CA5-4906401F692A}"/>
              </a:ext>
            </a:extLst>
          </p:cNvPr>
          <p:cNvCxnSpPr>
            <a:cxnSpLocks/>
            <a:stCxn id="584" idx="4"/>
            <a:endCxn id="570" idx="0"/>
          </p:cNvCxnSpPr>
          <p:nvPr/>
        </p:nvCxnSpPr>
        <p:spPr>
          <a:xfrm>
            <a:off x="6877197" y="753121"/>
            <a:ext cx="799858" cy="202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연결선 709">
            <a:extLst>
              <a:ext uri="{FF2B5EF4-FFF2-40B4-BE49-F238E27FC236}">
                <a16:creationId xmlns:a16="http://schemas.microsoft.com/office/drawing/2014/main" id="{CB4540C1-3093-451A-BECD-4201FBABFE70}"/>
              </a:ext>
            </a:extLst>
          </p:cNvPr>
          <p:cNvCxnSpPr>
            <a:cxnSpLocks/>
            <a:stCxn id="586" idx="4"/>
            <a:endCxn id="570" idx="0"/>
          </p:cNvCxnSpPr>
          <p:nvPr/>
        </p:nvCxnSpPr>
        <p:spPr>
          <a:xfrm flipH="1">
            <a:off x="7677055" y="753360"/>
            <a:ext cx="284643" cy="201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직선 연결선 712">
            <a:extLst>
              <a:ext uri="{FF2B5EF4-FFF2-40B4-BE49-F238E27FC236}">
                <a16:creationId xmlns:a16="http://schemas.microsoft.com/office/drawing/2014/main" id="{62F5D7AA-849C-45AC-AA93-7D174C0F80FB}"/>
              </a:ext>
            </a:extLst>
          </p:cNvPr>
          <p:cNvCxnSpPr>
            <a:cxnSpLocks/>
            <a:stCxn id="588" idx="3"/>
            <a:endCxn id="570" idx="3"/>
          </p:cNvCxnSpPr>
          <p:nvPr/>
        </p:nvCxnSpPr>
        <p:spPr>
          <a:xfrm flipH="1">
            <a:off x="7920641" y="697045"/>
            <a:ext cx="792629" cy="381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8813CA5C-0BCF-497D-A174-38ECA226AEC8}"/>
              </a:ext>
            </a:extLst>
          </p:cNvPr>
          <p:cNvSpPr/>
          <p:nvPr/>
        </p:nvSpPr>
        <p:spPr>
          <a:xfrm>
            <a:off x="6646417" y="2201912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퍼센트</a:t>
            </a:r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9B195668-3407-4EAC-8FCB-CCF7A32CA917}"/>
              </a:ext>
            </a:extLst>
          </p:cNvPr>
          <p:cNvSpPr/>
          <p:nvPr/>
        </p:nvSpPr>
        <p:spPr>
          <a:xfrm>
            <a:off x="7384917" y="2201912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원당</a:t>
            </a:r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F4990862-A6C6-49B0-9F88-0200A75EDEA8}"/>
              </a:ext>
            </a:extLst>
          </p:cNvPr>
          <p:cNvSpPr/>
          <p:nvPr/>
        </p:nvSpPr>
        <p:spPr>
          <a:xfrm>
            <a:off x="8123417" y="2201912"/>
            <a:ext cx="69496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최소</a:t>
            </a:r>
            <a:r>
              <a:rPr lang="en-US" altLang="ko-KR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원</a:t>
            </a:r>
            <a:endParaRPr lang="en-US" altLang="ko-KR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결제시</a:t>
            </a: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695F4B94-E087-40D6-925A-E8D9B8C46E0B}"/>
              </a:ext>
            </a:extLst>
          </p:cNvPr>
          <p:cNvSpPr/>
          <p:nvPr/>
        </p:nvSpPr>
        <p:spPr>
          <a:xfrm>
            <a:off x="8970452" y="2201912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리터당</a:t>
            </a:r>
          </a:p>
        </p:txBody>
      </p: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FCE6DF2B-14A2-41D7-9051-2DD54FF898FA}"/>
              </a:ext>
            </a:extLst>
          </p:cNvPr>
          <p:cNvCxnSpPr>
            <a:cxnSpLocks/>
            <a:stCxn id="812" idx="0"/>
            <a:endCxn id="750" idx="2"/>
          </p:cNvCxnSpPr>
          <p:nvPr/>
        </p:nvCxnSpPr>
        <p:spPr>
          <a:xfrm flipV="1">
            <a:off x="6939631" y="2448133"/>
            <a:ext cx="0" cy="24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7E0FBA38-AE74-4390-87AC-F8CAD1EF918E}"/>
              </a:ext>
            </a:extLst>
          </p:cNvPr>
          <p:cNvCxnSpPr>
            <a:cxnSpLocks/>
            <a:stCxn id="751" idx="0"/>
            <a:endCxn id="660" idx="4"/>
          </p:cNvCxnSpPr>
          <p:nvPr/>
        </p:nvCxnSpPr>
        <p:spPr>
          <a:xfrm flipH="1" flipV="1">
            <a:off x="7672459" y="1791158"/>
            <a:ext cx="5672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00F50CAA-8ECA-4AB0-8AB0-2A842E0D6468}"/>
              </a:ext>
            </a:extLst>
          </p:cNvPr>
          <p:cNvCxnSpPr>
            <a:cxnSpLocks/>
            <a:stCxn id="752" idx="0"/>
            <a:endCxn id="660" idx="4"/>
          </p:cNvCxnSpPr>
          <p:nvPr/>
        </p:nvCxnSpPr>
        <p:spPr>
          <a:xfrm flipH="1" flipV="1">
            <a:off x="7672459" y="1791158"/>
            <a:ext cx="798440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649C7451-B3E4-43AE-BB44-F746EA532B4B}"/>
              </a:ext>
            </a:extLst>
          </p:cNvPr>
          <p:cNvCxnSpPr>
            <a:cxnSpLocks/>
            <a:stCxn id="753" idx="0"/>
            <a:endCxn id="660" idx="4"/>
          </p:cNvCxnSpPr>
          <p:nvPr/>
        </p:nvCxnSpPr>
        <p:spPr>
          <a:xfrm flipH="1" flipV="1">
            <a:off x="7672459" y="1791158"/>
            <a:ext cx="1591207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9F383447-0669-48B9-A354-D6BD567CA37A}"/>
              </a:ext>
            </a:extLst>
          </p:cNvPr>
          <p:cNvSpPr/>
          <p:nvPr/>
        </p:nvSpPr>
        <p:spPr>
          <a:xfrm>
            <a:off x="6535799" y="2690261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혜택률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7" name="타원 826">
            <a:extLst>
              <a:ext uri="{FF2B5EF4-FFF2-40B4-BE49-F238E27FC236}">
                <a16:creationId xmlns:a16="http://schemas.microsoft.com/office/drawing/2014/main" id="{F8FE0F34-3D8A-4235-B8C9-D1043E195920}"/>
              </a:ext>
            </a:extLst>
          </p:cNvPr>
          <p:cNvSpPr/>
          <p:nvPr/>
        </p:nvSpPr>
        <p:spPr>
          <a:xfrm>
            <a:off x="6874002" y="3119530"/>
            <a:ext cx="77384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8" name="직선 연결선 827">
            <a:extLst>
              <a:ext uri="{FF2B5EF4-FFF2-40B4-BE49-F238E27FC236}">
                <a16:creationId xmlns:a16="http://schemas.microsoft.com/office/drawing/2014/main" id="{F13D3B77-A726-4B2B-B396-73AD8C17B55F}"/>
              </a:ext>
            </a:extLst>
          </p:cNvPr>
          <p:cNvCxnSpPr>
            <a:cxnSpLocks/>
            <a:stCxn id="827" idx="7"/>
            <a:endCxn id="751" idx="2"/>
          </p:cNvCxnSpPr>
          <p:nvPr/>
        </p:nvCxnSpPr>
        <p:spPr>
          <a:xfrm flipV="1">
            <a:off x="7534517" y="2448133"/>
            <a:ext cx="143614" cy="72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타원 834">
            <a:extLst>
              <a:ext uri="{FF2B5EF4-FFF2-40B4-BE49-F238E27FC236}">
                <a16:creationId xmlns:a16="http://schemas.microsoft.com/office/drawing/2014/main" id="{75430AED-AF81-4A1D-80A0-FB5DF49520E8}"/>
              </a:ext>
            </a:extLst>
          </p:cNvPr>
          <p:cNvSpPr/>
          <p:nvPr/>
        </p:nvSpPr>
        <p:spPr>
          <a:xfrm>
            <a:off x="7009104" y="3554160"/>
            <a:ext cx="93998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36" name="직선 연결선 835">
            <a:extLst>
              <a:ext uri="{FF2B5EF4-FFF2-40B4-BE49-F238E27FC236}">
                <a16:creationId xmlns:a16="http://schemas.microsoft.com/office/drawing/2014/main" id="{E6F54655-8B9D-4CAE-92E5-E8752704631D}"/>
              </a:ext>
            </a:extLst>
          </p:cNvPr>
          <p:cNvCxnSpPr>
            <a:cxnSpLocks/>
            <a:stCxn id="835" idx="7"/>
            <a:endCxn id="751" idx="2"/>
          </p:cNvCxnSpPr>
          <p:nvPr/>
        </p:nvCxnSpPr>
        <p:spPr>
          <a:xfrm flipH="1" flipV="1">
            <a:off x="7678131" y="2448133"/>
            <a:ext cx="133304" cy="1156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타원 841">
            <a:extLst>
              <a:ext uri="{FF2B5EF4-FFF2-40B4-BE49-F238E27FC236}">
                <a16:creationId xmlns:a16="http://schemas.microsoft.com/office/drawing/2014/main" id="{A6BB148D-39DD-4C11-8F04-920B8C069813}"/>
              </a:ext>
            </a:extLst>
          </p:cNvPr>
          <p:cNvSpPr/>
          <p:nvPr/>
        </p:nvSpPr>
        <p:spPr>
          <a:xfrm>
            <a:off x="7900463" y="3116293"/>
            <a:ext cx="80709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3" name="직선 연결선 842">
            <a:extLst>
              <a:ext uri="{FF2B5EF4-FFF2-40B4-BE49-F238E27FC236}">
                <a16:creationId xmlns:a16="http://schemas.microsoft.com/office/drawing/2014/main" id="{DB1059D4-BC45-45D8-95F5-EBB613E516C3}"/>
              </a:ext>
            </a:extLst>
          </p:cNvPr>
          <p:cNvCxnSpPr>
            <a:cxnSpLocks/>
            <a:stCxn id="842" idx="0"/>
            <a:endCxn id="752" idx="2"/>
          </p:cNvCxnSpPr>
          <p:nvPr/>
        </p:nvCxnSpPr>
        <p:spPr>
          <a:xfrm flipV="1">
            <a:off x="8304012" y="2602022"/>
            <a:ext cx="166887" cy="51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" name="타원 847">
            <a:extLst>
              <a:ext uri="{FF2B5EF4-FFF2-40B4-BE49-F238E27FC236}">
                <a16:creationId xmlns:a16="http://schemas.microsoft.com/office/drawing/2014/main" id="{370334EC-1803-43D0-BF56-D725BB8C3C54}"/>
              </a:ext>
            </a:extLst>
          </p:cNvPr>
          <p:cNvSpPr/>
          <p:nvPr/>
        </p:nvSpPr>
        <p:spPr>
          <a:xfrm>
            <a:off x="8153637" y="3553610"/>
            <a:ext cx="928966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9" name="직선 연결선 848">
            <a:extLst>
              <a:ext uri="{FF2B5EF4-FFF2-40B4-BE49-F238E27FC236}">
                <a16:creationId xmlns:a16="http://schemas.microsoft.com/office/drawing/2014/main" id="{C39FB6E8-C266-4612-A034-FD9CD93F198D}"/>
              </a:ext>
            </a:extLst>
          </p:cNvPr>
          <p:cNvCxnSpPr>
            <a:cxnSpLocks/>
            <a:stCxn id="848" idx="7"/>
            <a:endCxn id="752" idx="2"/>
          </p:cNvCxnSpPr>
          <p:nvPr/>
        </p:nvCxnSpPr>
        <p:spPr>
          <a:xfrm flipH="1" flipV="1">
            <a:off x="8470899" y="2602022"/>
            <a:ext cx="475660" cy="1002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타원 862">
            <a:extLst>
              <a:ext uri="{FF2B5EF4-FFF2-40B4-BE49-F238E27FC236}">
                <a16:creationId xmlns:a16="http://schemas.microsoft.com/office/drawing/2014/main" id="{10757C67-1CA1-486C-816E-3C7DB8A6380C}"/>
              </a:ext>
            </a:extLst>
          </p:cNvPr>
          <p:cNvSpPr/>
          <p:nvPr/>
        </p:nvSpPr>
        <p:spPr>
          <a:xfrm>
            <a:off x="8847548" y="2695442"/>
            <a:ext cx="835265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리터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77" name="직선 연결선 876">
            <a:extLst>
              <a:ext uri="{FF2B5EF4-FFF2-40B4-BE49-F238E27FC236}">
                <a16:creationId xmlns:a16="http://schemas.microsoft.com/office/drawing/2014/main" id="{F336026E-E540-406B-B584-8A0A27DE4AE6}"/>
              </a:ext>
            </a:extLst>
          </p:cNvPr>
          <p:cNvCxnSpPr>
            <a:cxnSpLocks/>
            <a:stCxn id="863" idx="0"/>
            <a:endCxn id="753" idx="2"/>
          </p:cNvCxnSpPr>
          <p:nvPr/>
        </p:nvCxnSpPr>
        <p:spPr>
          <a:xfrm flipH="1" flipV="1">
            <a:off x="9263666" y="2448133"/>
            <a:ext cx="1515" cy="247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>
            <a:extLst>
              <a:ext uri="{FF2B5EF4-FFF2-40B4-BE49-F238E27FC236}">
                <a16:creationId xmlns:a16="http://schemas.microsoft.com/office/drawing/2014/main" id="{D679DFF4-639F-45B7-8840-E36DBC86625E}"/>
              </a:ext>
            </a:extLst>
          </p:cNvPr>
          <p:cNvCxnSpPr>
            <a:cxnSpLocks/>
            <a:stCxn id="111" idx="1"/>
            <a:endCxn id="527" idx="5"/>
          </p:cNvCxnSpPr>
          <p:nvPr/>
        </p:nvCxnSpPr>
        <p:spPr>
          <a:xfrm flipH="1" flipV="1">
            <a:off x="3108995" y="684031"/>
            <a:ext cx="615406" cy="39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직선 연결선 950">
            <a:extLst>
              <a:ext uri="{FF2B5EF4-FFF2-40B4-BE49-F238E27FC236}">
                <a16:creationId xmlns:a16="http://schemas.microsoft.com/office/drawing/2014/main" id="{6D007257-4F38-40DE-A373-F2643C371C9A}"/>
              </a:ext>
            </a:extLst>
          </p:cNvPr>
          <p:cNvCxnSpPr>
            <a:cxnSpLocks/>
            <a:stCxn id="750" idx="0"/>
            <a:endCxn id="660" idx="4"/>
          </p:cNvCxnSpPr>
          <p:nvPr/>
        </p:nvCxnSpPr>
        <p:spPr>
          <a:xfrm flipV="1">
            <a:off x="6939631" y="1791158"/>
            <a:ext cx="732828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원호 955">
            <a:extLst>
              <a:ext uri="{FF2B5EF4-FFF2-40B4-BE49-F238E27FC236}">
                <a16:creationId xmlns:a16="http://schemas.microsoft.com/office/drawing/2014/main" id="{592B78D8-33DE-4456-997E-BDA30CEE9E74}"/>
              </a:ext>
            </a:extLst>
          </p:cNvPr>
          <p:cNvSpPr/>
          <p:nvPr/>
        </p:nvSpPr>
        <p:spPr>
          <a:xfrm rot="14173251">
            <a:off x="1102811" y="3639933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7" name="원호 956">
            <a:extLst>
              <a:ext uri="{FF2B5EF4-FFF2-40B4-BE49-F238E27FC236}">
                <a16:creationId xmlns:a16="http://schemas.microsoft.com/office/drawing/2014/main" id="{81C4F884-84B8-48FE-B767-B98E7C8843E4}"/>
              </a:ext>
            </a:extLst>
          </p:cNvPr>
          <p:cNvSpPr/>
          <p:nvPr/>
        </p:nvSpPr>
        <p:spPr>
          <a:xfrm rot="10800000">
            <a:off x="1489499" y="3593284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8" name="원호 957">
            <a:extLst>
              <a:ext uri="{FF2B5EF4-FFF2-40B4-BE49-F238E27FC236}">
                <a16:creationId xmlns:a16="http://schemas.microsoft.com/office/drawing/2014/main" id="{D5ED778C-F4E5-4860-85F6-F3D5F88A1B41}"/>
              </a:ext>
            </a:extLst>
          </p:cNvPr>
          <p:cNvSpPr/>
          <p:nvPr/>
        </p:nvSpPr>
        <p:spPr>
          <a:xfrm rot="7570863">
            <a:off x="1874571" y="3653082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1" name="원호 960">
            <a:extLst>
              <a:ext uri="{FF2B5EF4-FFF2-40B4-BE49-F238E27FC236}">
                <a16:creationId xmlns:a16="http://schemas.microsoft.com/office/drawing/2014/main" id="{A55E6453-37D9-422C-960F-DE47D088A6F2}"/>
              </a:ext>
            </a:extLst>
          </p:cNvPr>
          <p:cNvSpPr/>
          <p:nvPr/>
        </p:nvSpPr>
        <p:spPr>
          <a:xfrm rot="7482716">
            <a:off x="8016328" y="1810875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7120D2C-7DED-46E8-B061-19D646C3F2DE}"/>
              </a:ext>
            </a:extLst>
          </p:cNvPr>
          <p:cNvSpPr txBox="1"/>
          <p:nvPr/>
        </p:nvSpPr>
        <p:spPr>
          <a:xfrm>
            <a:off x="195516" y="6238350"/>
            <a:ext cx="212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(E)ER Diagram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DE70DD38-0F65-4BC4-9548-6FC4A621F86B}"/>
              </a:ext>
            </a:extLst>
          </p:cNvPr>
          <p:cNvGrpSpPr/>
          <p:nvPr/>
        </p:nvGrpSpPr>
        <p:grpSpPr>
          <a:xfrm>
            <a:off x="5474070" y="833179"/>
            <a:ext cx="889717" cy="489109"/>
            <a:chOff x="5681246" y="1152244"/>
            <a:chExt cx="889717" cy="489109"/>
          </a:xfrm>
        </p:grpSpPr>
        <p:sp>
          <p:nvSpPr>
            <p:cNvPr id="193" name="다이아몬드 192">
              <a:extLst>
                <a:ext uri="{FF2B5EF4-FFF2-40B4-BE49-F238E27FC236}">
                  <a16:creationId xmlns:a16="http://schemas.microsoft.com/office/drawing/2014/main" id="{8500E4D7-42B1-46F6-86A5-1B041F2D460B}"/>
                </a:ext>
              </a:extLst>
            </p:cNvPr>
            <p:cNvSpPr/>
            <p:nvPr/>
          </p:nvSpPr>
          <p:spPr>
            <a:xfrm>
              <a:off x="5681246" y="1152244"/>
              <a:ext cx="889717" cy="489109"/>
            </a:xfrm>
            <a:prstGeom prst="diamond">
              <a:avLst/>
            </a:prstGeom>
            <a:solidFill>
              <a:schemeClr val="accent3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4C2D45-B669-4579-8D8A-67951C407609}"/>
                </a:ext>
              </a:extLst>
            </p:cNvPr>
            <p:cNvSpPr txBox="1"/>
            <p:nvPr/>
          </p:nvSpPr>
          <p:spPr>
            <a:xfrm>
              <a:off x="5750362" y="1172372"/>
              <a:ext cx="763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ea"/>
                  <a:ea typeface="+mj-ea"/>
                </a:rPr>
                <a:t>카드</a:t>
              </a:r>
              <a:endParaRPr lang="en-US" altLang="ko-KR" sz="1000" b="1" dirty="0">
                <a:latin typeface="+mj-ea"/>
                <a:ea typeface="+mj-ea"/>
              </a:endParaRPr>
            </a:p>
            <a:p>
              <a:pPr algn="ctr"/>
              <a:r>
                <a:rPr lang="ko-KR" altLang="en-US" sz="1000" b="1" dirty="0">
                  <a:latin typeface="+mj-ea"/>
                  <a:ea typeface="+mj-ea"/>
                </a:rPr>
                <a:t>제공혜택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802F538-9E3B-4223-BD9E-060F9D59B78C}"/>
              </a:ext>
            </a:extLst>
          </p:cNvPr>
          <p:cNvSpPr txBox="1"/>
          <p:nvPr/>
        </p:nvSpPr>
        <p:spPr>
          <a:xfrm>
            <a:off x="1546982" y="154464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EBFF390-BA82-478F-BC0A-FF75C5293AEB}"/>
              </a:ext>
            </a:extLst>
          </p:cNvPr>
          <p:cNvSpPr txBox="1"/>
          <p:nvPr/>
        </p:nvSpPr>
        <p:spPr>
          <a:xfrm>
            <a:off x="1542707" y="223329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8A113E0-CD2A-4088-87A4-87E2AC23DC23}"/>
              </a:ext>
            </a:extLst>
          </p:cNvPr>
          <p:cNvSpPr txBox="1"/>
          <p:nvPr/>
        </p:nvSpPr>
        <p:spPr>
          <a:xfrm>
            <a:off x="2905075" y="244997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3BCCB7-E522-484F-9ABE-C80B24C228E2}"/>
              </a:ext>
            </a:extLst>
          </p:cNvPr>
          <p:cNvSpPr txBox="1"/>
          <p:nvPr/>
        </p:nvSpPr>
        <p:spPr>
          <a:xfrm>
            <a:off x="2067121" y="246239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6C2D68-DC1A-4F2D-B1DC-575E2B28625D}"/>
              </a:ext>
            </a:extLst>
          </p:cNvPr>
          <p:cNvSpPr txBox="1"/>
          <p:nvPr/>
        </p:nvSpPr>
        <p:spPr>
          <a:xfrm>
            <a:off x="3199835" y="3214913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A9A444A-096E-4869-9B97-BD8A9DFC35D6}"/>
              </a:ext>
            </a:extLst>
          </p:cNvPr>
          <p:cNvSpPr txBox="1"/>
          <p:nvPr/>
        </p:nvSpPr>
        <p:spPr>
          <a:xfrm>
            <a:off x="2032125" y="321319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91C4E1A-2802-4596-879E-FD62C177C936}"/>
              </a:ext>
            </a:extLst>
          </p:cNvPr>
          <p:cNvSpPr txBox="1"/>
          <p:nvPr/>
        </p:nvSpPr>
        <p:spPr>
          <a:xfrm>
            <a:off x="4041850" y="219989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B2BDC62-1541-41A1-9D7C-71AB63BEDD8A}"/>
              </a:ext>
            </a:extLst>
          </p:cNvPr>
          <p:cNvSpPr txBox="1"/>
          <p:nvPr/>
        </p:nvSpPr>
        <p:spPr>
          <a:xfrm>
            <a:off x="4106225" y="151262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6C7F66-BA4D-4347-84D6-244A41907524}"/>
              </a:ext>
            </a:extLst>
          </p:cNvPr>
          <p:cNvSpPr txBox="1"/>
          <p:nvPr/>
        </p:nvSpPr>
        <p:spPr>
          <a:xfrm>
            <a:off x="5238235" y="830903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M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C1ED7AF-D204-49A6-A5D0-B489C11C5510}"/>
              </a:ext>
            </a:extLst>
          </p:cNvPr>
          <p:cNvSpPr txBox="1"/>
          <p:nvPr/>
        </p:nvSpPr>
        <p:spPr>
          <a:xfrm>
            <a:off x="6280549" y="841828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F43A61C0-5E8A-445C-A239-6C963A0B5EDE}"/>
              </a:ext>
            </a:extLst>
          </p:cNvPr>
          <p:cNvSpPr/>
          <p:nvPr/>
        </p:nvSpPr>
        <p:spPr>
          <a:xfrm>
            <a:off x="2173472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잔액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5AF809C-AEC8-42A5-88DC-75B399FA6C2B}"/>
              </a:ext>
            </a:extLst>
          </p:cNvPr>
          <p:cNvSpPr/>
          <p:nvPr/>
        </p:nvSpPr>
        <p:spPr>
          <a:xfrm>
            <a:off x="1641172" y="5503570"/>
            <a:ext cx="986881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계좌잔고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FE07B175-2342-449E-876A-2338D0A8C626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H="1" flipV="1">
            <a:off x="2403043" y="4351532"/>
            <a:ext cx="174261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7EB94516-6F6D-4876-BA61-69A9BA6FD446}"/>
              </a:ext>
            </a:extLst>
          </p:cNvPr>
          <p:cNvSpPr/>
          <p:nvPr/>
        </p:nvSpPr>
        <p:spPr>
          <a:xfrm>
            <a:off x="2230192" y="794502"/>
            <a:ext cx="1143393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교통카드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지원여부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C1026D4-7370-4132-8B55-6DB2CB77E951}"/>
              </a:ext>
            </a:extLst>
          </p:cNvPr>
          <p:cNvCxnSpPr>
            <a:cxnSpLocks/>
            <a:stCxn id="111" idx="1"/>
            <a:endCxn id="255" idx="6"/>
          </p:cNvCxnSpPr>
          <p:nvPr/>
        </p:nvCxnSpPr>
        <p:spPr>
          <a:xfrm flipH="1" flipV="1">
            <a:off x="3373585" y="1075817"/>
            <a:ext cx="350816" cy="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다이아몬드 274">
            <a:extLst>
              <a:ext uri="{FF2B5EF4-FFF2-40B4-BE49-F238E27FC236}">
                <a16:creationId xmlns:a16="http://schemas.microsoft.com/office/drawing/2014/main" id="{6D2503A6-92A5-4BB1-B230-7355C176ACCD}"/>
              </a:ext>
            </a:extLst>
          </p:cNvPr>
          <p:cNvSpPr/>
          <p:nvPr/>
        </p:nvSpPr>
        <p:spPr>
          <a:xfrm>
            <a:off x="1138379" y="134230"/>
            <a:ext cx="896923" cy="489109"/>
          </a:xfrm>
          <a:prstGeom prst="diamond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추천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013FF47-14A2-4FF0-87BA-FB63CCFD3061}"/>
              </a:ext>
            </a:extLst>
          </p:cNvPr>
          <p:cNvCxnSpPr>
            <a:cxnSpLocks/>
            <a:stCxn id="3" idx="0"/>
            <a:endCxn id="275" idx="1"/>
          </p:cNvCxnSpPr>
          <p:nvPr/>
        </p:nvCxnSpPr>
        <p:spPr>
          <a:xfrm flipH="1" flipV="1">
            <a:off x="1138379" y="378785"/>
            <a:ext cx="448461" cy="67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923B1160-9D59-44C9-9709-FD72D8D3A56F}"/>
              </a:ext>
            </a:extLst>
          </p:cNvPr>
          <p:cNvCxnSpPr>
            <a:cxnSpLocks/>
            <a:stCxn id="3" idx="0"/>
            <a:endCxn id="275" idx="3"/>
          </p:cNvCxnSpPr>
          <p:nvPr/>
        </p:nvCxnSpPr>
        <p:spPr>
          <a:xfrm flipV="1">
            <a:off x="1586840" y="378785"/>
            <a:ext cx="448462" cy="67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388EE5C-A626-4470-9420-4372007879DF}"/>
              </a:ext>
            </a:extLst>
          </p:cNvPr>
          <p:cNvSpPr txBox="1"/>
          <p:nvPr/>
        </p:nvSpPr>
        <p:spPr>
          <a:xfrm>
            <a:off x="986652" y="15390"/>
            <a:ext cx="66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추천인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318BEB-1ABF-4929-9977-F134BD0CC818}"/>
              </a:ext>
            </a:extLst>
          </p:cNvPr>
          <p:cNvSpPr txBox="1"/>
          <p:nvPr/>
        </p:nvSpPr>
        <p:spPr>
          <a:xfrm>
            <a:off x="1274564" y="81542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2366BEC-1842-4A4D-B55B-69291AF4E2F2}"/>
              </a:ext>
            </a:extLst>
          </p:cNvPr>
          <p:cNvSpPr txBox="1"/>
          <p:nvPr/>
        </p:nvSpPr>
        <p:spPr>
          <a:xfrm>
            <a:off x="1641283" y="81542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08393C1-4269-4B00-90CC-B25264FD5379}"/>
              </a:ext>
            </a:extLst>
          </p:cNvPr>
          <p:cNvCxnSpPr>
            <a:cxnSpLocks/>
            <a:stCxn id="252" idx="7"/>
            <a:endCxn id="186" idx="2"/>
          </p:cNvCxnSpPr>
          <p:nvPr/>
        </p:nvCxnSpPr>
        <p:spPr>
          <a:xfrm flipH="1" flipV="1">
            <a:off x="1590422" y="4351532"/>
            <a:ext cx="893106" cy="120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B545C8F-38D1-4C76-B16B-28C6CE443DB7}"/>
              </a:ext>
            </a:extLst>
          </p:cNvPr>
          <p:cNvSpPr/>
          <p:nvPr/>
        </p:nvSpPr>
        <p:spPr>
          <a:xfrm>
            <a:off x="347184" y="5503570"/>
            <a:ext cx="994643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지정한도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BC0A0DD8-4128-4734-B2AA-E5DB2661FC62}"/>
              </a:ext>
            </a:extLst>
          </p:cNvPr>
          <p:cNvCxnSpPr>
            <a:cxnSpLocks/>
            <a:stCxn id="295" idx="7"/>
            <a:endCxn id="187" idx="2"/>
          </p:cNvCxnSpPr>
          <p:nvPr/>
        </p:nvCxnSpPr>
        <p:spPr>
          <a:xfrm flipH="1" flipV="1">
            <a:off x="777801" y="4351532"/>
            <a:ext cx="418364" cy="120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DE71498-15B5-4257-8462-945DE9E2564C}"/>
              </a:ext>
            </a:extLst>
          </p:cNvPr>
          <p:cNvCxnSpPr>
            <a:cxnSpLocks/>
            <a:stCxn id="660" idx="0"/>
            <a:endCxn id="570" idx="2"/>
          </p:cNvCxnSpPr>
          <p:nvPr/>
        </p:nvCxnSpPr>
        <p:spPr>
          <a:xfrm flipV="1">
            <a:off x="7672459" y="1201540"/>
            <a:ext cx="4596" cy="2433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5EFC2AE-7336-40C9-B6F9-E6F216A75C25}"/>
              </a:ext>
            </a:extLst>
          </p:cNvPr>
          <p:cNvCxnSpPr>
            <a:cxnSpLocks/>
            <a:stCxn id="201" idx="0"/>
            <a:endCxn id="208" idx="4"/>
          </p:cNvCxnSpPr>
          <p:nvPr/>
        </p:nvCxnSpPr>
        <p:spPr>
          <a:xfrm flipH="1" flipV="1">
            <a:off x="3256774" y="5442008"/>
            <a:ext cx="510597" cy="41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77B4524-F232-405A-A9C6-58B010E742BF}"/>
              </a:ext>
            </a:extLst>
          </p:cNvPr>
          <p:cNvCxnSpPr>
            <a:cxnSpLocks/>
            <a:stCxn id="193" idx="3"/>
            <a:endCxn id="570" idx="1"/>
          </p:cNvCxnSpPr>
          <p:nvPr/>
        </p:nvCxnSpPr>
        <p:spPr>
          <a:xfrm>
            <a:off x="6363787" y="1077734"/>
            <a:ext cx="1069681" cy="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46341ABA-900C-431C-BEB6-EBFF49F178D1}"/>
              </a:ext>
            </a:extLst>
          </p:cNvPr>
          <p:cNvSpPr/>
          <p:nvPr/>
        </p:nvSpPr>
        <p:spPr>
          <a:xfrm>
            <a:off x="7700877" y="5329201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업종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43A1401B-0E7E-4FE0-A829-FEFE338A34A6}"/>
              </a:ext>
            </a:extLst>
          </p:cNvPr>
          <p:cNvCxnSpPr>
            <a:cxnSpLocks/>
            <a:stCxn id="168" idx="2"/>
            <a:endCxn id="265" idx="0"/>
          </p:cNvCxnSpPr>
          <p:nvPr/>
        </p:nvCxnSpPr>
        <p:spPr>
          <a:xfrm>
            <a:off x="8035418" y="4879747"/>
            <a:ext cx="0" cy="449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>
            <a:extLst>
              <a:ext uri="{FF2B5EF4-FFF2-40B4-BE49-F238E27FC236}">
                <a16:creationId xmlns:a16="http://schemas.microsoft.com/office/drawing/2014/main" id="{DFA7C49E-B514-4B22-AA93-078DE383CD99}"/>
              </a:ext>
            </a:extLst>
          </p:cNvPr>
          <p:cNvSpPr/>
          <p:nvPr/>
        </p:nvSpPr>
        <p:spPr>
          <a:xfrm>
            <a:off x="8661276" y="4585929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가맹점명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9E6459E6-D82F-48F9-A91A-C0950D75E0CF}"/>
              </a:ext>
            </a:extLst>
          </p:cNvPr>
          <p:cNvCxnSpPr>
            <a:cxnSpLocks/>
            <a:stCxn id="168" idx="3"/>
            <a:endCxn id="270" idx="2"/>
          </p:cNvCxnSpPr>
          <p:nvPr/>
        </p:nvCxnSpPr>
        <p:spPr>
          <a:xfrm>
            <a:off x="8328632" y="4756637"/>
            <a:ext cx="332644" cy="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D994F722-DD4E-4C56-A79F-BFC16E91CBA1}"/>
              </a:ext>
            </a:extLst>
          </p:cNvPr>
          <p:cNvCxnSpPr>
            <a:cxnSpLocks/>
            <a:stCxn id="168" idx="2"/>
            <a:endCxn id="391" idx="0"/>
          </p:cNvCxnSpPr>
          <p:nvPr/>
        </p:nvCxnSpPr>
        <p:spPr>
          <a:xfrm>
            <a:off x="8035418" y="4879747"/>
            <a:ext cx="900030" cy="446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9A0E0EDD-B0DB-44EB-89CB-D65023BED13A}"/>
              </a:ext>
            </a:extLst>
          </p:cNvPr>
          <p:cNvCxnSpPr>
            <a:cxnSpLocks/>
            <a:stCxn id="391" idx="4"/>
            <a:endCxn id="395" idx="0"/>
          </p:cNvCxnSpPr>
          <p:nvPr/>
        </p:nvCxnSpPr>
        <p:spPr>
          <a:xfrm flipH="1">
            <a:off x="8389380" y="5672101"/>
            <a:ext cx="546068" cy="47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2A8646E6-DFE7-41DB-A080-45AD9DE54CF7}"/>
              </a:ext>
            </a:extLst>
          </p:cNvPr>
          <p:cNvCxnSpPr>
            <a:cxnSpLocks/>
            <a:stCxn id="391" idx="4"/>
            <a:endCxn id="397" idx="0"/>
          </p:cNvCxnSpPr>
          <p:nvPr/>
        </p:nvCxnSpPr>
        <p:spPr>
          <a:xfrm>
            <a:off x="8935448" y="5672101"/>
            <a:ext cx="333273" cy="766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9DDD36-716E-4E8F-91AC-4340C6D29544}"/>
              </a:ext>
            </a:extLst>
          </p:cNvPr>
          <p:cNvSpPr/>
          <p:nvPr/>
        </p:nvSpPr>
        <p:spPr>
          <a:xfrm>
            <a:off x="7742204" y="4633526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사업체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DC83F30F-01B7-4E8D-9279-5E84D6A0C6FF}"/>
              </a:ext>
            </a:extLst>
          </p:cNvPr>
          <p:cNvCxnSpPr>
            <a:cxnSpLocks/>
            <a:stCxn id="375" idx="0"/>
            <a:endCxn id="445" idx="2"/>
          </p:cNvCxnSpPr>
          <p:nvPr/>
        </p:nvCxnSpPr>
        <p:spPr>
          <a:xfrm flipV="1">
            <a:off x="4932249" y="5009317"/>
            <a:ext cx="456794" cy="393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E9F196B2-8528-444F-8454-8FDCD4B576C2}"/>
              </a:ext>
            </a:extLst>
          </p:cNvPr>
          <p:cNvCxnSpPr>
            <a:cxnSpLocks/>
            <a:stCxn id="212" idx="3"/>
            <a:endCxn id="445" idx="0"/>
          </p:cNvCxnSpPr>
          <p:nvPr/>
        </p:nvCxnSpPr>
        <p:spPr>
          <a:xfrm>
            <a:off x="4421263" y="3917830"/>
            <a:ext cx="967780" cy="602378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DFA2707D-D499-4EC8-BE1D-ADC2498D1773}"/>
              </a:ext>
            </a:extLst>
          </p:cNvPr>
          <p:cNvCxnSpPr>
            <a:cxnSpLocks/>
            <a:stCxn id="168" idx="2"/>
            <a:endCxn id="226" idx="0"/>
          </p:cNvCxnSpPr>
          <p:nvPr/>
        </p:nvCxnSpPr>
        <p:spPr>
          <a:xfrm flipH="1">
            <a:off x="7312828" y="4879747"/>
            <a:ext cx="722590" cy="868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83D3295A-BF04-4EF6-B882-43C72B0C7893}"/>
              </a:ext>
            </a:extLst>
          </p:cNvPr>
          <p:cNvSpPr/>
          <p:nvPr/>
        </p:nvSpPr>
        <p:spPr>
          <a:xfrm>
            <a:off x="6731123" y="5747980"/>
            <a:ext cx="116340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B9733-1CAC-40C3-AF6F-746956224742}"/>
              </a:ext>
            </a:extLst>
          </p:cNvPr>
          <p:cNvSpPr txBox="1"/>
          <p:nvPr/>
        </p:nvSpPr>
        <p:spPr>
          <a:xfrm>
            <a:off x="5353424" y="501218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1C485E5-4DAA-4754-84BC-E9933B816979}"/>
              </a:ext>
            </a:extLst>
          </p:cNvPr>
          <p:cNvSpPr txBox="1"/>
          <p:nvPr/>
        </p:nvSpPr>
        <p:spPr>
          <a:xfrm>
            <a:off x="5265840" y="4242546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62" name="원호 361">
            <a:extLst>
              <a:ext uri="{FF2B5EF4-FFF2-40B4-BE49-F238E27FC236}">
                <a16:creationId xmlns:a16="http://schemas.microsoft.com/office/drawing/2014/main" id="{A49DE2BC-CBB9-48AD-A6E5-567BAABD141A}"/>
              </a:ext>
            </a:extLst>
          </p:cNvPr>
          <p:cNvSpPr/>
          <p:nvPr/>
        </p:nvSpPr>
        <p:spPr>
          <a:xfrm rot="6504189">
            <a:off x="8478973" y="1792605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3" name="원호 362">
            <a:extLst>
              <a:ext uri="{FF2B5EF4-FFF2-40B4-BE49-F238E27FC236}">
                <a16:creationId xmlns:a16="http://schemas.microsoft.com/office/drawing/2014/main" id="{D69F004E-A6A5-4EEB-87F2-4EF76E7BAE21}"/>
              </a:ext>
            </a:extLst>
          </p:cNvPr>
          <p:cNvSpPr/>
          <p:nvPr/>
        </p:nvSpPr>
        <p:spPr>
          <a:xfrm rot="13837314">
            <a:off x="7268541" y="1775279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4" name="원호 363">
            <a:extLst>
              <a:ext uri="{FF2B5EF4-FFF2-40B4-BE49-F238E27FC236}">
                <a16:creationId xmlns:a16="http://schemas.microsoft.com/office/drawing/2014/main" id="{F848BF45-8E46-418E-81A7-3C7C537D9165}"/>
              </a:ext>
            </a:extLst>
          </p:cNvPr>
          <p:cNvSpPr/>
          <p:nvPr/>
        </p:nvSpPr>
        <p:spPr>
          <a:xfrm rot="10800000">
            <a:off x="7597451" y="1747516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5" name="다이아몬드 444">
            <a:extLst>
              <a:ext uri="{FF2B5EF4-FFF2-40B4-BE49-F238E27FC236}">
                <a16:creationId xmlns:a16="http://schemas.microsoft.com/office/drawing/2014/main" id="{E846357F-7F57-496F-ACFF-239FE0C189F1}"/>
              </a:ext>
            </a:extLst>
          </p:cNvPr>
          <p:cNvSpPr/>
          <p:nvPr/>
        </p:nvSpPr>
        <p:spPr>
          <a:xfrm>
            <a:off x="4944184" y="4520208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결제</a:t>
            </a:r>
          </a:p>
        </p:txBody>
      </p:sp>
      <p:sp>
        <p:nvSpPr>
          <p:cNvPr id="325" name="다이아몬드 324">
            <a:extLst>
              <a:ext uri="{FF2B5EF4-FFF2-40B4-BE49-F238E27FC236}">
                <a16:creationId xmlns:a16="http://schemas.microsoft.com/office/drawing/2014/main" id="{CEF0082E-B4DF-4EFF-BACA-C0E8E64C6A26}"/>
              </a:ext>
            </a:extLst>
          </p:cNvPr>
          <p:cNvSpPr/>
          <p:nvPr/>
        </p:nvSpPr>
        <p:spPr>
          <a:xfrm>
            <a:off x="5633436" y="3616772"/>
            <a:ext cx="889717" cy="489109"/>
          </a:xfrm>
          <a:prstGeom prst="diamond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가맹</a:t>
            </a:r>
          </a:p>
        </p:txBody>
      </p: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6267C057-4604-4DE4-BA95-F25B6AEBA15B}"/>
              </a:ext>
            </a:extLst>
          </p:cNvPr>
          <p:cNvCxnSpPr>
            <a:cxnSpLocks/>
            <a:stCxn id="115" idx="2"/>
            <a:endCxn id="325" idx="1"/>
          </p:cNvCxnSpPr>
          <p:nvPr/>
        </p:nvCxnSpPr>
        <p:spPr>
          <a:xfrm>
            <a:off x="4069397" y="2831626"/>
            <a:ext cx="1564039" cy="1029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84C5B4DB-C0CF-46A7-B9BC-FEF4593C355C}"/>
              </a:ext>
            </a:extLst>
          </p:cNvPr>
          <p:cNvCxnSpPr>
            <a:cxnSpLocks/>
            <a:stCxn id="325" idx="3"/>
            <a:endCxn id="168" idx="0"/>
          </p:cNvCxnSpPr>
          <p:nvPr/>
        </p:nvCxnSpPr>
        <p:spPr>
          <a:xfrm>
            <a:off x="6523153" y="3861327"/>
            <a:ext cx="1512265" cy="77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53D9DC18-08B5-4120-9D51-8139558C811B}"/>
              </a:ext>
            </a:extLst>
          </p:cNvPr>
          <p:cNvSpPr txBox="1"/>
          <p:nvPr/>
        </p:nvSpPr>
        <p:spPr>
          <a:xfrm>
            <a:off x="5450428" y="3553355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M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E084E81-0B33-468E-A69E-0BC6F16DED00}"/>
              </a:ext>
            </a:extLst>
          </p:cNvPr>
          <p:cNvSpPr txBox="1"/>
          <p:nvPr/>
        </p:nvSpPr>
        <p:spPr>
          <a:xfrm>
            <a:off x="6413206" y="356783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D848C324-5FC3-455E-9164-59F062F47A47}"/>
              </a:ext>
            </a:extLst>
          </p:cNvPr>
          <p:cNvSpPr/>
          <p:nvPr/>
        </p:nvSpPr>
        <p:spPr>
          <a:xfrm>
            <a:off x="4572834" y="5402865"/>
            <a:ext cx="718829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가맹점</a:t>
            </a:r>
          </a:p>
        </p:txBody>
      </p: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6619CB3-8EF9-4478-9180-7F650DAE7000}"/>
              </a:ext>
            </a:extLst>
          </p:cNvPr>
          <p:cNvCxnSpPr>
            <a:cxnSpLocks/>
            <a:stCxn id="375" idx="2"/>
            <a:endCxn id="499" idx="0"/>
          </p:cNvCxnSpPr>
          <p:nvPr/>
        </p:nvCxnSpPr>
        <p:spPr>
          <a:xfrm>
            <a:off x="4932249" y="5649086"/>
            <a:ext cx="4057" cy="431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다이아몬드 448">
            <a:extLst>
              <a:ext uri="{FF2B5EF4-FFF2-40B4-BE49-F238E27FC236}">
                <a16:creationId xmlns:a16="http://schemas.microsoft.com/office/drawing/2014/main" id="{C0EF9610-AEA4-44CC-A1EF-1FFE8A3D58C1}"/>
              </a:ext>
            </a:extLst>
          </p:cNvPr>
          <p:cNvSpPr/>
          <p:nvPr/>
        </p:nvSpPr>
        <p:spPr>
          <a:xfrm>
            <a:off x="5753001" y="5287252"/>
            <a:ext cx="1163408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가맹된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4C67677-9F79-421F-868F-7A4F9AE14B1E}"/>
              </a:ext>
            </a:extLst>
          </p:cNvPr>
          <p:cNvCxnSpPr>
            <a:cxnSpLocks/>
            <a:stCxn id="375" idx="3"/>
            <a:endCxn id="449" idx="1"/>
          </p:cNvCxnSpPr>
          <p:nvPr/>
        </p:nvCxnSpPr>
        <p:spPr>
          <a:xfrm>
            <a:off x="5291663" y="5525976"/>
            <a:ext cx="461338" cy="5831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9C6E5D1A-892D-4FF1-8B06-4201643A837F}"/>
              </a:ext>
            </a:extLst>
          </p:cNvPr>
          <p:cNvCxnSpPr>
            <a:cxnSpLocks/>
            <a:stCxn id="449" idx="3"/>
            <a:endCxn id="168" idx="1"/>
          </p:cNvCxnSpPr>
          <p:nvPr/>
        </p:nvCxnSpPr>
        <p:spPr>
          <a:xfrm flipV="1">
            <a:off x="6916409" y="4756637"/>
            <a:ext cx="825795" cy="775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1D664110-D839-4024-BFA2-220AE3C7BE7A}"/>
              </a:ext>
            </a:extLst>
          </p:cNvPr>
          <p:cNvSpPr txBox="1"/>
          <p:nvPr/>
        </p:nvSpPr>
        <p:spPr>
          <a:xfrm>
            <a:off x="6781371" y="523496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7AA15495-8E2D-4970-8E00-EC78B40136DF}"/>
              </a:ext>
            </a:extLst>
          </p:cNvPr>
          <p:cNvSpPr txBox="1"/>
          <p:nvPr/>
        </p:nvSpPr>
        <p:spPr>
          <a:xfrm>
            <a:off x="5527584" y="5524748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99" name="타원 498">
            <a:extLst>
              <a:ext uri="{FF2B5EF4-FFF2-40B4-BE49-F238E27FC236}">
                <a16:creationId xmlns:a16="http://schemas.microsoft.com/office/drawing/2014/main" id="{9A610626-8480-40D8-B3F6-DB737E3C494B}"/>
              </a:ext>
            </a:extLst>
          </p:cNvPr>
          <p:cNvSpPr/>
          <p:nvPr/>
        </p:nvSpPr>
        <p:spPr>
          <a:xfrm>
            <a:off x="4347802" y="6080114"/>
            <a:ext cx="117700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>
                <a:solidFill>
                  <a:schemeClr val="tx1"/>
                </a:solidFill>
                <a:latin typeface="+mj-ea"/>
              </a:rPr>
              <a:t>가맹점번호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85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표준 (사용자)">
      <a:dk1>
        <a:sysClr val="windowText" lastClr="000000"/>
      </a:dk1>
      <a:lt1>
        <a:sysClr val="window" lastClr="FFFFFF"/>
      </a:lt1>
      <a:dk2>
        <a:srgbClr val="002060"/>
      </a:dk2>
      <a:lt2>
        <a:srgbClr val="7030A0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50"/>
      </a:accent5>
      <a:accent6>
        <a:srgbClr val="00B0F0"/>
      </a:accent6>
      <a:hlink>
        <a:srgbClr val="0070C0"/>
      </a:hlink>
      <a:folHlink>
        <a:srgbClr val="808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113</Words>
  <Application>Microsoft Office PowerPoint</Application>
  <PresentationFormat>A4 용지(210x297mm)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성호</dc:creator>
  <cp:lastModifiedBy>윤 성호</cp:lastModifiedBy>
  <cp:revision>78</cp:revision>
  <dcterms:created xsi:type="dcterms:W3CDTF">2019-10-10T07:34:20Z</dcterms:created>
  <dcterms:modified xsi:type="dcterms:W3CDTF">2020-01-15T10:14:04Z</dcterms:modified>
</cp:coreProperties>
</file>