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5CB8-AFC3-475D-BC08-F2578B1F0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79B67-51EF-44BD-A4B5-2E3CCD02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50B-681E-4358-973E-A23D8CB8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6A85B-12DF-49A5-8AEF-8DECCA22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66A45-80F1-49A8-89BB-6F54F869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7813-8640-41B2-8D4E-239FF770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FF131-11F8-4510-944E-8F040A7E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AA432-F94E-4205-97A2-8118F862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40710-DB0C-4EF0-A194-023D8051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A8ABD-7504-498D-85FF-6452FDEF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F28AB-0DE7-4FD9-BEAF-AAC8FA0F4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A2E53D-6C8D-4997-BFDD-948FE75A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00A6C-63E3-46F4-93B6-754D2956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4D082-0F11-4510-9DAA-60FD20E2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03432-87FB-489A-8537-AABA5A53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9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2C89-29A6-4428-A6CD-3403E42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380B-09F9-424B-8D19-AE3A54FC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292F2-150A-464E-8C0D-45EDB5A8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49BC5-F7A0-4E35-AB92-D150B258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8D480-5AC3-4476-8A15-ED84DEA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26AC-C647-4221-921E-9E7317EA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82940-43AF-4D0D-A61C-C53AB56D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17824-CF6B-4F0C-BB99-78F82FCF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9AA44-0B73-42D6-9F79-BECDEAA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5BCDB-FA41-484D-943C-636A90DB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1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DD4D-FAAF-450D-8014-CCB484AB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5371-18ED-4655-B636-A4B261C4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6AC3A-5FBD-414F-BCF5-6CE58DCB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4A2F5-D617-4191-817C-F81221F5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17367-0DEB-4A1C-930B-598FF32B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DEC91-0A3F-4FBB-A24A-F33CE65D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9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445D-77CD-4EAF-805A-F56DC159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318DE-4D80-4B8E-B82A-ADE39136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C8BF0-4215-46A1-8873-883934FD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4B6AE-F317-4C5E-8531-6B5552DB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327E1-C2FA-4288-B4D1-EC58F4906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3FE49B-655E-4F3E-AE5B-F044457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9946C-00C1-4461-AA32-BDD56694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230A5E-9844-4B55-9D46-4B0C6A62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3472-BE54-4C12-B44A-186639B5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F7A7A-CE78-4221-843D-0942C076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F2200-1D3C-4934-B3ED-B0ECFF8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D914ED-9FFA-44E0-9417-BB6C89E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1A7E26-96C8-467F-955D-86482F2F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646A7-2F68-49CE-A37C-6C074BA9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BF617-928A-4A06-A345-DD4A926A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8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B1B93-3902-4197-8B0C-2052F183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27871-E00C-465B-B9BD-B92B9D90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3AB5C-51C1-408A-8F48-FAA07FC10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08311-473B-459E-8864-816FF616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13F90-07C5-454E-8B22-6DD1D4D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F4A4D-81D5-406B-9263-F90B453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8449-F451-4F45-ACD4-ADAE5A11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F10DD-C659-4CC6-A648-E0D983A23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94F40-48B6-4635-B050-7B6B2BE4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DE3EF-E003-4945-B325-123B537F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95C0E-18FD-4106-A218-653002E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F3F86-AA8A-4489-9DBD-394D9CB1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29F3C-F811-4D95-BEC9-E092D780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CE7F3-5642-4752-9C72-C6849FAB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B8287-917D-405D-8765-C8A5DC8A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990F-B2E0-4C15-9604-E80DC33B1FE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5381F-2EB7-417D-8AA0-EBA18F1F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AB233-496E-4B0D-901E-C0FE7A74B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E715-CE35-4E57-BCFB-742C9B569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8CCDA4-6629-418B-A7A6-7AA1AF34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0" y="1925536"/>
            <a:ext cx="5373280" cy="4397295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89E9C-9D73-4300-A670-52EEA9CB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23" y="1925536"/>
            <a:ext cx="2511395" cy="1885325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173485-A58E-4452-BDC4-42E02FB13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23" y="4124183"/>
            <a:ext cx="4905375" cy="2286000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59117-DEB6-48CC-8900-202212263503}"/>
              </a:ext>
            </a:extLst>
          </p:cNvPr>
          <p:cNvSpPr txBox="1"/>
          <p:nvPr/>
        </p:nvSpPr>
        <p:spPr>
          <a:xfrm>
            <a:off x="395416" y="823814"/>
            <a:ext cx="1089753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Net</a:t>
            </a:r>
            <a:r>
              <a:rPr lang="ko-KR" altLang="en-US" sz="1600" dirty="0"/>
              <a:t> </a:t>
            </a:r>
            <a:r>
              <a:rPr lang="en-US" altLang="ko-KR" sz="1600" dirty="0"/>
              <a:t>Alias</a:t>
            </a:r>
            <a:r>
              <a:rPr lang="ko-KR" altLang="en-US" sz="1600" dirty="0"/>
              <a:t>라는 기능을 이용하여 임의로 정해지는 </a:t>
            </a:r>
            <a:r>
              <a:rPr lang="en-US" altLang="ko-KR" sz="1600" dirty="0"/>
              <a:t>Node number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인지하기 편리한 </a:t>
            </a:r>
            <a:r>
              <a:rPr lang="en-US" altLang="ko-KR" sz="1600" dirty="0"/>
              <a:t>node name</a:t>
            </a:r>
            <a:r>
              <a:rPr lang="ko-KR" altLang="en-US" sz="1600" dirty="0"/>
              <a:t>으로 변경이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N0000201 =&gt; </a:t>
            </a:r>
            <a:r>
              <a:rPr lang="en-US" altLang="ko-KR" sz="1600" dirty="0" err="1"/>
              <a:t>A_node</a:t>
            </a:r>
            <a:r>
              <a:rPr lang="en-US" altLang="ko-KR" sz="1600" dirty="0"/>
              <a:t> </a:t>
            </a:r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node_B</a:t>
            </a:r>
            <a:r>
              <a:rPr lang="en-US" altLang="ko-KR" sz="1600" dirty="0"/>
              <a:t> ..etc.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F5C8A9-784A-4674-8954-B21961726623}"/>
              </a:ext>
            </a:extLst>
          </p:cNvPr>
          <p:cNvSpPr/>
          <p:nvPr/>
        </p:nvSpPr>
        <p:spPr>
          <a:xfrm>
            <a:off x="395416" y="304800"/>
            <a:ext cx="415187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변경하기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0C2F-3C0F-4A89-A17B-2C993DA4CEEC}"/>
              </a:ext>
            </a:extLst>
          </p:cNvPr>
          <p:cNvSpPr/>
          <p:nvPr/>
        </p:nvSpPr>
        <p:spPr>
          <a:xfrm>
            <a:off x="8591314" y="4820601"/>
            <a:ext cx="661743" cy="699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32A862-FDC6-43E2-9101-21A1418334B0}"/>
              </a:ext>
            </a:extLst>
          </p:cNvPr>
          <p:cNvSpPr/>
          <p:nvPr/>
        </p:nvSpPr>
        <p:spPr>
          <a:xfrm>
            <a:off x="3450261" y="5065280"/>
            <a:ext cx="962348" cy="5721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9746F3-FF6F-484F-8BA3-5CF3CEEFDDFF}"/>
              </a:ext>
            </a:extLst>
          </p:cNvPr>
          <p:cNvSpPr/>
          <p:nvPr/>
        </p:nvSpPr>
        <p:spPr>
          <a:xfrm>
            <a:off x="6797468" y="2103966"/>
            <a:ext cx="661743" cy="699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6FC85-958E-4440-B7C8-E53CE34B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1" y="1057275"/>
            <a:ext cx="7047497" cy="467574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8C5285-AA62-4E81-8272-370AE104A452}"/>
              </a:ext>
            </a:extLst>
          </p:cNvPr>
          <p:cNvSpPr/>
          <p:nvPr/>
        </p:nvSpPr>
        <p:spPr>
          <a:xfrm>
            <a:off x="395416" y="304800"/>
            <a:ext cx="327866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전류 확인 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5D89F2-ABEC-436D-A28C-F4B94693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1057275"/>
            <a:ext cx="3028950" cy="23717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BA183B8-B8DB-457C-8CB7-D1A37A08309C}"/>
              </a:ext>
            </a:extLst>
          </p:cNvPr>
          <p:cNvSpPr/>
          <p:nvPr/>
        </p:nvSpPr>
        <p:spPr>
          <a:xfrm>
            <a:off x="1703874" y="1642571"/>
            <a:ext cx="661743" cy="699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6C0311-A02F-4B4D-8293-8B24283685CD}"/>
              </a:ext>
            </a:extLst>
          </p:cNvPr>
          <p:cNvSpPr/>
          <p:nvPr/>
        </p:nvSpPr>
        <p:spPr>
          <a:xfrm>
            <a:off x="2382317" y="1642571"/>
            <a:ext cx="661743" cy="699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44C42-6C34-4DE3-A46D-1210C24DB1A7}"/>
              </a:ext>
            </a:extLst>
          </p:cNvPr>
          <p:cNvSpPr txBox="1"/>
          <p:nvPr/>
        </p:nvSpPr>
        <p:spPr>
          <a:xfrm>
            <a:off x="395416" y="3429000"/>
            <a:ext cx="298062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Enable Bias voltage Display &amp;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Enable Bias Current Display</a:t>
            </a:r>
            <a:endParaRPr lang="ko-KR" altLang="en-US" sz="16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60BA4AF-CF51-4ADF-BD8A-01CFF134E88E}"/>
              </a:ext>
            </a:extLst>
          </p:cNvPr>
          <p:cNvSpPr/>
          <p:nvPr/>
        </p:nvSpPr>
        <p:spPr>
          <a:xfrm>
            <a:off x="3884103" y="1992249"/>
            <a:ext cx="671119" cy="415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8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F81973-E7D2-429C-8EFA-37ABCF8FF2D0}"/>
              </a:ext>
            </a:extLst>
          </p:cNvPr>
          <p:cNvSpPr txBox="1"/>
          <p:nvPr/>
        </p:nvSpPr>
        <p:spPr>
          <a:xfrm>
            <a:off x="6985686" y="761584"/>
            <a:ext cx="47054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확인</a:t>
            </a:r>
            <a:r>
              <a:rPr lang="en-US" altLang="ko-KR" b="1" dirty="0"/>
              <a:t> </a:t>
            </a:r>
            <a:r>
              <a:rPr lang="ko-KR" altLang="en-US" b="1" dirty="0"/>
              <a:t>순서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 Plot &gt; Add</a:t>
            </a:r>
            <a:r>
              <a:rPr lang="ko-KR" altLang="en-US" dirty="0"/>
              <a:t> </a:t>
            </a:r>
            <a:r>
              <a:rPr lang="en-US" altLang="ko-KR" dirty="0"/>
              <a:t>plot to window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메뉴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&gt; Add trace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V(R1:2) V(R2:1)</a:t>
            </a:r>
          </a:p>
          <a:p>
            <a:r>
              <a:rPr lang="en-US" altLang="ko-KR" dirty="0"/>
              <a:t>3. Change trace window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메뉴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&gt; Add trace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선택</a:t>
            </a:r>
            <a:r>
              <a:rPr lang="en-US" altLang="ko-KR" dirty="0"/>
              <a:t> I(R1)</a:t>
            </a:r>
            <a:r>
              <a:rPr lang="ko-KR" altLang="en-US" dirty="0"/>
              <a:t> </a:t>
            </a:r>
            <a:r>
              <a:rPr lang="en-US" altLang="ko-KR" dirty="0"/>
              <a:t>I(R2)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메뉴</a:t>
            </a:r>
            <a:r>
              <a:rPr lang="en-US" altLang="ko-KR" dirty="0"/>
              <a:t> Trace &gt; cursor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활성화 </a:t>
            </a:r>
            <a:endParaRPr lang="en-US" altLang="ko-KR" dirty="0"/>
          </a:p>
          <a:p>
            <a:r>
              <a:rPr lang="en-US" altLang="ko-KR" dirty="0"/>
              <a:t>6. Value</a:t>
            </a:r>
            <a:r>
              <a:rPr lang="ko-KR" altLang="en-US" dirty="0"/>
              <a:t> 확인</a:t>
            </a:r>
            <a:r>
              <a:rPr lang="en-US" altLang="ko-KR" dirty="0"/>
              <a:t> ( </a:t>
            </a:r>
            <a:r>
              <a:rPr lang="ko-KR" altLang="en-US" dirty="0"/>
              <a:t>좌측 붉은 원 참조 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E0E269-1615-415B-B2D4-E3CE6C72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24" y="1762898"/>
            <a:ext cx="4311841" cy="28096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ABFEB45-01AE-4940-92D1-E040D5675A9A}"/>
              </a:ext>
            </a:extLst>
          </p:cNvPr>
          <p:cNvGrpSpPr/>
          <p:nvPr/>
        </p:nvGrpSpPr>
        <p:grpSpPr>
          <a:xfrm>
            <a:off x="271819" y="436605"/>
            <a:ext cx="6380950" cy="6339016"/>
            <a:chOff x="271819" y="436605"/>
            <a:chExt cx="6380950" cy="63390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DDE08F-0042-4D2F-919A-5D3C10D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19" y="436605"/>
              <a:ext cx="6380950" cy="6339016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01FE50-87E2-46AF-B02E-E66D781B4255}"/>
                </a:ext>
              </a:extLst>
            </p:cNvPr>
            <p:cNvSpPr/>
            <p:nvPr/>
          </p:nvSpPr>
          <p:spPr>
            <a:xfrm>
              <a:off x="5198076" y="4679092"/>
              <a:ext cx="823783" cy="13098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FB29B1-E7D7-4965-AB20-9E9155A1451F}"/>
              </a:ext>
            </a:extLst>
          </p:cNvPr>
          <p:cNvSpPr/>
          <p:nvPr/>
        </p:nvSpPr>
        <p:spPr>
          <a:xfrm>
            <a:off x="395416" y="304800"/>
            <a:ext cx="327866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전류 확인 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0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123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상곤</dc:creator>
  <cp:lastModifiedBy>이 상곤</cp:lastModifiedBy>
  <cp:revision>7</cp:revision>
  <dcterms:created xsi:type="dcterms:W3CDTF">2019-04-10T05:15:39Z</dcterms:created>
  <dcterms:modified xsi:type="dcterms:W3CDTF">2019-04-10T12:18:16Z</dcterms:modified>
</cp:coreProperties>
</file>