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0"/>
  </p:notesMasterIdLst>
  <p:handoutMasterIdLst>
    <p:handoutMasterId r:id="rId11"/>
  </p:handoutMasterIdLst>
  <p:sldIdLst>
    <p:sldId id="359" r:id="rId9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3" autoAdjust="0"/>
    <p:restoredTop sz="92704" autoAdjust="0"/>
  </p:normalViewPr>
  <p:slideViewPr>
    <p:cSldViewPr snapToObjects="1">
      <p:cViewPr varScale="1">
        <p:scale>
          <a:sx n="73" d="100"/>
          <a:sy n="73" d="100"/>
        </p:scale>
        <p:origin x="96" y="202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B14D0-5CBE-4694-A4E7-EE2E1DF9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260648"/>
            <a:ext cx="8230235" cy="490855"/>
          </a:xfrm>
        </p:spPr>
        <p:txBody>
          <a:bodyPr/>
          <a:lstStyle/>
          <a:p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인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실험인 경우 가변저항 조절 </a:t>
            </a:r>
            <a:r>
              <a:rPr lang="en-US" altLang="ko-KR" dirty="0">
                <a:effectLst/>
              </a:rPr>
              <a:t>Tip.</a:t>
            </a:r>
            <a:endParaRPr lang="ko-KR" altLang="en-US" dirty="0">
              <a:effectLst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14B3C01-291F-4A8D-8C49-5BACF2FCF30E}"/>
              </a:ext>
            </a:extLst>
          </p:cNvPr>
          <p:cNvSpPr/>
          <p:nvPr/>
        </p:nvSpPr>
        <p:spPr bwMode="auto">
          <a:xfrm rot="896647">
            <a:off x="4442951" y="2560676"/>
            <a:ext cx="1130771" cy="2925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67176B-34D6-4BD3-A1B3-88E5C0621FE7}"/>
              </a:ext>
            </a:extLst>
          </p:cNvPr>
          <p:cNvSpPr txBox="1"/>
          <p:nvPr/>
        </p:nvSpPr>
        <p:spPr>
          <a:xfrm>
            <a:off x="5076056" y="1052736"/>
            <a:ext cx="361137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핀 </a:t>
            </a:r>
            <a:r>
              <a:rPr lang="ko-KR" altLang="en-US" sz="1600" b="1" dirty="0" err="1"/>
              <a:t>와이어어와</a:t>
            </a:r>
            <a:r>
              <a:rPr lang="ko-KR" altLang="en-US" sz="1600" b="1" dirty="0"/>
              <a:t> 가변저항 연결 상태</a:t>
            </a:r>
            <a:endParaRPr lang="en-US" altLang="ko-KR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ADD5F-2CD6-4A1B-9051-F43BC404C32E}"/>
              </a:ext>
            </a:extLst>
          </p:cNvPr>
          <p:cNvSpPr txBox="1"/>
          <p:nvPr/>
        </p:nvSpPr>
        <p:spPr>
          <a:xfrm>
            <a:off x="5024576" y="4331489"/>
            <a:ext cx="393991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가변저항 조작 </a:t>
            </a:r>
            <a:r>
              <a:rPr lang="en-US" altLang="ko-KR" sz="1600" b="1" dirty="0"/>
              <a:t>( </a:t>
            </a:r>
            <a:r>
              <a:rPr lang="ko-KR" altLang="en-US" sz="1600" b="1" dirty="0"/>
              <a:t>혼자서도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잘 해요 </a:t>
            </a:r>
            <a:r>
              <a:rPr lang="en-US" altLang="ko-KR" sz="1600" b="1" dirty="0"/>
              <a:t>^^)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4D35C80-7BC4-455B-93EE-8CE1F621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66982" y="4221186"/>
            <a:ext cx="1842486" cy="288032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EC4E885-4D81-4D47-9832-A96F05B53425}"/>
              </a:ext>
            </a:extLst>
          </p:cNvPr>
          <p:cNvGrpSpPr/>
          <p:nvPr/>
        </p:nvGrpSpPr>
        <p:grpSpPr>
          <a:xfrm>
            <a:off x="271398" y="1218638"/>
            <a:ext cx="4419620" cy="5216674"/>
            <a:chOff x="271398" y="1218638"/>
            <a:chExt cx="4419620" cy="52166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5FB3C0A-7D92-4587-8013-D94A278A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398" y="1218638"/>
              <a:ext cx="4073442" cy="4523546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EAC5E0-60A1-4773-BB79-6B4B5E07055F}"/>
                </a:ext>
              </a:extLst>
            </p:cNvPr>
            <p:cNvSpPr/>
            <p:nvPr/>
          </p:nvSpPr>
          <p:spPr bwMode="auto">
            <a:xfrm>
              <a:off x="617576" y="4869160"/>
              <a:ext cx="1146112" cy="1152128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5D469D5-7258-4C07-AE72-0246D18610BC}"/>
                </a:ext>
              </a:extLst>
            </p:cNvPr>
            <p:cNvSpPr/>
            <p:nvPr/>
          </p:nvSpPr>
          <p:spPr bwMode="auto">
            <a:xfrm>
              <a:off x="3198728" y="3717032"/>
              <a:ext cx="1146112" cy="1152128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887732-96E6-42D8-9FC5-9FAD8A3662DC}"/>
                </a:ext>
              </a:extLst>
            </p:cNvPr>
            <p:cNvSpPr/>
            <p:nvPr/>
          </p:nvSpPr>
          <p:spPr bwMode="auto">
            <a:xfrm>
              <a:off x="3198728" y="1719245"/>
              <a:ext cx="1146112" cy="1152128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B8FE1D-DC76-4EF6-8B12-DF7EDC398010}"/>
                </a:ext>
              </a:extLst>
            </p:cNvPr>
            <p:cNvSpPr txBox="1"/>
            <p:nvPr/>
          </p:nvSpPr>
          <p:spPr>
            <a:xfrm>
              <a:off x="562311" y="6021288"/>
              <a:ext cx="114611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err="1"/>
                <a:t>바나나잭</a:t>
              </a:r>
              <a:endParaRPr lang="en-US" altLang="ko-KR" sz="16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899454-60CF-4D7A-B454-CB8DC2804758}"/>
                </a:ext>
              </a:extLst>
            </p:cNvPr>
            <p:cNvSpPr txBox="1"/>
            <p:nvPr/>
          </p:nvSpPr>
          <p:spPr>
            <a:xfrm>
              <a:off x="3544906" y="4954722"/>
              <a:ext cx="1146112" cy="4140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err="1"/>
                <a:t>악어클립</a:t>
              </a:r>
              <a:endParaRPr lang="en-US" altLang="ko-KR" sz="16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233812-3DC4-414A-8A27-55C991876DEA}"/>
                </a:ext>
              </a:extLst>
            </p:cNvPr>
            <p:cNvSpPr txBox="1"/>
            <p:nvPr/>
          </p:nvSpPr>
          <p:spPr>
            <a:xfrm>
              <a:off x="1945936" y="1732970"/>
              <a:ext cx="1146112" cy="4140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/>
                <a:t>Pin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wire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A95DB6-657E-4889-8C61-8905F0292176}"/>
              </a:ext>
            </a:extLst>
          </p:cNvPr>
          <p:cNvGrpSpPr/>
          <p:nvPr/>
        </p:nvGrpSpPr>
        <p:grpSpPr>
          <a:xfrm>
            <a:off x="5148063" y="1484784"/>
            <a:ext cx="3539371" cy="2736304"/>
            <a:chOff x="5148063" y="1484784"/>
            <a:chExt cx="3539371" cy="273630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8B3C37A-C565-4EC9-9718-F43D0744BE14}"/>
                </a:ext>
              </a:extLst>
            </p:cNvPr>
            <p:cNvGrpSpPr/>
            <p:nvPr/>
          </p:nvGrpSpPr>
          <p:grpSpPr>
            <a:xfrm>
              <a:off x="5148063" y="1484784"/>
              <a:ext cx="3539371" cy="2736304"/>
              <a:chOff x="4923169" y="1218638"/>
              <a:chExt cx="3764266" cy="300245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DC3AB34C-68A7-4FCC-B16E-AA469B26A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3169" y="1218638"/>
                <a:ext cx="3764266" cy="3002450"/>
              </a:xfrm>
              <a:prstGeom prst="rect">
                <a:avLst/>
              </a:prstGeom>
            </p:spPr>
          </p:pic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B727859-FA06-49D1-8C1B-EAE886D2C10B}"/>
                  </a:ext>
                </a:extLst>
              </p:cNvPr>
              <p:cNvSpPr/>
              <p:nvPr/>
            </p:nvSpPr>
            <p:spPr bwMode="auto">
              <a:xfrm>
                <a:off x="6337300" y="2996434"/>
                <a:ext cx="191522" cy="19380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A3AF843-3305-4BD3-AC5C-6EDBAE73761C}"/>
                  </a:ext>
                </a:extLst>
              </p:cNvPr>
              <p:cNvSpPr/>
              <p:nvPr/>
            </p:nvSpPr>
            <p:spPr bwMode="auto">
              <a:xfrm>
                <a:off x="6324694" y="2420888"/>
                <a:ext cx="191522" cy="19380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A1D34DD-E14A-4960-A1CC-3A3760F18177}"/>
                  </a:ext>
                </a:extLst>
              </p:cNvPr>
              <p:cNvSpPr/>
              <p:nvPr/>
            </p:nvSpPr>
            <p:spPr bwMode="auto">
              <a:xfrm>
                <a:off x="6712262" y="2708920"/>
                <a:ext cx="191522" cy="19380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B0F071-BB93-4BDD-A8E8-9BF8E6ECA870}"/>
                </a:ext>
              </a:extLst>
            </p:cNvPr>
            <p:cNvSpPr txBox="1"/>
            <p:nvPr/>
          </p:nvSpPr>
          <p:spPr>
            <a:xfrm>
              <a:off x="6994531" y="3327511"/>
              <a:ext cx="1262645" cy="6106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/>
                <a:t>가변저항</a:t>
              </a:r>
              <a:endParaRPr lang="en-US" altLang="ko-KR" sz="1200" b="1" dirty="0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 dirty="0"/>
                <a:t> </a:t>
              </a:r>
              <a:r>
                <a:rPr lang="ko-KR" altLang="en-US" sz="1200" b="1" dirty="0"/>
                <a:t>방향에 주의</a:t>
              </a:r>
              <a:endParaRPr lang="en-US" altLang="ko-KR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563784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11235</TotalTime>
  <Pages>16</Pages>
  <Words>29</Words>
  <Characters>0</Characters>
  <Application>Microsoft Office PowerPoint</Application>
  <DocSecurity>0</DocSecurity>
  <PresentationFormat>화면 슬라이드 쇼(4:3)</PresentationFormat>
  <Lines>0</Lines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1인 1실험인 경우 가변저항 조절 Tip.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이 상곤</cp:lastModifiedBy>
  <cp:revision>240</cp:revision>
  <cp:lastPrinted>2019-02-28T01:57:48Z</cp:lastPrinted>
  <dcterms:modified xsi:type="dcterms:W3CDTF">2019-04-18T23:31:45Z</dcterms:modified>
</cp:coreProperties>
</file>