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4" r:id="rId1"/>
    <p:sldMasterId id="2147484455" r:id="rId2"/>
    <p:sldMasterId id="2147484456" r:id="rId3"/>
    <p:sldMasterId id="2147484457" r:id="rId4"/>
    <p:sldMasterId id="2147484458" r:id="rId5"/>
    <p:sldMasterId id="2147484459" r:id="rId6"/>
    <p:sldMasterId id="2147484460" r:id="rId7"/>
    <p:sldMasterId id="2147484461" r:id="rId8"/>
  </p:sldMasterIdLst>
  <p:notesMasterIdLst>
    <p:notesMasterId r:id="rId13"/>
  </p:notesMasterIdLst>
  <p:handoutMasterIdLst>
    <p:handoutMasterId r:id="rId14"/>
  </p:handoutMasterIdLst>
  <p:sldIdLst>
    <p:sldId id="361" r:id="rId9"/>
    <p:sldId id="350" r:id="rId10"/>
    <p:sldId id="359" r:id="rId11"/>
    <p:sldId id="362" r:id="rId12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3" autoAdjust="0"/>
    <p:restoredTop sz="95125" autoAdjust="0"/>
  </p:normalViewPr>
  <p:slideViewPr>
    <p:cSldViewPr snapToObjects="1">
      <p:cViewPr varScale="1">
        <p:scale>
          <a:sx n="74" d="100"/>
          <a:sy n="74" d="100"/>
        </p:scale>
        <p:origin x="240" y="72"/>
      </p:cViewPr>
      <p:guideLst>
        <p:guide orient="horz" pos="215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A128E8-B445-4AA9-897B-145F10E372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3FADEF-8B27-46B3-A100-BA176C6F00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E395-9EBF-4D11-94E9-C71AB65322BD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BDB33-3441-44B5-8EF5-4045B94B7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A8330-89AB-45D4-9FFD-E7ED1C7FAA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4F103-0090-4652-AEA1-E41AA8283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03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1704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241846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125855"/>
            <a:ext cx="8642985" cy="51123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10633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866500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470916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548572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6241478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955"/>
            <a:ext cx="8229600" cy="49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855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50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95" y="6501130"/>
            <a:ext cx="792480" cy="2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95B64B-0E24-4618-89EB-98E0C32A0FDD}"/>
              </a:ext>
            </a:extLst>
          </p:cNvPr>
          <p:cNvSpPr/>
          <p:nvPr/>
        </p:nvSpPr>
        <p:spPr bwMode="auto">
          <a:xfrm>
            <a:off x="0" y="2924944"/>
            <a:ext cx="9144000" cy="24482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749" y="3141980"/>
            <a:ext cx="9037251" cy="9372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3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Final</a:t>
            </a:r>
            <a:r>
              <a:rPr lang="ko-KR" altLang="en-US" sz="3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examination</a:t>
            </a:r>
            <a:endParaRPr lang="ko-KR" altLang="en-US" sz="32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79834" y="4149080"/>
            <a:ext cx="525336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2019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학기 정보통신기초설계실습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 ICE2006 - 002/003/004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분반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137FD5-737F-4825-BE8F-8AD27A45F73F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128F90E-918F-4BE2-8B8F-D8EC0C015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3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기말 고사 실기 분반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C30544-7806-4E14-B133-1FCB18C7401B}"/>
              </a:ext>
            </a:extLst>
          </p:cNvPr>
          <p:cNvSpPr/>
          <p:nvPr/>
        </p:nvSpPr>
        <p:spPr>
          <a:xfrm>
            <a:off x="251520" y="1412479"/>
            <a:ext cx="669674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[002분반] 총 20명</a:t>
            </a:r>
          </a:p>
          <a:p>
            <a:endParaRPr lang="en-US" altLang="ko-KR" sz="2000" dirty="0"/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차- 10명  </a:t>
            </a:r>
            <a:r>
              <a:rPr lang="en-US" altLang="ko-KR" sz="2000" dirty="0"/>
              <a:t>( </a:t>
            </a:r>
            <a:r>
              <a:rPr lang="ko-KR" altLang="en-US" sz="2000" dirty="0"/>
              <a:t>입실</a:t>
            </a:r>
            <a:r>
              <a:rPr lang="en-US" altLang="ko-KR" sz="2000" dirty="0"/>
              <a:t> 1:25pm, </a:t>
            </a:r>
            <a:r>
              <a:rPr lang="ko-KR" altLang="en-US" sz="2000" dirty="0"/>
              <a:t>시험 </a:t>
            </a:r>
            <a:r>
              <a:rPr lang="en-US" altLang="ko-KR" sz="2000" dirty="0"/>
              <a:t>1:30~2:20pm)</a:t>
            </a:r>
            <a:endParaRPr lang="ko-KR" altLang="en-US" sz="2000" dirty="0"/>
          </a:p>
          <a:p>
            <a:r>
              <a:rPr lang="ko-KR" altLang="en-US" sz="2000" dirty="0"/>
              <a:t>김민석	박일규	김현조	노준후</a:t>
            </a:r>
          </a:p>
          <a:p>
            <a:r>
              <a:rPr lang="ko-KR" altLang="en-US" sz="2000" dirty="0"/>
              <a:t>김철영	윤영호	강현승</a:t>
            </a:r>
          </a:p>
          <a:p>
            <a:r>
              <a:rPr lang="ko-KR" altLang="en-US" sz="2000" dirty="0"/>
              <a:t>전민규	김성준	김가연</a:t>
            </a:r>
          </a:p>
          <a:p>
            <a:endParaRPr lang="ko-KR" altLang="en-US" sz="2000" dirty="0"/>
          </a:p>
          <a:p>
            <a:r>
              <a:rPr lang="en-US" altLang="ko-KR" sz="2000" dirty="0"/>
              <a:t>2</a:t>
            </a:r>
            <a:r>
              <a:rPr lang="ko-KR" altLang="en-US" sz="2000" dirty="0"/>
              <a:t>차 - 10명 </a:t>
            </a:r>
            <a:r>
              <a:rPr lang="en-US" altLang="ko-KR" sz="2000" dirty="0"/>
              <a:t>( </a:t>
            </a:r>
            <a:r>
              <a:rPr lang="ko-KR" altLang="en-US" sz="2000" dirty="0"/>
              <a:t>입실</a:t>
            </a:r>
            <a:r>
              <a:rPr lang="en-US" altLang="ko-KR" sz="2000" dirty="0"/>
              <a:t> 2:20pm, </a:t>
            </a:r>
            <a:r>
              <a:rPr lang="ko-KR" altLang="en-US" sz="2000" dirty="0"/>
              <a:t>시험 </a:t>
            </a:r>
            <a:r>
              <a:rPr lang="en-US" altLang="ko-KR" sz="2000" dirty="0"/>
              <a:t>2:30~3:20pm)</a:t>
            </a:r>
            <a:endParaRPr lang="ko-KR" altLang="en-US" sz="2000" dirty="0"/>
          </a:p>
          <a:p>
            <a:r>
              <a:rPr lang="ko-KR" altLang="en-US" sz="2000" dirty="0"/>
              <a:t>조호성			</a:t>
            </a:r>
          </a:p>
          <a:p>
            <a:r>
              <a:rPr lang="ko-KR" altLang="en-US" sz="2000" dirty="0"/>
              <a:t>김태완	한재연	이지훈</a:t>
            </a:r>
          </a:p>
          <a:p>
            <a:r>
              <a:rPr lang="ko-KR" altLang="en-US" sz="2000" dirty="0"/>
              <a:t>안우현	한지용	천정현	</a:t>
            </a:r>
          </a:p>
          <a:p>
            <a:r>
              <a:rPr lang="ko-KR" altLang="en-US" sz="2000" dirty="0"/>
              <a:t>정지훈	윤성호	김용주	</a:t>
            </a:r>
          </a:p>
        </p:txBody>
      </p:sp>
    </p:spTree>
    <p:extLst>
      <p:ext uri="{BB962C8B-B14F-4D97-AF65-F5344CB8AC3E}">
        <p14:creationId xmlns:p14="http://schemas.microsoft.com/office/powerpoint/2010/main" val="395425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B14D0-5CBE-4694-A4E7-EE2E1DF9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260648"/>
            <a:ext cx="8230235" cy="490855"/>
          </a:xfrm>
        </p:spPr>
        <p:txBody>
          <a:bodyPr/>
          <a:lstStyle/>
          <a:p>
            <a:r>
              <a:rPr lang="en-US" altLang="ko-KR" dirty="0">
                <a:effectLst/>
              </a:rPr>
              <a:t>1</a:t>
            </a:r>
            <a:r>
              <a:rPr lang="ko-KR" altLang="en-US" dirty="0">
                <a:effectLst/>
              </a:rPr>
              <a:t>인 </a:t>
            </a:r>
            <a:r>
              <a:rPr lang="en-US" altLang="ko-KR" dirty="0">
                <a:effectLst/>
              </a:rPr>
              <a:t>1</a:t>
            </a:r>
            <a:r>
              <a:rPr lang="ko-KR" altLang="en-US" dirty="0">
                <a:effectLst/>
              </a:rPr>
              <a:t>실험인 경우 가변저항 조절 </a:t>
            </a:r>
            <a:r>
              <a:rPr lang="en-US" altLang="ko-KR" dirty="0">
                <a:effectLst/>
              </a:rPr>
              <a:t>Tip.</a:t>
            </a:r>
            <a:endParaRPr lang="ko-KR" altLang="en-US" dirty="0">
              <a:effectLst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DE1F04-8079-46A7-95BE-F0D32B31F7A1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0F2ED91-A477-4568-8A09-36CF83A26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3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/>
              <a:t>기말 필기고사 </a:t>
            </a:r>
            <a:r>
              <a:rPr lang="en-US" altLang="ko-KR" sz="2800" dirty="0"/>
              <a:t>- </a:t>
            </a:r>
            <a:r>
              <a:rPr lang="ko-KR" altLang="en-US" sz="2800" dirty="0"/>
              <a:t>예상 고사장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하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-230)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B67AB8-D734-40A9-A731-BAA7B704A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503"/>
            <a:ext cx="9144000" cy="61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6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63FC1D1-D91F-41CA-81D2-3E242DFF5623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49F3DF1-C856-4AB7-AE26-882BFB71A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3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기말 필기고사 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예상 고사장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하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-232)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0A6F5F-9B84-4D54-AB5E-D3749621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973"/>
            <a:ext cx="9144000" cy="610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39894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8737</TotalTime>
  <Pages>16</Pages>
  <Words>68</Words>
  <Characters>0</Characters>
  <Application>Microsoft Office PowerPoint</Application>
  <DocSecurity>0</DocSecurity>
  <PresentationFormat>화면 슬라이드 쇼(4:3)</PresentationFormat>
  <Lines>0</Lines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4</vt:i4>
      </vt:variant>
    </vt:vector>
  </HeadingPairs>
  <TitlesOfParts>
    <vt:vector size="18" baseType="lpstr">
      <vt:lpstr>HY헤드라인M</vt:lpstr>
      <vt:lpstr>굴림</vt:lpstr>
      <vt:lpstr>맑은 고딕</vt:lpstr>
      <vt:lpstr>Arial</vt:lpstr>
      <vt:lpstr>Century Gothic</vt:lpstr>
      <vt:lpstr>Times New Roman</vt:lpstr>
      <vt:lpstr>Report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Final examination</vt:lpstr>
      <vt:lpstr>PowerPoint 프레젠테이션</vt:lpstr>
      <vt:lpstr>1인 1실험인 경우 가변저항 조절 Tip.</vt:lpstr>
      <vt:lpstr>PowerPoint 프레젠테이션</vt:lpstr>
    </vt:vector>
  </TitlesOfParts>
  <Company>inha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이상곤</dc:creator>
  <cp:lastModifiedBy>상곤 이</cp:lastModifiedBy>
  <cp:revision>222</cp:revision>
  <cp:lastPrinted>2019-02-28T01:57:48Z</cp:lastPrinted>
  <dcterms:modified xsi:type="dcterms:W3CDTF">2019-05-26T12:44:46Z</dcterms:modified>
</cp:coreProperties>
</file>