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9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6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2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2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9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0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0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D5587-3DFC-4877-806E-FD6F63B832E2}" type="datetimeFigureOut">
              <a:rPr lang="ko-KR" altLang="en-US" smtClean="0"/>
              <a:t>2016-10-01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064BC-D031-4427-9B35-CEA6AA1E03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개인별 개념 설계 프로젝트의 발표자료를 어떻게 작성해야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3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작성 요령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쪽 </a:t>
            </a:r>
            <a:r>
              <a:rPr lang="en-US" altLang="ko-KR" dirty="0" smtClean="0"/>
              <a:t>[</a:t>
            </a:r>
            <a:r>
              <a:rPr lang="ko-KR" altLang="en-US" dirty="0" smtClean="0"/>
              <a:t>표지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제목은 어떻게 정하면 좋을까</a:t>
            </a:r>
            <a:r>
              <a:rPr lang="en-US" altLang="ko-KR" dirty="0" smtClean="0"/>
              <a:t>? (</a:t>
            </a:r>
            <a:r>
              <a:rPr lang="ko-KR" altLang="en-US" dirty="0" smtClean="0"/>
              <a:t>발표자료 표지의 제목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 smtClean="0"/>
              <a:t>개인별 개념설계 프로젝트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또는 과제 명칭보다는 학생이 생각하고 있는 내용을 청중에게 잘 전달할 수 있는 </a:t>
            </a:r>
            <a:r>
              <a:rPr lang="ko-KR" altLang="en-US" dirty="0" err="1" smtClean="0"/>
              <a:t>주제명으로</a:t>
            </a:r>
            <a:r>
              <a:rPr lang="ko-KR" altLang="en-US" dirty="0" smtClean="0"/>
              <a:t> 제목을 정하는 것이 좋음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주제명이라</a:t>
            </a:r>
            <a:r>
              <a:rPr lang="ko-KR" altLang="en-US" dirty="0" smtClean="0"/>
              <a:t> 함은 학생이 해결하고자 하는 문제를 의미함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문제를 해결하는 아이디어는 뒤에서 다루어져야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쪽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배경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요구 사항 등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페이지로 해야 하는 것은 아님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왜 제시한 문제를 해결해야 한다고 생각했나</a:t>
            </a:r>
            <a:r>
              <a:rPr lang="en-US" altLang="ko-KR" dirty="0" smtClean="0"/>
              <a:t>? </a:t>
            </a:r>
            <a:r>
              <a:rPr lang="ko-KR" altLang="en-US" dirty="0" smtClean="0"/>
              <a:t>그 문제가 왜 중요한가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문제와 관련된 배경 지식 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기술 소개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벤치 </a:t>
            </a:r>
            <a:r>
              <a:rPr lang="ko-KR" altLang="en-US" dirty="0" err="1" smtClean="0"/>
              <a:t>마킹을</a:t>
            </a:r>
            <a:r>
              <a:rPr lang="ko-KR" altLang="en-US" dirty="0" smtClean="0"/>
              <a:t> 겸함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고객들의 요구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불만 사항 등</a:t>
            </a:r>
            <a:r>
              <a:rPr lang="en-US" altLang="ko-KR" dirty="0" smtClean="0"/>
              <a:t>….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9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작성 요령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쪽 </a:t>
            </a:r>
            <a:r>
              <a:rPr lang="en-US" altLang="ko-KR" dirty="0" smtClean="0"/>
              <a:t>[</a:t>
            </a:r>
            <a:r>
              <a:rPr lang="ko-KR" altLang="en-US" dirty="0" smtClean="0"/>
              <a:t>문제 </a:t>
            </a:r>
            <a:r>
              <a:rPr lang="ko-KR" altLang="en-US" dirty="0" err="1" smtClean="0"/>
              <a:t>정의문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이미 표지의 제목에서 뭘 하고자 함을 밝혔지만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상세하게 학생 각자가 해결하고자 하는 문제를 구체적으로 기술해야 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lvl="1"/>
            <a:r>
              <a:rPr lang="ko-KR" altLang="en-US" dirty="0" smtClean="0"/>
              <a:t>경우에 따라서는 문제 해결을 통해 얻게 되는 효과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장점을 살짝 언급할 수도 있음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문제가 매우 중요함을 강조하기 위해</a:t>
            </a:r>
            <a:r>
              <a:rPr lang="en-US" altLang="ko-KR" dirty="0" smtClean="0">
                <a:sym typeface="Wingdings" panose="05000000000000000000" pitchFamily="2" charset="2"/>
              </a:rPr>
              <a:t>…</a:t>
            </a:r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쪽 </a:t>
            </a:r>
            <a:r>
              <a:rPr lang="en-US" altLang="ko-KR" dirty="0" smtClean="0"/>
              <a:t>[</a:t>
            </a:r>
            <a:r>
              <a:rPr lang="ko-KR" altLang="en-US" dirty="0" smtClean="0"/>
              <a:t>문제 해결 아이디어 제시</a:t>
            </a:r>
            <a:r>
              <a:rPr lang="en-US" altLang="ko-KR" dirty="0" smtClean="0"/>
              <a:t>] </a:t>
            </a:r>
            <a:r>
              <a:rPr lang="en-US" altLang="ko-KR" dirty="0" smtClean="0">
                <a:sym typeface="Wingdings" panose="05000000000000000000" pitchFamily="2" charset="2"/>
              </a:rPr>
              <a:t> 3</a:t>
            </a:r>
            <a:r>
              <a:rPr lang="ko-KR" altLang="en-US" dirty="0" smtClean="0">
                <a:sym typeface="Wingdings" panose="05000000000000000000" pitchFamily="2" charset="2"/>
              </a:rPr>
              <a:t>가지 이상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가지 이상 아이디어를 동시에 제시한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아이디어의 상세 내용을 설명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이때 해당 기술을 가진 전문가가 학생의 설명을 듣고서 실제 구현할 수 있는 정도의 설명이 필요함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아이디어를 설명할 때</a:t>
            </a:r>
            <a:r>
              <a:rPr lang="en-US" altLang="ko-KR" dirty="0" smtClean="0">
                <a:sym typeface="Wingdings" panose="05000000000000000000" pitchFamily="2" charset="2"/>
              </a:rPr>
              <a:t>, 5</a:t>
            </a:r>
            <a:r>
              <a:rPr lang="ko-KR" altLang="en-US" dirty="0" smtClean="0">
                <a:sym typeface="Wingdings" panose="05000000000000000000" pitchFamily="2" charset="2"/>
              </a:rPr>
              <a:t>개 세부 항목으로 설명해야 할 필요는 없음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청중들로부터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dirty="0" smtClean="0">
                <a:sym typeface="Wingdings" panose="05000000000000000000" pitchFamily="2" charset="2"/>
              </a:rPr>
              <a:t>아이디어를 어떻게 실현할 수 있는 지 이해가 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’</a:t>
            </a:r>
            <a:r>
              <a:rPr lang="ko-KR" altLang="en-US" dirty="0" smtClean="0">
                <a:sym typeface="Wingdings" panose="05000000000000000000" pitchFamily="2" charset="2"/>
              </a:rPr>
              <a:t>라는 질문이 나오지 않을 정도면 충분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7187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작성 요령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쪽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아이디어 비교 평가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가지 이상의 아이디어 비교 평가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lvl="1"/>
            <a:r>
              <a:rPr lang="ko-KR" altLang="en-US" dirty="0" smtClean="0"/>
              <a:t>그 중의 하나를 선정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smtClean="0"/>
              <a:t>쪽 </a:t>
            </a:r>
            <a:r>
              <a:rPr lang="en-US" altLang="ko-KR" dirty="0" smtClean="0"/>
              <a:t>[</a:t>
            </a:r>
            <a:r>
              <a:rPr lang="ko-KR" altLang="en-US" dirty="0" smtClean="0"/>
              <a:t>결론</a:t>
            </a:r>
            <a:r>
              <a:rPr lang="en-US" altLang="ko-KR" dirty="0" smtClean="0"/>
              <a:t>]</a:t>
            </a:r>
          </a:p>
          <a:p>
            <a:pPr lvl="1"/>
            <a:r>
              <a:rPr lang="ko-KR" altLang="en-US" dirty="0" smtClean="0"/>
              <a:t>간단히</a:t>
            </a:r>
            <a:r>
              <a:rPr lang="en-US" altLang="ko-KR" dirty="0" smtClean="0"/>
              <a:t>….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참고문헌은 마지막에 장식의 의미로 붙이는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인용된 위치에서 출처를 밝히는 방식이 되어야 함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75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290</Words>
  <Application>Microsoft Office PowerPoint</Application>
  <PresentationFormat>화면 슬라이드 쇼(4:3)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개인별 개념 설계 프로젝트의 발표자료를 어떻게 작성해야 하나?</vt:lpstr>
      <vt:lpstr>작성 요령 1</vt:lpstr>
      <vt:lpstr>작성 요령 2</vt:lpstr>
      <vt:lpstr>작성 요령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이승걸</dc:creator>
  <cp:lastModifiedBy>이승걸</cp:lastModifiedBy>
  <cp:revision>4</cp:revision>
  <dcterms:created xsi:type="dcterms:W3CDTF">2016-10-01T04:30:00Z</dcterms:created>
  <dcterms:modified xsi:type="dcterms:W3CDTF">2016-10-01T05:20:42Z</dcterms:modified>
</cp:coreProperties>
</file>