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단선</c:v>
                </c:pt>
                <c:pt idx="1">
                  <c:v>분실</c:v>
                </c:pt>
                <c:pt idx="2">
                  <c:v>단순변심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31</c:v>
                </c:pt>
                <c:pt idx="2">
                  <c:v>24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B-4A45-ADE0-CCB35E784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423752"/>
        <c:axId val="15424408"/>
      </c:barChart>
      <c:catAx>
        <c:axId val="15423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424408"/>
        <c:crosses val="autoZero"/>
        <c:auto val="1"/>
        <c:lblAlgn val="ctr"/>
        <c:lblOffset val="100"/>
        <c:noMultiLvlLbl val="0"/>
      </c:catAx>
      <c:valAx>
        <c:axId val="1542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423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ko-KR"/>
        </a:p>
      </dgm:t>
    </dgm:pt>
    <dgm:pt modelId="{70FEEDF0-9ED0-4D7F-AB97-F24DEA096723}">
      <dgm:prSet phldrT="[텍스트]"/>
      <dgm:spPr/>
      <dgm:t>
        <a:bodyPr/>
        <a:lstStyle/>
        <a:p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이어폰 줄</a:t>
          </a:r>
          <a:endParaRPr lang="ko-KR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endParaRPr lang="ko-KR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endParaRPr lang="ko-KR"/>
        </a:p>
      </dgm:t>
    </dgm:pt>
    <dgm:pt modelId="{902514D4-9367-48BD-AB98-415C361E8095}">
      <dgm:prSet phldrT="[텍스트]"/>
      <dgm:spPr/>
      <dgm:t>
        <a:bodyPr/>
        <a:lstStyle/>
        <a:p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개선 설계</a:t>
          </a:r>
          <a:endParaRPr lang="ko-KR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endParaRPr lang="ko-KR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endParaRPr lang="ko-KR"/>
        </a:p>
      </dgm:t>
    </dgm:pt>
    <dgm:pt modelId="{42DDB17B-32B6-4380-AEA0-A9CDCE0F4C58}">
      <dgm:prSet phldrT="[텍스트]"/>
      <dgm:spPr/>
      <dgm:t>
        <a:bodyPr/>
        <a:lstStyle/>
        <a:p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제품화</a:t>
          </a:r>
          <a:endParaRPr lang="ko-KR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endParaRPr lang="ko-KR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endParaRPr lang="ko-KR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8A5ADE6-C095-47F2-9BD8-3724EF926095}" type="pres">
      <dgm:prSet presAssocID="{70FEEDF0-9ED0-4D7F-AB97-F24DEA096723}" presName="Accent1" presStyleCnt="0"/>
      <dgm:spPr/>
    </dgm:pt>
    <dgm:pt modelId="{8BB83C97-51F0-45C6-863A-E48679F22BC5}" type="pres">
      <dgm:prSet presAssocID="{70FEEDF0-9ED0-4D7F-AB97-F24DEA096723}" presName="Accent" presStyleLbl="node1" presStyleIdx="0" presStyleCnt="3"/>
      <dgm:spPr/>
    </dgm:pt>
    <dgm:pt modelId="{2B9101F4-B5D1-4AB7-BC83-753D06A88415}" type="pres">
      <dgm:prSet presAssocID="{70FEEDF0-9ED0-4D7F-AB97-F24DEA09672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9C4C8C0-A665-47B8-AD0B-A80BD66447C9}" type="pres">
      <dgm:prSet presAssocID="{902514D4-9367-48BD-AB98-415C361E8095}" presName="Accent2" presStyleCnt="0"/>
      <dgm:spPr/>
    </dgm:pt>
    <dgm:pt modelId="{12D2183B-C8C1-4ADD-8BFA-63A0024D79DB}" type="pres">
      <dgm:prSet presAssocID="{902514D4-9367-48BD-AB98-415C361E8095}" presName="Accent" presStyleLbl="node1" presStyleIdx="1" presStyleCnt="3"/>
      <dgm:spPr/>
    </dgm:pt>
    <dgm:pt modelId="{4E0AE086-AABF-4A0E-98D0-5626D79C154F}" type="pres">
      <dgm:prSet presAssocID="{902514D4-9367-48BD-AB98-415C361E809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57F095C-D392-4DF1-8FBB-9D795D0570B7}" type="pres">
      <dgm:prSet presAssocID="{42DDB17B-32B6-4380-AEA0-A9CDCE0F4C58}" presName="Accent3" presStyleCnt="0"/>
      <dgm:spPr/>
    </dgm:pt>
    <dgm:pt modelId="{339FCDE6-ACB1-4FC6-B770-034DE4C59DA1}" type="pres">
      <dgm:prSet presAssocID="{42DDB17B-32B6-4380-AEA0-A9CDCE0F4C58}" presName="Accent" presStyleLbl="node1" presStyleIdx="2" presStyleCnt="3"/>
      <dgm:spPr/>
    </dgm:pt>
    <dgm:pt modelId="{6AED50E6-1C35-4B77-9E90-501897F8F6D8}" type="pres">
      <dgm:prSet presAssocID="{42DDB17B-32B6-4380-AEA0-A9CDCE0F4C5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84A39D74-ACD5-4AD1-8DF9-A4C64E2726E0}" type="presOf" srcId="{42DDB17B-32B6-4380-AEA0-A9CDCE0F4C58}" destId="{6AED50E6-1C35-4B77-9E90-501897F8F6D8}" srcOrd="0" destOrd="0" presId="urn:microsoft.com/office/officeart/2009/layout/CircleArrowProcess"/>
    <dgm:cxn modelId="{B01C33A7-8A0C-4A88-A482-547561053F08}" type="presOf" srcId="{70FEEDF0-9ED0-4D7F-AB97-F24DEA096723}" destId="{2B9101F4-B5D1-4AB7-BC83-753D06A88415}" srcOrd="0" destOrd="0" presId="urn:microsoft.com/office/officeart/2009/layout/CircleArrowProcess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3064ED05-7C34-49F7-BF9D-60BA36B6C51D}" type="presOf" srcId="{9EFDE1E0-36B2-42FD-8BC1-DEC0FAC5CDC6}" destId="{0746AFD6-81AF-4A03-965B-E5FD2AC99902}" srcOrd="0" destOrd="0" presId="urn:microsoft.com/office/officeart/2009/layout/CircleArrowProcess"/>
    <dgm:cxn modelId="{C9004133-AF49-44B6-88B8-57CEDE8D6FE3}" type="presOf" srcId="{902514D4-9367-48BD-AB98-415C361E8095}" destId="{4E0AE086-AABF-4A0E-98D0-5626D79C154F}" srcOrd="0" destOrd="0" presId="urn:microsoft.com/office/officeart/2009/layout/CircleArrowProcess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F80B6E4E-8530-407B-B095-0491343B2370}" type="presParOf" srcId="{0746AFD6-81AF-4A03-965B-E5FD2AC99902}" destId="{B8A5ADE6-C095-47F2-9BD8-3724EF926095}" srcOrd="0" destOrd="0" presId="urn:microsoft.com/office/officeart/2009/layout/CircleArrowProcess"/>
    <dgm:cxn modelId="{F4038CEC-1F82-4468-9968-6BDEB5BCB1D6}" type="presParOf" srcId="{B8A5ADE6-C095-47F2-9BD8-3724EF926095}" destId="{8BB83C97-51F0-45C6-863A-E48679F22BC5}" srcOrd="0" destOrd="0" presId="urn:microsoft.com/office/officeart/2009/layout/CircleArrowProcess"/>
    <dgm:cxn modelId="{0845DD23-B2D5-47E4-8AF6-83BE4803B21A}" type="presParOf" srcId="{0746AFD6-81AF-4A03-965B-E5FD2AC99902}" destId="{2B9101F4-B5D1-4AB7-BC83-753D06A88415}" srcOrd="1" destOrd="0" presId="urn:microsoft.com/office/officeart/2009/layout/CircleArrowProcess"/>
    <dgm:cxn modelId="{66DC735F-DB28-4FEE-93F9-5048A090D69D}" type="presParOf" srcId="{0746AFD6-81AF-4A03-965B-E5FD2AC99902}" destId="{49C4C8C0-A665-47B8-AD0B-A80BD66447C9}" srcOrd="2" destOrd="0" presId="urn:microsoft.com/office/officeart/2009/layout/CircleArrowProcess"/>
    <dgm:cxn modelId="{ADACEFE1-C8DE-4AB6-BA9A-19D8325C4383}" type="presParOf" srcId="{49C4C8C0-A665-47B8-AD0B-A80BD66447C9}" destId="{12D2183B-C8C1-4ADD-8BFA-63A0024D79DB}" srcOrd="0" destOrd="0" presId="urn:microsoft.com/office/officeart/2009/layout/CircleArrowProcess"/>
    <dgm:cxn modelId="{303E99D1-4CC8-46C8-A33D-6B8C0A7640B1}" type="presParOf" srcId="{0746AFD6-81AF-4A03-965B-E5FD2AC99902}" destId="{4E0AE086-AABF-4A0E-98D0-5626D79C154F}" srcOrd="3" destOrd="0" presId="urn:microsoft.com/office/officeart/2009/layout/CircleArrowProcess"/>
    <dgm:cxn modelId="{66C1CF45-28B5-44CB-9914-F31D55E6D8F7}" type="presParOf" srcId="{0746AFD6-81AF-4A03-965B-E5FD2AC99902}" destId="{C57F095C-D392-4DF1-8FBB-9D795D0570B7}" srcOrd="4" destOrd="0" presId="urn:microsoft.com/office/officeart/2009/layout/CircleArrowProcess"/>
    <dgm:cxn modelId="{34B40DFA-A669-4C4C-A55C-62901B802886}" type="presParOf" srcId="{C57F095C-D392-4DF1-8FBB-9D795D0570B7}" destId="{339FCDE6-ACB1-4FC6-B770-034DE4C59DA1}" srcOrd="0" destOrd="0" presId="urn:microsoft.com/office/officeart/2009/layout/CircleArrowProcess"/>
    <dgm:cxn modelId="{95C9BE3F-FA1A-4075-9B50-A143EF2A8060}" type="presParOf" srcId="{0746AFD6-81AF-4A03-965B-E5FD2AC99902}" destId="{6AED50E6-1C35-4B77-9E90-501897F8F6D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329A2-3132-4656-805D-87B08E0ACE2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6ADF638-686E-4A8B-BDCF-52279EDDB83F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효율성</a:t>
          </a:r>
        </a:p>
      </dgm:t>
    </dgm:pt>
    <dgm:pt modelId="{78FDB027-3A87-496C-B9FB-52F3B019434F}" type="parTrans" cxnId="{1884AC63-2B25-4555-8300-C53E11D40F4F}">
      <dgm:prSet/>
      <dgm:spPr/>
      <dgm:t>
        <a:bodyPr/>
        <a:lstStyle/>
        <a:p>
          <a:pPr latinLnBrk="1"/>
          <a:endParaRPr lang="ko-KR" altLang="en-US"/>
        </a:p>
      </dgm:t>
    </dgm:pt>
    <dgm:pt modelId="{2D090A08-A3E6-45B1-964D-24186BB8D516}" type="sibTrans" cxnId="{1884AC63-2B25-4555-8300-C53E11D40F4F}">
      <dgm:prSet/>
      <dgm:spPr/>
      <dgm:t>
        <a:bodyPr/>
        <a:lstStyle/>
        <a:p>
          <a:pPr latinLnBrk="1"/>
          <a:endParaRPr lang="ko-KR" altLang="en-US"/>
        </a:p>
      </dgm:t>
    </dgm:pt>
    <dgm:pt modelId="{6EF0C532-5AA0-4776-BAAF-183CCFFA324B}">
      <dgm:prSet phldrT="[텍스트]"/>
      <dgm:spPr/>
      <dgm:t>
        <a:bodyPr/>
        <a:lstStyle/>
        <a:p>
          <a:pPr latinLnBrk="1"/>
          <a:r>
            <a:rPr lang="ko-KR" altLang="en-US" b="1" dirty="0"/>
            <a:t>편리성</a:t>
          </a:r>
        </a:p>
      </dgm:t>
    </dgm:pt>
    <dgm:pt modelId="{662E6D44-D537-4D6D-817B-5CD6F6A056AC}" type="parTrans" cxnId="{6A116757-3C1B-4B37-B1D5-EBB195F86FE4}">
      <dgm:prSet/>
      <dgm:spPr/>
      <dgm:t>
        <a:bodyPr/>
        <a:lstStyle/>
        <a:p>
          <a:pPr latinLnBrk="1"/>
          <a:endParaRPr lang="ko-KR" altLang="en-US"/>
        </a:p>
      </dgm:t>
    </dgm:pt>
    <dgm:pt modelId="{E2B775BB-E7DC-492F-8A42-BAC102BF9687}" type="sibTrans" cxnId="{6A116757-3C1B-4B37-B1D5-EBB195F86FE4}">
      <dgm:prSet/>
      <dgm:spPr/>
      <dgm:t>
        <a:bodyPr/>
        <a:lstStyle/>
        <a:p>
          <a:pPr latinLnBrk="1"/>
          <a:endParaRPr lang="ko-KR" altLang="en-US"/>
        </a:p>
      </dgm:t>
    </dgm:pt>
    <dgm:pt modelId="{B72C8505-E2CF-44EE-980D-A5437341C0C5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정말 이어폰을 잘 보호할 수 있는가</a:t>
          </a:r>
          <a:r>
            <a:rPr lang="en-US" altLang="ko-KR" b="1" dirty="0">
              <a:solidFill>
                <a:schemeClr val="bg1"/>
              </a:solidFill>
            </a:rPr>
            <a:t>?</a:t>
          </a:r>
          <a:endParaRPr lang="ko-KR" altLang="en-US" b="1" dirty="0">
            <a:solidFill>
              <a:schemeClr val="bg1"/>
            </a:solidFill>
          </a:endParaRPr>
        </a:p>
      </dgm:t>
    </dgm:pt>
    <dgm:pt modelId="{CD26086D-7EF3-40CE-8B63-2CAF2F3676EB}" type="parTrans" cxnId="{D879C5EB-9F4F-4E49-B283-E152D939AB23}">
      <dgm:prSet/>
      <dgm:spPr/>
      <dgm:t>
        <a:bodyPr/>
        <a:lstStyle/>
        <a:p>
          <a:pPr latinLnBrk="1"/>
          <a:endParaRPr lang="ko-KR" altLang="en-US"/>
        </a:p>
      </dgm:t>
    </dgm:pt>
    <dgm:pt modelId="{A8E05671-4D5B-40B0-A7CA-F4615FF05C9A}" type="sibTrans" cxnId="{D879C5EB-9F4F-4E49-B283-E152D939AB23}">
      <dgm:prSet/>
      <dgm:spPr/>
      <dgm:t>
        <a:bodyPr/>
        <a:lstStyle/>
        <a:p>
          <a:pPr latinLnBrk="1"/>
          <a:endParaRPr lang="ko-KR" altLang="en-US"/>
        </a:p>
      </dgm:t>
    </dgm:pt>
    <dgm:pt modelId="{DAA974E7-AC37-428E-ACBD-E38EAB3EE6C5}">
      <dgm:prSet phldrT="[텍스트]"/>
      <dgm:spPr/>
      <dgm:t>
        <a:bodyPr/>
        <a:lstStyle/>
        <a:p>
          <a:pPr latinLnBrk="1"/>
          <a:r>
            <a:rPr lang="ko-KR" altLang="en-US" b="1" dirty="0"/>
            <a:t>경제성</a:t>
          </a:r>
        </a:p>
      </dgm:t>
    </dgm:pt>
    <dgm:pt modelId="{0C5AFBE5-8BA5-49A6-B6A5-2B2FECC50ABB}" type="parTrans" cxnId="{C59989F7-CF6B-453E-8F9F-2C23957D3F25}">
      <dgm:prSet/>
      <dgm:spPr/>
      <dgm:t>
        <a:bodyPr/>
        <a:lstStyle/>
        <a:p>
          <a:pPr latinLnBrk="1"/>
          <a:endParaRPr lang="ko-KR" altLang="en-US"/>
        </a:p>
      </dgm:t>
    </dgm:pt>
    <dgm:pt modelId="{A8B09ED7-F30F-4E4E-9037-288F5E0E6D33}" type="sibTrans" cxnId="{C59989F7-CF6B-453E-8F9F-2C23957D3F25}">
      <dgm:prSet/>
      <dgm:spPr/>
      <dgm:t>
        <a:bodyPr/>
        <a:lstStyle/>
        <a:p>
          <a:pPr latinLnBrk="1"/>
          <a:endParaRPr lang="ko-KR" altLang="en-US"/>
        </a:p>
      </dgm:t>
    </dgm:pt>
    <dgm:pt modelId="{83F2F11B-1D0F-49A2-B82D-9FD718F653AC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보관의 </a:t>
          </a:r>
          <a:endParaRPr lang="en-US" altLang="ko-KR" b="1" dirty="0">
            <a:solidFill>
              <a:schemeClr val="bg1"/>
            </a:solidFill>
          </a:endParaRPr>
        </a:p>
        <a:p>
          <a:pPr latinLnBrk="1"/>
          <a:r>
            <a:rPr lang="ko-KR" altLang="en-US" b="1" dirty="0">
              <a:solidFill>
                <a:schemeClr val="bg1"/>
              </a:solidFill>
            </a:rPr>
            <a:t>용이성</a:t>
          </a:r>
        </a:p>
      </dgm:t>
    </dgm:pt>
    <dgm:pt modelId="{285DA471-DD2E-4654-B5F4-A2DCEBB63939}" type="parTrans" cxnId="{3C12F33D-BE87-4AD9-AD88-743DF7E85579}">
      <dgm:prSet/>
      <dgm:spPr/>
      <dgm:t>
        <a:bodyPr/>
        <a:lstStyle/>
        <a:p>
          <a:pPr latinLnBrk="1"/>
          <a:endParaRPr lang="ko-KR" altLang="en-US"/>
        </a:p>
      </dgm:t>
    </dgm:pt>
    <dgm:pt modelId="{9FC78915-14A1-4419-A90B-2501D40D2037}" type="sibTrans" cxnId="{3C12F33D-BE87-4AD9-AD88-743DF7E85579}">
      <dgm:prSet/>
      <dgm:spPr/>
      <dgm:t>
        <a:bodyPr/>
        <a:lstStyle/>
        <a:p>
          <a:pPr latinLnBrk="1"/>
          <a:endParaRPr lang="ko-KR" altLang="en-US"/>
        </a:p>
      </dgm:t>
    </dgm:pt>
    <dgm:pt modelId="{CD7BE2F7-F2D1-444F-BE8A-32946158CA59}">
      <dgm:prSet phldrT="[텍스트]"/>
      <dgm:spPr/>
      <dgm:t>
        <a:bodyPr/>
        <a:lstStyle/>
        <a:p>
          <a:pPr latinLnBrk="1"/>
          <a:r>
            <a:rPr lang="ko-KR" altLang="en-US" b="1" dirty="0"/>
            <a:t>무게</a:t>
          </a:r>
        </a:p>
      </dgm:t>
    </dgm:pt>
    <dgm:pt modelId="{83BFDB11-219E-4B8B-A1E8-A637E820CE3D}" type="parTrans" cxnId="{E8AAF02F-A60A-42A8-B890-A96F1D083B57}">
      <dgm:prSet/>
      <dgm:spPr/>
      <dgm:t>
        <a:bodyPr/>
        <a:lstStyle/>
        <a:p>
          <a:pPr latinLnBrk="1"/>
          <a:endParaRPr lang="ko-KR" altLang="en-US"/>
        </a:p>
      </dgm:t>
    </dgm:pt>
    <dgm:pt modelId="{5EDFF553-542E-4BD1-B44A-106E19F06156}" type="sibTrans" cxnId="{E8AAF02F-A60A-42A8-B890-A96F1D083B57}">
      <dgm:prSet/>
      <dgm:spPr/>
      <dgm:t>
        <a:bodyPr/>
        <a:lstStyle/>
        <a:p>
          <a:pPr latinLnBrk="1"/>
          <a:endParaRPr lang="ko-KR" altLang="en-US"/>
        </a:p>
      </dgm:t>
    </dgm:pt>
    <dgm:pt modelId="{6776FA7B-52FC-418F-8EF4-D3910A666E28}" type="pres">
      <dgm:prSet presAssocID="{8C1329A2-3132-4656-805D-87B08E0ACE26}" presName="Name0" presStyleCnt="0">
        <dgm:presLayoutVars>
          <dgm:chMax/>
          <dgm:chPref/>
          <dgm:dir/>
          <dgm:animLvl val="lvl"/>
        </dgm:presLayoutVars>
      </dgm:prSet>
      <dgm:spPr/>
    </dgm:pt>
    <dgm:pt modelId="{FBD60A30-AAB0-46AC-BD6E-A12FBDB46390}" type="pres">
      <dgm:prSet presAssocID="{F6ADF638-686E-4A8B-BDCF-52279EDDB83F}" presName="composite" presStyleCnt="0"/>
      <dgm:spPr/>
    </dgm:pt>
    <dgm:pt modelId="{BC874F19-42A4-42D7-96F8-130F7FD6FA33}" type="pres">
      <dgm:prSet presAssocID="{F6ADF638-686E-4A8B-BDCF-52279EDDB8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C3762A0-C0DC-42DD-BBC6-3DE2FE0F5F13}" type="pres">
      <dgm:prSet presAssocID="{F6ADF638-686E-4A8B-BDCF-52279EDDB8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20B0E5-4FD4-4C70-AFF6-F816280E081A}" type="pres">
      <dgm:prSet presAssocID="{F6ADF638-686E-4A8B-BDCF-52279EDDB83F}" presName="BalanceSpacing" presStyleCnt="0"/>
      <dgm:spPr/>
    </dgm:pt>
    <dgm:pt modelId="{41DC4830-FA4C-4249-A80D-61257EBF80D6}" type="pres">
      <dgm:prSet presAssocID="{F6ADF638-686E-4A8B-BDCF-52279EDDB83F}" presName="BalanceSpacing1" presStyleCnt="0"/>
      <dgm:spPr/>
    </dgm:pt>
    <dgm:pt modelId="{925350F3-CB0F-4E43-9B89-B5762EDC5386}" type="pres">
      <dgm:prSet presAssocID="{2D090A08-A3E6-45B1-964D-24186BB8D516}" presName="Accent1Text" presStyleLbl="node1" presStyleIdx="1" presStyleCnt="6"/>
      <dgm:spPr/>
    </dgm:pt>
    <dgm:pt modelId="{9572C000-95A8-42C0-ABA4-B00D3B0731AB}" type="pres">
      <dgm:prSet presAssocID="{2D090A08-A3E6-45B1-964D-24186BB8D516}" presName="spaceBetweenRectangles" presStyleCnt="0"/>
      <dgm:spPr/>
    </dgm:pt>
    <dgm:pt modelId="{0697AED9-4B5E-4301-952A-BDA8EA127696}" type="pres">
      <dgm:prSet presAssocID="{B72C8505-E2CF-44EE-980D-A5437341C0C5}" presName="composite" presStyleCnt="0"/>
      <dgm:spPr/>
    </dgm:pt>
    <dgm:pt modelId="{EA781959-A999-4859-847E-32E0980F0B29}" type="pres">
      <dgm:prSet presAssocID="{B72C8505-E2CF-44EE-980D-A5437341C0C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AC4B598-202B-4E79-B296-87F6892EA32E}" type="pres">
      <dgm:prSet presAssocID="{B72C8505-E2CF-44EE-980D-A5437341C0C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8D38983-8445-4A43-9AB5-0ED28F819489}" type="pres">
      <dgm:prSet presAssocID="{B72C8505-E2CF-44EE-980D-A5437341C0C5}" presName="BalanceSpacing" presStyleCnt="0"/>
      <dgm:spPr/>
    </dgm:pt>
    <dgm:pt modelId="{25CBFE74-7591-4DB8-A40A-0BEB25B9E227}" type="pres">
      <dgm:prSet presAssocID="{B72C8505-E2CF-44EE-980D-A5437341C0C5}" presName="BalanceSpacing1" presStyleCnt="0"/>
      <dgm:spPr/>
    </dgm:pt>
    <dgm:pt modelId="{53645D80-D4EF-44B0-8EA4-F9B539514045}" type="pres">
      <dgm:prSet presAssocID="{A8E05671-4D5B-40B0-A7CA-F4615FF05C9A}" presName="Accent1Text" presStyleLbl="node1" presStyleIdx="3" presStyleCnt="6"/>
      <dgm:spPr/>
    </dgm:pt>
    <dgm:pt modelId="{A66E48A7-F6D3-4AD5-B357-1960E6E578CC}" type="pres">
      <dgm:prSet presAssocID="{A8E05671-4D5B-40B0-A7CA-F4615FF05C9A}" presName="spaceBetweenRectangles" presStyleCnt="0"/>
      <dgm:spPr/>
    </dgm:pt>
    <dgm:pt modelId="{75B90095-1A47-4E54-96FF-DBF047B9A6BB}" type="pres">
      <dgm:prSet presAssocID="{83F2F11B-1D0F-49A2-B82D-9FD718F653AC}" presName="composite" presStyleCnt="0"/>
      <dgm:spPr/>
    </dgm:pt>
    <dgm:pt modelId="{A4212DD4-E5D6-47B1-872C-C73A2492D769}" type="pres">
      <dgm:prSet presAssocID="{83F2F11B-1D0F-49A2-B82D-9FD718F653A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8928020-0816-457C-ACAE-ECD864A2D9E5}" type="pres">
      <dgm:prSet presAssocID="{83F2F11B-1D0F-49A2-B82D-9FD718F653A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39D8DF2-E43B-46F3-A670-DEC326C6A844}" type="pres">
      <dgm:prSet presAssocID="{83F2F11B-1D0F-49A2-B82D-9FD718F653AC}" presName="BalanceSpacing" presStyleCnt="0"/>
      <dgm:spPr/>
    </dgm:pt>
    <dgm:pt modelId="{3D1B9231-B93D-4B07-8653-FD831C39C199}" type="pres">
      <dgm:prSet presAssocID="{83F2F11B-1D0F-49A2-B82D-9FD718F653AC}" presName="BalanceSpacing1" presStyleCnt="0"/>
      <dgm:spPr/>
    </dgm:pt>
    <dgm:pt modelId="{FEF57A71-4DBC-44AC-8D58-C72E422CC8B7}" type="pres">
      <dgm:prSet presAssocID="{9FC78915-14A1-4419-A90B-2501D40D2037}" presName="Accent1Text" presStyleLbl="node1" presStyleIdx="5" presStyleCnt="6"/>
      <dgm:spPr/>
    </dgm:pt>
  </dgm:ptLst>
  <dgm:cxnLst>
    <dgm:cxn modelId="{54305837-D5E3-4487-8B96-F72A832D2655}" type="presOf" srcId="{F6ADF638-686E-4A8B-BDCF-52279EDDB83F}" destId="{BC874F19-42A4-42D7-96F8-130F7FD6FA33}" srcOrd="0" destOrd="0" presId="urn:microsoft.com/office/officeart/2008/layout/AlternatingHexagons"/>
    <dgm:cxn modelId="{59A1A813-36CD-49C9-9AD3-367D80DE5EED}" type="presOf" srcId="{83F2F11B-1D0F-49A2-B82D-9FD718F653AC}" destId="{A4212DD4-E5D6-47B1-872C-C73A2492D769}" srcOrd="0" destOrd="0" presId="urn:microsoft.com/office/officeart/2008/layout/AlternatingHexagons"/>
    <dgm:cxn modelId="{6A116757-3C1B-4B37-B1D5-EBB195F86FE4}" srcId="{F6ADF638-686E-4A8B-BDCF-52279EDDB83F}" destId="{6EF0C532-5AA0-4776-BAAF-183CCFFA324B}" srcOrd="0" destOrd="0" parTransId="{662E6D44-D537-4D6D-817B-5CD6F6A056AC}" sibTransId="{E2B775BB-E7DC-492F-8A42-BAC102BF9687}"/>
    <dgm:cxn modelId="{1884AC63-2B25-4555-8300-C53E11D40F4F}" srcId="{8C1329A2-3132-4656-805D-87B08E0ACE26}" destId="{F6ADF638-686E-4A8B-BDCF-52279EDDB83F}" srcOrd="0" destOrd="0" parTransId="{78FDB027-3A87-496C-B9FB-52F3B019434F}" sibTransId="{2D090A08-A3E6-45B1-964D-24186BB8D516}"/>
    <dgm:cxn modelId="{FABE7BA1-0C91-404F-840B-04B5A021234A}" type="presOf" srcId="{2D090A08-A3E6-45B1-964D-24186BB8D516}" destId="{925350F3-CB0F-4E43-9B89-B5762EDC5386}" srcOrd="0" destOrd="0" presId="urn:microsoft.com/office/officeart/2008/layout/AlternatingHexagons"/>
    <dgm:cxn modelId="{2432A1CB-60AC-4901-9190-07017C9CE438}" type="presOf" srcId="{B72C8505-E2CF-44EE-980D-A5437341C0C5}" destId="{EA781959-A999-4859-847E-32E0980F0B29}" srcOrd="0" destOrd="0" presId="urn:microsoft.com/office/officeart/2008/layout/AlternatingHexagons"/>
    <dgm:cxn modelId="{3DC609C9-91CD-4710-A02A-D6D55559F5C2}" type="presOf" srcId="{6EF0C532-5AA0-4776-BAAF-183CCFFA324B}" destId="{8C3762A0-C0DC-42DD-BBC6-3DE2FE0F5F13}" srcOrd="0" destOrd="0" presId="urn:microsoft.com/office/officeart/2008/layout/AlternatingHexagons"/>
    <dgm:cxn modelId="{93581799-F719-4744-80E2-C106849DA939}" type="presOf" srcId="{9FC78915-14A1-4419-A90B-2501D40D2037}" destId="{FEF57A71-4DBC-44AC-8D58-C72E422CC8B7}" srcOrd="0" destOrd="0" presId="urn:microsoft.com/office/officeart/2008/layout/AlternatingHexagons"/>
    <dgm:cxn modelId="{D879C5EB-9F4F-4E49-B283-E152D939AB23}" srcId="{8C1329A2-3132-4656-805D-87B08E0ACE26}" destId="{B72C8505-E2CF-44EE-980D-A5437341C0C5}" srcOrd="1" destOrd="0" parTransId="{CD26086D-7EF3-40CE-8B63-2CAF2F3676EB}" sibTransId="{A8E05671-4D5B-40B0-A7CA-F4615FF05C9A}"/>
    <dgm:cxn modelId="{F9E9EE5C-C59B-4435-B893-63A06770B733}" type="presOf" srcId="{DAA974E7-AC37-428E-ACBD-E38EAB3EE6C5}" destId="{BAC4B598-202B-4E79-B296-87F6892EA32E}" srcOrd="0" destOrd="0" presId="urn:microsoft.com/office/officeart/2008/layout/AlternatingHexagons"/>
    <dgm:cxn modelId="{65A92C1D-ECBF-41D6-8FB9-E9C3C4D0E307}" type="presOf" srcId="{CD7BE2F7-F2D1-444F-BE8A-32946158CA59}" destId="{F8928020-0816-457C-ACAE-ECD864A2D9E5}" srcOrd="0" destOrd="0" presId="urn:microsoft.com/office/officeart/2008/layout/AlternatingHexagons"/>
    <dgm:cxn modelId="{E8AAF02F-A60A-42A8-B890-A96F1D083B57}" srcId="{83F2F11B-1D0F-49A2-B82D-9FD718F653AC}" destId="{CD7BE2F7-F2D1-444F-BE8A-32946158CA59}" srcOrd="0" destOrd="0" parTransId="{83BFDB11-219E-4B8B-A1E8-A637E820CE3D}" sibTransId="{5EDFF553-542E-4BD1-B44A-106E19F06156}"/>
    <dgm:cxn modelId="{3C12F33D-BE87-4AD9-AD88-743DF7E85579}" srcId="{8C1329A2-3132-4656-805D-87B08E0ACE26}" destId="{83F2F11B-1D0F-49A2-B82D-9FD718F653AC}" srcOrd="2" destOrd="0" parTransId="{285DA471-DD2E-4654-B5F4-A2DCEBB63939}" sibTransId="{9FC78915-14A1-4419-A90B-2501D40D2037}"/>
    <dgm:cxn modelId="{0ED933C1-FEBC-4105-94D7-74724B196FC7}" type="presOf" srcId="{A8E05671-4D5B-40B0-A7CA-F4615FF05C9A}" destId="{53645D80-D4EF-44B0-8EA4-F9B539514045}" srcOrd="0" destOrd="0" presId="urn:microsoft.com/office/officeart/2008/layout/AlternatingHexagons"/>
    <dgm:cxn modelId="{202E71CF-AE13-4540-9C4E-AA36A43FA826}" type="presOf" srcId="{8C1329A2-3132-4656-805D-87B08E0ACE26}" destId="{6776FA7B-52FC-418F-8EF4-D3910A666E28}" srcOrd="0" destOrd="0" presId="urn:microsoft.com/office/officeart/2008/layout/AlternatingHexagons"/>
    <dgm:cxn modelId="{C59989F7-CF6B-453E-8F9F-2C23957D3F25}" srcId="{B72C8505-E2CF-44EE-980D-A5437341C0C5}" destId="{DAA974E7-AC37-428E-ACBD-E38EAB3EE6C5}" srcOrd="0" destOrd="0" parTransId="{0C5AFBE5-8BA5-49A6-B6A5-2B2FECC50ABB}" sibTransId="{A8B09ED7-F30F-4E4E-9037-288F5E0E6D33}"/>
    <dgm:cxn modelId="{48D3B359-9C5C-47F4-AF13-16F34DE5A3CE}" type="presParOf" srcId="{6776FA7B-52FC-418F-8EF4-D3910A666E28}" destId="{FBD60A30-AAB0-46AC-BD6E-A12FBDB46390}" srcOrd="0" destOrd="0" presId="urn:microsoft.com/office/officeart/2008/layout/AlternatingHexagons"/>
    <dgm:cxn modelId="{6C258A8D-7D9E-445E-B7DE-2C6A14C8AC8F}" type="presParOf" srcId="{FBD60A30-AAB0-46AC-BD6E-A12FBDB46390}" destId="{BC874F19-42A4-42D7-96F8-130F7FD6FA33}" srcOrd="0" destOrd="0" presId="urn:microsoft.com/office/officeart/2008/layout/AlternatingHexagons"/>
    <dgm:cxn modelId="{24D8C2B5-0228-49CD-B2A8-01D10228EBFD}" type="presParOf" srcId="{FBD60A30-AAB0-46AC-BD6E-A12FBDB46390}" destId="{8C3762A0-C0DC-42DD-BBC6-3DE2FE0F5F13}" srcOrd="1" destOrd="0" presId="urn:microsoft.com/office/officeart/2008/layout/AlternatingHexagons"/>
    <dgm:cxn modelId="{CE8A7B34-86BC-4D4B-B693-1D8EDAA32657}" type="presParOf" srcId="{FBD60A30-AAB0-46AC-BD6E-A12FBDB46390}" destId="{4F20B0E5-4FD4-4C70-AFF6-F816280E081A}" srcOrd="2" destOrd="0" presId="urn:microsoft.com/office/officeart/2008/layout/AlternatingHexagons"/>
    <dgm:cxn modelId="{5409BDF2-ED8F-4D17-8B77-D529DBF59874}" type="presParOf" srcId="{FBD60A30-AAB0-46AC-BD6E-A12FBDB46390}" destId="{41DC4830-FA4C-4249-A80D-61257EBF80D6}" srcOrd="3" destOrd="0" presId="urn:microsoft.com/office/officeart/2008/layout/AlternatingHexagons"/>
    <dgm:cxn modelId="{421076C8-6F0E-4145-8185-E0E2DD9DAE42}" type="presParOf" srcId="{FBD60A30-AAB0-46AC-BD6E-A12FBDB46390}" destId="{925350F3-CB0F-4E43-9B89-B5762EDC5386}" srcOrd="4" destOrd="0" presId="urn:microsoft.com/office/officeart/2008/layout/AlternatingHexagons"/>
    <dgm:cxn modelId="{1E4801AF-F761-4548-9C6E-AD3CC5F6682D}" type="presParOf" srcId="{6776FA7B-52FC-418F-8EF4-D3910A666E28}" destId="{9572C000-95A8-42C0-ABA4-B00D3B0731AB}" srcOrd="1" destOrd="0" presId="urn:microsoft.com/office/officeart/2008/layout/AlternatingHexagons"/>
    <dgm:cxn modelId="{2D0043D4-248A-4F53-87FF-235D9ACFB1E5}" type="presParOf" srcId="{6776FA7B-52FC-418F-8EF4-D3910A666E28}" destId="{0697AED9-4B5E-4301-952A-BDA8EA127696}" srcOrd="2" destOrd="0" presId="urn:microsoft.com/office/officeart/2008/layout/AlternatingHexagons"/>
    <dgm:cxn modelId="{A3D2905E-8399-469E-BCFA-657CFD101009}" type="presParOf" srcId="{0697AED9-4B5E-4301-952A-BDA8EA127696}" destId="{EA781959-A999-4859-847E-32E0980F0B29}" srcOrd="0" destOrd="0" presId="urn:microsoft.com/office/officeart/2008/layout/AlternatingHexagons"/>
    <dgm:cxn modelId="{96D06C3D-3538-440E-A3CD-7DB56CE6D3A1}" type="presParOf" srcId="{0697AED9-4B5E-4301-952A-BDA8EA127696}" destId="{BAC4B598-202B-4E79-B296-87F6892EA32E}" srcOrd="1" destOrd="0" presId="urn:microsoft.com/office/officeart/2008/layout/AlternatingHexagons"/>
    <dgm:cxn modelId="{47E00C6A-D065-4A11-BCB0-46301F72E9D5}" type="presParOf" srcId="{0697AED9-4B5E-4301-952A-BDA8EA127696}" destId="{F8D38983-8445-4A43-9AB5-0ED28F819489}" srcOrd="2" destOrd="0" presId="urn:microsoft.com/office/officeart/2008/layout/AlternatingHexagons"/>
    <dgm:cxn modelId="{1B4A0F59-307D-4F54-8C93-61B19E2FEE04}" type="presParOf" srcId="{0697AED9-4B5E-4301-952A-BDA8EA127696}" destId="{25CBFE74-7591-4DB8-A40A-0BEB25B9E227}" srcOrd="3" destOrd="0" presId="urn:microsoft.com/office/officeart/2008/layout/AlternatingHexagons"/>
    <dgm:cxn modelId="{AA82974D-A4B3-4756-998D-BFE25A4F3C69}" type="presParOf" srcId="{0697AED9-4B5E-4301-952A-BDA8EA127696}" destId="{53645D80-D4EF-44B0-8EA4-F9B539514045}" srcOrd="4" destOrd="0" presId="urn:microsoft.com/office/officeart/2008/layout/AlternatingHexagons"/>
    <dgm:cxn modelId="{F9909197-528E-4A5E-97FA-AB08CFA6F6B5}" type="presParOf" srcId="{6776FA7B-52FC-418F-8EF4-D3910A666E28}" destId="{A66E48A7-F6D3-4AD5-B357-1960E6E578CC}" srcOrd="3" destOrd="0" presId="urn:microsoft.com/office/officeart/2008/layout/AlternatingHexagons"/>
    <dgm:cxn modelId="{451D24DE-82C1-4EE9-B674-58BBFF2F8B63}" type="presParOf" srcId="{6776FA7B-52FC-418F-8EF4-D3910A666E28}" destId="{75B90095-1A47-4E54-96FF-DBF047B9A6BB}" srcOrd="4" destOrd="0" presId="urn:microsoft.com/office/officeart/2008/layout/AlternatingHexagons"/>
    <dgm:cxn modelId="{C97552AB-64EC-4546-BEBF-AF36B081FED3}" type="presParOf" srcId="{75B90095-1A47-4E54-96FF-DBF047B9A6BB}" destId="{A4212DD4-E5D6-47B1-872C-C73A2492D769}" srcOrd="0" destOrd="0" presId="urn:microsoft.com/office/officeart/2008/layout/AlternatingHexagons"/>
    <dgm:cxn modelId="{A71CFBDA-1B29-4CC6-BF0B-A7FAC1A51016}" type="presParOf" srcId="{75B90095-1A47-4E54-96FF-DBF047B9A6BB}" destId="{F8928020-0816-457C-ACAE-ECD864A2D9E5}" srcOrd="1" destOrd="0" presId="urn:microsoft.com/office/officeart/2008/layout/AlternatingHexagons"/>
    <dgm:cxn modelId="{51689EFF-B6CF-462E-AE96-2056F2527189}" type="presParOf" srcId="{75B90095-1A47-4E54-96FF-DBF047B9A6BB}" destId="{739D8DF2-E43B-46F3-A670-DEC326C6A844}" srcOrd="2" destOrd="0" presId="urn:microsoft.com/office/officeart/2008/layout/AlternatingHexagons"/>
    <dgm:cxn modelId="{9DF4B033-32CA-4704-9C31-6D8E3FB75AFE}" type="presParOf" srcId="{75B90095-1A47-4E54-96FF-DBF047B9A6BB}" destId="{3D1B9231-B93D-4B07-8653-FD831C39C199}" srcOrd="3" destOrd="0" presId="urn:microsoft.com/office/officeart/2008/layout/AlternatingHexagons"/>
    <dgm:cxn modelId="{E624501B-C846-4A5F-B7F9-0A60664107AE}" type="presParOf" srcId="{75B90095-1A47-4E54-96FF-DBF047B9A6BB}" destId="{FEF57A71-4DBC-44AC-8D58-C72E422CC8B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2416545" y="0"/>
          <a:ext cx="2803597" cy="28040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101F4-B5D1-4AB7-BC83-753D06A88415}">
      <dsp:nvSpPr>
        <dsp:cNvPr id="0" name=""/>
        <dsp:cNvSpPr/>
      </dsp:nvSpPr>
      <dsp:spPr>
        <a:xfrm>
          <a:off x="3036233" y="1012337"/>
          <a:ext cx="1557905" cy="77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이어폰 줄</a:t>
          </a:r>
          <a:endParaRPr lang="ko-KR" sz="27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36233" y="1012337"/>
        <a:ext cx="1557905" cy="778766"/>
      </dsp:txXfrm>
    </dsp:sp>
    <dsp:sp modelId="{12D2183B-C8C1-4ADD-8BFA-63A0024D79DB}">
      <dsp:nvSpPr>
        <dsp:cNvPr id="0" name=""/>
        <dsp:cNvSpPr/>
      </dsp:nvSpPr>
      <dsp:spPr>
        <a:xfrm>
          <a:off x="1637856" y="1611119"/>
          <a:ext cx="2803597" cy="28040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3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0AE086-AABF-4A0E-98D0-5626D79C154F}">
      <dsp:nvSpPr>
        <dsp:cNvPr id="0" name=""/>
        <dsp:cNvSpPr/>
      </dsp:nvSpPr>
      <dsp:spPr>
        <a:xfrm>
          <a:off x="2260702" y="2632777"/>
          <a:ext cx="1557905" cy="77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개선 설계</a:t>
          </a:r>
          <a:endParaRPr lang="ko-KR" sz="27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60702" y="2632777"/>
        <a:ext cx="1557905" cy="778766"/>
      </dsp:txXfrm>
    </dsp:sp>
    <dsp:sp modelId="{339FCDE6-ACB1-4FC6-B770-034DE4C59DA1}">
      <dsp:nvSpPr>
        <dsp:cNvPr id="0" name=""/>
        <dsp:cNvSpPr/>
      </dsp:nvSpPr>
      <dsp:spPr>
        <a:xfrm>
          <a:off x="2616088" y="3415038"/>
          <a:ext cx="2408724" cy="240968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D50E6-1C35-4B77-9E90-501897F8F6D8}">
      <dsp:nvSpPr>
        <dsp:cNvPr id="0" name=""/>
        <dsp:cNvSpPr/>
      </dsp:nvSpPr>
      <dsp:spPr>
        <a:xfrm>
          <a:off x="3039918" y="4255546"/>
          <a:ext cx="1557905" cy="77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제품화</a:t>
          </a:r>
          <a:endParaRPr lang="ko-KR" sz="27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39918" y="4255546"/>
        <a:ext cx="1557905" cy="778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74F19-42A4-42D7-96F8-130F7FD6FA33}">
      <dsp:nvSpPr>
        <dsp:cNvPr id="0" name=""/>
        <dsp:cNvSpPr/>
      </dsp:nvSpPr>
      <dsp:spPr>
        <a:xfrm rot="5400000">
          <a:off x="2461441" y="355595"/>
          <a:ext cx="1616604" cy="140644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bg1"/>
              </a:solidFill>
            </a:rPr>
            <a:t>효율성</a:t>
          </a:r>
        </a:p>
      </dsp:txBody>
      <dsp:txXfrm rot="-5400000">
        <a:off x="2785691" y="502437"/>
        <a:ext cx="968103" cy="1112762"/>
      </dsp:txXfrm>
    </dsp:sp>
    <dsp:sp modelId="{8C3762A0-C0DC-42DD-BBC6-3DE2FE0F5F13}">
      <dsp:nvSpPr>
        <dsp:cNvPr id="0" name=""/>
        <dsp:cNvSpPr/>
      </dsp:nvSpPr>
      <dsp:spPr>
        <a:xfrm>
          <a:off x="4015644" y="573836"/>
          <a:ext cx="1804130" cy="96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편리성</a:t>
          </a:r>
        </a:p>
      </dsp:txBody>
      <dsp:txXfrm>
        <a:off x="4015644" y="573836"/>
        <a:ext cx="1804130" cy="969962"/>
      </dsp:txXfrm>
    </dsp:sp>
    <dsp:sp modelId="{925350F3-CB0F-4E43-9B89-B5762EDC5386}">
      <dsp:nvSpPr>
        <dsp:cNvPr id="0" name=""/>
        <dsp:cNvSpPr/>
      </dsp:nvSpPr>
      <dsp:spPr>
        <a:xfrm rot="5400000">
          <a:off x="942480" y="355595"/>
          <a:ext cx="1616604" cy="140644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1266730" y="502437"/>
        <a:ext cx="968103" cy="1112762"/>
      </dsp:txXfrm>
    </dsp:sp>
    <dsp:sp modelId="{EA781959-A999-4859-847E-32E0980F0B29}">
      <dsp:nvSpPr>
        <dsp:cNvPr id="0" name=""/>
        <dsp:cNvSpPr/>
      </dsp:nvSpPr>
      <dsp:spPr>
        <a:xfrm rot="5400000">
          <a:off x="1699050" y="1727768"/>
          <a:ext cx="1616604" cy="140644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bg1"/>
              </a:solidFill>
            </a:rPr>
            <a:t>정말 이어폰을 잘 보호할 수 있는가</a:t>
          </a:r>
          <a:r>
            <a:rPr lang="en-US" altLang="ko-KR" sz="1600" b="1" kern="1200" dirty="0">
              <a:solidFill>
                <a:schemeClr val="bg1"/>
              </a:solidFill>
            </a:rPr>
            <a:t>?</a:t>
          </a:r>
          <a:endParaRPr lang="ko-KR" altLang="en-US" sz="1600" b="1" kern="1200" dirty="0">
            <a:solidFill>
              <a:schemeClr val="bg1"/>
            </a:solidFill>
          </a:endParaRPr>
        </a:p>
      </dsp:txBody>
      <dsp:txXfrm rot="-5400000">
        <a:off x="2023300" y="1874610"/>
        <a:ext cx="968103" cy="1112762"/>
      </dsp:txXfrm>
    </dsp:sp>
    <dsp:sp modelId="{BAC4B598-202B-4E79-B296-87F6892EA32E}">
      <dsp:nvSpPr>
        <dsp:cNvPr id="0" name=""/>
        <dsp:cNvSpPr/>
      </dsp:nvSpPr>
      <dsp:spPr>
        <a:xfrm>
          <a:off x="0" y="1946010"/>
          <a:ext cx="1745932" cy="96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경제성</a:t>
          </a:r>
        </a:p>
      </dsp:txBody>
      <dsp:txXfrm>
        <a:off x="0" y="1946010"/>
        <a:ext cx="1745932" cy="969962"/>
      </dsp:txXfrm>
    </dsp:sp>
    <dsp:sp modelId="{53645D80-D4EF-44B0-8EA4-F9B539514045}">
      <dsp:nvSpPr>
        <dsp:cNvPr id="0" name=""/>
        <dsp:cNvSpPr/>
      </dsp:nvSpPr>
      <dsp:spPr>
        <a:xfrm rot="5400000">
          <a:off x="3218012" y="1727768"/>
          <a:ext cx="1616604" cy="140644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3542262" y="1874610"/>
        <a:ext cx="968103" cy="1112762"/>
      </dsp:txXfrm>
    </dsp:sp>
    <dsp:sp modelId="{A4212DD4-E5D6-47B1-872C-C73A2492D769}">
      <dsp:nvSpPr>
        <dsp:cNvPr id="0" name=""/>
        <dsp:cNvSpPr/>
      </dsp:nvSpPr>
      <dsp:spPr>
        <a:xfrm rot="5400000">
          <a:off x="2461441" y="3099942"/>
          <a:ext cx="1616604" cy="140644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bg1"/>
              </a:solidFill>
            </a:rPr>
            <a:t>보관의 </a:t>
          </a:r>
          <a:endParaRPr lang="en-US" altLang="ko-KR" sz="1600" b="1" kern="1200" dirty="0">
            <a:solidFill>
              <a:schemeClr val="bg1"/>
            </a:solidFill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bg1"/>
              </a:solidFill>
            </a:rPr>
            <a:t>용이성</a:t>
          </a:r>
        </a:p>
      </dsp:txBody>
      <dsp:txXfrm rot="-5400000">
        <a:off x="2785691" y="3246784"/>
        <a:ext cx="968103" cy="1112762"/>
      </dsp:txXfrm>
    </dsp:sp>
    <dsp:sp modelId="{F8928020-0816-457C-ACAE-ECD864A2D9E5}">
      <dsp:nvSpPr>
        <dsp:cNvPr id="0" name=""/>
        <dsp:cNvSpPr/>
      </dsp:nvSpPr>
      <dsp:spPr>
        <a:xfrm>
          <a:off x="4015644" y="3318183"/>
          <a:ext cx="1804130" cy="96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무게</a:t>
          </a:r>
        </a:p>
      </dsp:txBody>
      <dsp:txXfrm>
        <a:off x="4015644" y="3318183"/>
        <a:ext cx="1804130" cy="969962"/>
      </dsp:txXfrm>
    </dsp:sp>
    <dsp:sp modelId="{FEF57A71-4DBC-44AC-8D58-C72E422CC8B7}">
      <dsp:nvSpPr>
        <dsp:cNvPr id="0" name=""/>
        <dsp:cNvSpPr/>
      </dsp:nvSpPr>
      <dsp:spPr>
        <a:xfrm rot="5400000">
          <a:off x="942480" y="3099942"/>
          <a:ext cx="1616604" cy="140644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1266730" y="3246784"/>
        <a:ext cx="968103" cy="111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DBFBFCC-0E31-48A0-A880-072F6899D1D6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11/27/2016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69B13EE-9412-42AB-AD24-C3CFF95C4A24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F6D1E-3C8D-4917-BE0E-512A8CBFBE38}" type="datetimeFigureOut">
              <a:rPr lang="en-US" altLang="ko-KR" smtClean="0"/>
              <a:pPr/>
              <a:t>11/27/2016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5C6B-3CDA-41FA-BD55-5A736EEBCF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F08A7E-768E-4F14-A493-2FA1C541C844}" type="datetime5">
              <a:rPr lang="en-US" altLang="ko-KR" smtClean="0"/>
              <a:pPr/>
              <a:t>27-Nov-16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23688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/>
              <a:t>팀별 제품설계 </a:t>
            </a:r>
            <a:br>
              <a:rPr lang="en-US" altLang="ko-KR" sz="4800" b="1" dirty="0"/>
            </a:br>
            <a:r>
              <a:rPr lang="ko-KR" altLang="en-US" sz="4800" b="1" dirty="0"/>
              <a:t>프로젝트</a:t>
            </a:r>
            <a:endParaRPr lang="ko-KR" sz="4800" b="1" dirty="0"/>
          </a:p>
        </p:txBody>
      </p:sp>
      <p:graphicFrame>
        <p:nvGraphicFramePr>
          <p:cNvPr id="5" name="다이어그램 4" descr="원형 화살표 프로세스형" title="SmartArt"/>
          <p:cNvGraphicFramePr/>
          <p:nvPr>
            <p:extLst>
              <p:ext uri="{D42A27DB-BD31-4B8C-83A1-F6EECF244321}">
                <p14:modId xmlns:p14="http://schemas.microsoft.com/office/powerpoint/2010/main" val="2741609401"/>
              </p:ext>
            </p:extLst>
          </p:nvPr>
        </p:nvGraphicFramePr>
        <p:xfrm>
          <a:off x="5102352" y="347472"/>
          <a:ext cx="6858000" cy="582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093" y="305375"/>
            <a:ext cx="10515600" cy="1325562"/>
          </a:xfrm>
        </p:spPr>
        <p:txBody>
          <a:bodyPr/>
          <a:lstStyle/>
          <a:p>
            <a:r>
              <a:rPr lang="ko-KR" altLang="en-US" b="1" dirty="0"/>
              <a:t>이어폰은 소모품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32053" y="3516703"/>
            <a:ext cx="2487545" cy="1447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 b="1" dirty="0" err="1">
                <a:solidFill>
                  <a:srgbClr val="FF0000"/>
                </a:solidFill>
              </a:rPr>
              <a:t>45.7</a:t>
            </a:r>
            <a:r>
              <a:rPr lang="en-US" altLang="ko-KR" sz="3600" b="1" dirty="0" err="1"/>
              <a:t>day</a:t>
            </a:r>
            <a:endParaRPr lang="ko-KR" altLang="en-US" sz="66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95622" y="2887549"/>
            <a:ext cx="3160405" cy="62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b="1" dirty="0"/>
              <a:t>평균 이어폰 교체주기</a:t>
            </a:r>
            <a:endParaRPr lang="ko-KR" altLang="en-US" sz="2800" b="1" dirty="0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01385062"/>
              </p:ext>
            </p:extLst>
          </p:nvPr>
        </p:nvGraphicFramePr>
        <p:xfrm>
          <a:off x="6047118" y="2009956"/>
          <a:ext cx="4899804" cy="376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603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16502" y="203835"/>
            <a:ext cx="10515600" cy="1325562"/>
          </a:xfrm>
        </p:spPr>
        <p:txBody>
          <a:bodyPr/>
          <a:lstStyle/>
          <a:p>
            <a:r>
              <a:rPr lang="ko-KR" altLang="en-US" b="1" dirty="0"/>
              <a:t>고객의 목소리 </a:t>
            </a:r>
            <a:r>
              <a:rPr lang="en-US" altLang="ko-KR" b="1" dirty="0"/>
              <a:t>- </a:t>
            </a:r>
            <a:r>
              <a:rPr lang="ko-KR" altLang="en-US" b="1" dirty="0"/>
              <a:t>설계변수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35473501"/>
              </p:ext>
            </p:extLst>
          </p:nvPr>
        </p:nvGraphicFramePr>
        <p:xfrm>
          <a:off x="3428999" y="1657350"/>
          <a:ext cx="5819775" cy="48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102" y="308610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아이디어 </a:t>
            </a:r>
            <a:r>
              <a:rPr lang="en-US" altLang="ko-KR" b="1" i="1" dirty="0"/>
              <a:t>1 – </a:t>
            </a:r>
            <a:r>
              <a:rPr lang="ko-KR" altLang="en-US" b="1" i="1" dirty="0"/>
              <a:t>결합형 모듈키트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6425" y="1529396"/>
            <a:ext cx="2743200" cy="500062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5850948" y="1760059"/>
            <a:ext cx="5069898" cy="453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/>
              <a:t>이어폰의 상단과 하단을 결합형 모듈에 넣음으로써 단선 최소화</a:t>
            </a:r>
            <a:endParaRPr lang="en-US" altLang="ko-KR" sz="3200" dirty="0"/>
          </a:p>
          <a:p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모듈간 결합가능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키트와 이어폰이 붙어있음으로써 분실가능성 차단 </a:t>
            </a:r>
          </a:p>
        </p:txBody>
      </p:sp>
    </p:spTree>
    <p:extLst>
      <p:ext uri="{BB962C8B-B14F-4D97-AF65-F5344CB8AC3E}">
        <p14:creationId xmlns:p14="http://schemas.microsoft.com/office/powerpoint/2010/main" val="173927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102" y="308610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아이디어 </a:t>
            </a:r>
            <a:r>
              <a:rPr lang="en-US" altLang="ko-KR" b="1" i="1" dirty="0"/>
              <a:t>2 – </a:t>
            </a:r>
            <a:r>
              <a:rPr lang="ko-KR" altLang="en-US" b="1" i="1" dirty="0"/>
              <a:t>볼펜형 감개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50948" y="1760059"/>
            <a:ext cx="5069898" cy="453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/>
              <a:t>감개를 볼펜형으로 설계</a:t>
            </a:r>
            <a:endParaRPr lang="en-US" altLang="ko-KR" sz="3200" dirty="0"/>
          </a:p>
          <a:p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디자인만으로도 매력적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손쉬운 보관가능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0762" y="188658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8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102" y="308610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아이디어 </a:t>
            </a:r>
            <a:r>
              <a:rPr lang="en-US" altLang="ko-KR" b="1" i="1" dirty="0"/>
              <a:t>3 – </a:t>
            </a:r>
            <a:r>
              <a:rPr lang="ko-KR" altLang="en-US" b="1" i="1" dirty="0"/>
              <a:t>하노이형 보관키트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50948" y="1760059"/>
            <a:ext cx="5069898" cy="453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/>
              <a:t>중앙의 심에 이어폰을 감은 후</a:t>
            </a:r>
            <a:r>
              <a:rPr lang="en-US" altLang="ko-KR" sz="3200" dirty="0"/>
              <a:t>, </a:t>
            </a:r>
            <a:r>
              <a:rPr lang="ko-KR" altLang="en-US" sz="3200" dirty="0"/>
              <a:t>덮개를 덮어 보관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안정적인 보관 가능</a:t>
            </a:r>
            <a:r>
              <a:rPr lang="en-US" altLang="ko-KR" sz="3200" dirty="0"/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7925" y="1760059"/>
            <a:ext cx="24003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25156"/>
      </p:ext>
    </p:extLst>
  </p:cSld>
  <p:clrMapOvr>
    <a:masterClrMapping/>
  </p:clrMapOvr>
</p:sld>
</file>

<file path=ppt/theme/theme1.xml><?xml version="1.0" encoding="utf-8"?>
<a:theme xmlns:a="http://schemas.openxmlformats.org/drawingml/2006/main" name="프로세스형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3_16x9_TP102888901" id="{B441CB4A-B5B6-4004-A5EF-00CD084A2CE0}" vid="{7FC1A0B5-1F70-473F-8AE2-4583EC2AF0D9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BB1B8A-E6AC-4974-9F22-942EDE87E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원형 화살표 프로세스형 SmartArt 슬라이드(검정색 바탕에 파란색-녹색), 와이드스크린</Template>
  <TotalTime>0</TotalTime>
  <Words>81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프로세스형 03 16x9</vt:lpstr>
      <vt:lpstr>팀별 제품설계  프로젝트</vt:lpstr>
      <vt:lpstr>이어폰은 소모품?</vt:lpstr>
      <vt:lpstr>고객의 목소리 - 설계변수</vt:lpstr>
      <vt:lpstr>아이디어 1 – 결합형 모듈키트</vt:lpstr>
      <vt:lpstr>아이디어 2 – 볼펜형 감개</vt:lpstr>
      <vt:lpstr>아이디어 3 – 하노이형 보관키트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2016-11-27T08:30:56Z</dcterms:created>
  <dcterms:modified xsi:type="dcterms:W3CDTF">2016-11-27T10:51:00Z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