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32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30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11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82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21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68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0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92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06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84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6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AC4A-5590-4319-A94F-E6FC1FD1AB51}" type="datetimeFigureOut">
              <a:rPr lang="ko-KR" altLang="en-US" smtClean="0"/>
              <a:t>2019-10-13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32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6A5A07BC-380D-4A14-9552-232808F1468D}"/>
              </a:ext>
            </a:extLst>
          </p:cNvPr>
          <p:cNvCxnSpPr>
            <a:cxnSpLocks/>
            <a:endCxn id="393" idx="0"/>
          </p:cNvCxnSpPr>
          <p:nvPr/>
        </p:nvCxnSpPr>
        <p:spPr>
          <a:xfrm>
            <a:off x="3699103" y="1865145"/>
            <a:ext cx="1480923" cy="1260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66D8FBCB-D2AD-4C67-8155-16B4AE244DD4}"/>
              </a:ext>
            </a:extLst>
          </p:cNvPr>
          <p:cNvSpPr/>
          <p:nvPr/>
        </p:nvSpPr>
        <p:spPr>
          <a:xfrm>
            <a:off x="2474336" y="2277747"/>
            <a:ext cx="1721130" cy="60682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참여 중인</a:t>
            </a:r>
          </a:p>
        </p:txBody>
      </p:sp>
      <p:sp>
        <p:nvSpPr>
          <p:cNvPr id="324" name="다이아몬드 323">
            <a:extLst>
              <a:ext uri="{FF2B5EF4-FFF2-40B4-BE49-F238E27FC236}">
                <a16:creationId xmlns:a16="http://schemas.microsoft.com/office/drawing/2014/main" id="{B166D635-6105-4E47-9AF2-31DFAE0FDB97}"/>
              </a:ext>
            </a:extLst>
          </p:cNvPr>
          <p:cNvSpPr/>
          <p:nvPr/>
        </p:nvSpPr>
        <p:spPr>
          <a:xfrm>
            <a:off x="2730919" y="2365938"/>
            <a:ext cx="1207964" cy="425897"/>
          </a:xfrm>
          <a:prstGeom prst="diamond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52FE12-66D9-441E-8B4B-EC6E4A5E9CCB}"/>
              </a:ext>
            </a:extLst>
          </p:cNvPr>
          <p:cNvSpPr/>
          <p:nvPr/>
        </p:nvSpPr>
        <p:spPr>
          <a:xfrm>
            <a:off x="2936018" y="1588480"/>
            <a:ext cx="797766" cy="30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ysClr val="windowText" lastClr="000000"/>
                </a:solidFill>
              </a:rPr>
              <a:t>사원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89824DE-4F76-449E-9FE7-9F736408E021}"/>
              </a:ext>
            </a:extLst>
          </p:cNvPr>
          <p:cNvSpPr/>
          <p:nvPr/>
        </p:nvSpPr>
        <p:spPr>
          <a:xfrm>
            <a:off x="3397702" y="907408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주소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6F9542A-43B7-48CB-8DDC-2CC3E901AFC0}"/>
              </a:ext>
            </a:extLst>
          </p:cNvPr>
          <p:cNvSpPr/>
          <p:nvPr/>
        </p:nvSpPr>
        <p:spPr>
          <a:xfrm>
            <a:off x="2474337" y="907408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생년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월일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982F9FB-8BF5-4B64-84F0-CB374786FC0C}"/>
              </a:ext>
            </a:extLst>
          </p:cNvPr>
          <p:cNvSpPr/>
          <p:nvPr/>
        </p:nvSpPr>
        <p:spPr>
          <a:xfrm>
            <a:off x="4321067" y="907408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성별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61C0CF-B684-4917-A755-EBD68BA19367}"/>
              </a:ext>
            </a:extLst>
          </p:cNvPr>
          <p:cNvSpPr/>
          <p:nvPr/>
        </p:nvSpPr>
        <p:spPr>
          <a:xfrm>
            <a:off x="1550972" y="907408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u="heavy" dirty="0">
                <a:solidFill>
                  <a:schemeClr val="tx1"/>
                </a:solidFill>
              </a:rPr>
              <a:t>사번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DA518F1-95BE-40C8-9BE5-D055D1FE358D}"/>
              </a:ext>
            </a:extLst>
          </p:cNvPr>
          <p:cNvSpPr/>
          <p:nvPr/>
        </p:nvSpPr>
        <p:spPr>
          <a:xfrm>
            <a:off x="5244432" y="907408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급여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CE3AAAC-004D-4DD6-97A3-95B0656C3BCE}"/>
              </a:ext>
            </a:extLst>
          </p:cNvPr>
          <p:cNvSpPr/>
          <p:nvPr/>
        </p:nvSpPr>
        <p:spPr>
          <a:xfrm>
            <a:off x="627607" y="907408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성명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2F4C4ECD-4E4C-41D1-B19E-756BF334B9A2}"/>
              </a:ext>
            </a:extLst>
          </p:cNvPr>
          <p:cNvSpPr/>
          <p:nvPr/>
        </p:nvSpPr>
        <p:spPr>
          <a:xfrm>
            <a:off x="633844" y="1436774"/>
            <a:ext cx="1721130" cy="60682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상하 관계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4B9D01-6300-4E51-AC13-600542668B0B}"/>
              </a:ext>
            </a:extLst>
          </p:cNvPr>
          <p:cNvCxnSpPr>
            <a:cxnSpLocks/>
            <a:stCxn id="60" idx="4"/>
            <a:endCxn id="3" idx="0"/>
          </p:cNvCxnSpPr>
          <p:nvPr/>
        </p:nvCxnSpPr>
        <p:spPr>
          <a:xfrm>
            <a:off x="1026490" y="1210821"/>
            <a:ext cx="2308411" cy="377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B5ABC93-1379-403B-9BD6-2C41490B41E0}"/>
              </a:ext>
            </a:extLst>
          </p:cNvPr>
          <p:cNvCxnSpPr>
            <a:cxnSpLocks/>
            <a:stCxn id="58" idx="4"/>
            <a:endCxn id="3" idx="0"/>
          </p:cNvCxnSpPr>
          <p:nvPr/>
        </p:nvCxnSpPr>
        <p:spPr>
          <a:xfrm>
            <a:off x="1949855" y="1210821"/>
            <a:ext cx="1385046" cy="377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EA452DB-EABA-47D6-B043-99BFC1237BD6}"/>
              </a:ext>
            </a:extLst>
          </p:cNvPr>
          <p:cNvCxnSpPr>
            <a:cxnSpLocks/>
            <a:stCxn id="56" idx="4"/>
            <a:endCxn id="3" idx="0"/>
          </p:cNvCxnSpPr>
          <p:nvPr/>
        </p:nvCxnSpPr>
        <p:spPr>
          <a:xfrm>
            <a:off x="2873220" y="1210821"/>
            <a:ext cx="461681" cy="377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E3491AF-7F7A-42B0-9DC6-D2EB222C38DE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 flipH="1">
            <a:off x="3334901" y="1210821"/>
            <a:ext cx="461684" cy="377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75C6E6D-E5A3-4C3E-9D76-8EBE57D8253E}"/>
              </a:ext>
            </a:extLst>
          </p:cNvPr>
          <p:cNvCxnSpPr>
            <a:cxnSpLocks/>
            <a:stCxn id="57" idx="4"/>
            <a:endCxn id="3" idx="0"/>
          </p:cNvCxnSpPr>
          <p:nvPr/>
        </p:nvCxnSpPr>
        <p:spPr>
          <a:xfrm flipH="1">
            <a:off x="3334901" y="1210821"/>
            <a:ext cx="1385049" cy="377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0360810-2090-4DAB-A8B8-FBDFC747332C}"/>
              </a:ext>
            </a:extLst>
          </p:cNvPr>
          <p:cNvCxnSpPr>
            <a:cxnSpLocks/>
            <a:stCxn id="59" idx="4"/>
            <a:endCxn id="3" idx="0"/>
          </p:cNvCxnSpPr>
          <p:nvPr/>
        </p:nvCxnSpPr>
        <p:spPr>
          <a:xfrm flipH="1">
            <a:off x="3334901" y="1210821"/>
            <a:ext cx="2308414" cy="377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1835769-A084-46AF-AE83-F39124F5C0AF}"/>
              </a:ext>
            </a:extLst>
          </p:cNvPr>
          <p:cNvCxnSpPr>
            <a:cxnSpLocks/>
            <a:stCxn id="97" idx="0"/>
            <a:endCxn id="3" idx="2"/>
          </p:cNvCxnSpPr>
          <p:nvPr/>
        </p:nvCxnSpPr>
        <p:spPr>
          <a:xfrm flipV="1">
            <a:off x="3334901" y="1891893"/>
            <a:ext cx="0" cy="385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241751D-CA81-4C90-BA14-FEE263DF9A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08614" y="1179703"/>
            <a:ext cx="143513" cy="1584280"/>
          </a:xfrm>
          <a:prstGeom prst="bentConnector3">
            <a:avLst>
              <a:gd name="adj1" fmla="val -74335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1893E24-AA00-4D87-AA05-078A7AEA23AA}"/>
              </a:ext>
            </a:extLst>
          </p:cNvPr>
          <p:cNvSpPr/>
          <p:nvPr/>
        </p:nvSpPr>
        <p:spPr>
          <a:xfrm>
            <a:off x="6481493" y="1588310"/>
            <a:ext cx="797766" cy="30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ysClr val="windowText" lastClr="000000"/>
                </a:solidFill>
              </a:rPr>
              <a:t>부양가족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3610680-D582-4D58-8225-6FAEF8841467}"/>
              </a:ext>
            </a:extLst>
          </p:cNvPr>
          <p:cNvSpPr/>
          <p:nvPr/>
        </p:nvSpPr>
        <p:spPr>
          <a:xfrm>
            <a:off x="2936018" y="3277663"/>
            <a:ext cx="797766" cy="30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ysClr val="windowText" lastClr="000000"/>
                </a:solidFill>
              </a:rPr>
              <a:t>프로젝트</a:t>
            </a: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56DB06D6-76B8-4BE9-8AD1-67A2CA305AE8}"/>
              </a:ext>
            </a:extLst>
          </p:cNvPr>
          <p:cNvCxnSpPr>
            <a:cxnSpLocks/>
            <a:stCxn id="292" idx="2"/>
            <a:endCxn id="95" idx="3"/>
          </p:cNvCxnSpPr>
          <p:nvPr/>
        </p:nvCxnSpPr>
        <p:spPr>
          <a:xfrm flipH="1">
            <a:off x="7279259" y="1497507"/>
            <a:ext cx="439296" cy="24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2AB6D222-31EA-42E2-956C-FC481CD1E920}"/>
              </a:ext>
            </a:extLst>
          </p:cNvPr>
          <p:cNvSpPr/>
          <p:nvPr/>
        </p:nvSpPr>
        <p:spPr>
          <a:xfrm>
            <a:off x="2936018" y="4974080"/>
            <a:ext cx="797766" cy="30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ysClr val="windowText" lastClr="000000"/>
                </a:solidFill>
              </a:rPr>
              <a:t>부서</a:t>
            </a:r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D60D3C97-39B2-4E04-B6FB-47B43B8D0894}"/>
              </a:ext>
            </a:extLst>
          </p:cNvPr>
          <p:cNvCxnSpPr>
            <a:cxnSpLocks/>
            <a:stCxn id="251" idx="0"/>
            <a:endCxn id="347" idx="2"/>
          </p:cNvCxnSpPr>
          <p:nvPr/>
        </p:nvCxnSpPr>
        <p:spPr>
          <a:xfrm flipV="1">
            <a:off x="3334901" y="4596421"/>
            <a:ext cx="0" cy="377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C21041F4-3714-4ECE-8B32-67AF9409DD9C}"/>
              </a:ext>
            </a:extLst>
          </p:cNvPr>
          <p:cNvCxnSpPr>
            <a:cxnSpLocks/>
            <a:stCxn id="251" idx="2"/>
            <a:endCxn id="380" idx="0"/>
          </p:cNvCxnSpPr>
          <p:nvPr/>
        </p:nvCxnSpPr>
        <p:spPr>
          <a:xfrm>
            <a:off x="3334901" y="5277493"/>
            <a:ext cx="3139" cy="369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B79B0123-C922-48AC-A172-DFFE21341C5B}"/>
              </a:ext>
            </a:extLst>
          </p:cNvPr>
          <p:cNvCxnSpPr>
            <a:cxnSpLocks/>
            <a:stCxn id="251" idx="2"/>
            <a:endCxn id="382" idx="0"/>
          </p:cNvCxnSpPr>
          <p:nvPr/>
        </p:nvCxnSpPr>
        <p:spPr>
          <a:xfrm flipH="1">
            <a:off x="2414675" y="5277493"/>
            <a:ext cx="920226" cy="369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D20A8EB1-9B85-4CA3-99BB-C350AF87ABC7}"/>
              </a:ext>
            </a:extLst>
          </p:cNvPr>
          <p:cNvCxnSpPr>
            <a:cxnSpLocks/>
            <a:stCxn id="251" idx="2"/>
            <a:endCxn id="379" idx="0"/>
          </p:cNvCxnSpPr>
          <p:nvPr/>
        </p:nvCxnSpPr>
        <p:spPr>
          <a:xfrm>
            <a:off x="3334901" y="5277493"/>
            <a:ext cx="926504" cy="369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CB760C65-D588-4BF9-AD23-161F92F99DDD}"/>
              </a:ext>
            </a:extLst>
          </p:cNvPr>
          <p:cNvCxnSpPr>
            <a:cxnSpLocks/>
            <a:stCxn id="95" idx="1"/>
            <a:endCxn id="337" idx="3"/>
          </p:cNvCxnSpPr>
          <p:nvPr/>
        </p:nvCxnSpPr>
        <p:spPr>
          <a:xfrm flipH="1" flipV="1">
            <a:off x="6046214" y="1736124"/>
            <a:ext cx="435279" cy="3893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85681E2F-87E0-4A4A-AA0D-D932A0E78EF9}"/>
              </a:ext>
            </a:extLst>
          </p:cNvPr>
          <p:cNvCxnSpPr>
            <a:cxnSpLocks/>
            <a:stCxn id="191" idx="1"/>
            <a:endCxn id="65" idx="6"/>
          </p:cNvCxnSpPr>
          <p:nvPr/>
        </p:nvCxnSpPr>
        <p:spPr>
          <a:xfrm flipH="1" flipV="1">
            <a:off x="2337804" y="3428631"/>
            <a:ext cx="598214" cy="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타원 291">
            <a:extLst>
              <a:ext uri="{FF2B5EF4-FFF2-40B4-BE49-F238E27FC236}">
                <a16:creationId xmlns:a16="http://schemas.microsoft.com/office/drawing/2014/main" id="{06B99957-5937-49E3-AED2-8744120A3DBC}"/>
              </a:ext>
            </a:extLst>
          </p:cNvPr>
          <p:cNvSpPr/>
          <p:nvPr/>
        </p:nvSpPr>
        <p:spPr>
          <a:xfrm>
            <a:off x="7718555" y="1345800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성별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B928E70D-1946-42C7-BBF7-FF930678E632}"/>
              </a:ext>
            </a:extLst>
          </p:cNvPr>
          <p:cNvSpPr/>
          <p:nvPr/>
        </p:nvSpPr>
        <p:spPr>
          <a:xfrm>
            <a:off x="7718628" y="1800920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생년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월일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B71DE9FF-22B8-42F5-B650-87760C162F09}"/>
              </a:ext>
            </a:extLst>
          </p:cNvPr>
          <p:cNvSpPr/>
          <p:nvPr/>
        </p:nvSpPr>
        <p:spPr>
          <a:xfrm>
            <a:off x="7718628" y="907408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u="dashLongHeavy" dirty="0">
                <a:solidFill>
                  <a:schemeClr val="tx1"/>
                </a:solidFill>
              </a:rPr>
              <a:t>성명</a:t>
            </a:r>
            <a:endParaRPr lang="en-US" altLang="ko-KR" sz="900" b="1" u="dashLongHeavy" dirty="0">
              <a:solidFill>
                <a:schemeClr val="tx1"/>
              </a:solidFill>
            </a:endParaRPr>
          </a:p>
        </p:txBody>
      </p: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A2BC684A-7066-4C1D-A2D0-C25B3AEB4D6D}"/>
              </a:ext>
            </a:extLst>
          </p:cNvPr>
          <p:cNvCxnSpPr>
            <a:cxnSpLocks/>
            <a:stCxn id="293" idx="2"/>
            <a:endCxn id="95" idx="3"/>
          </p:cNvCxnSpPr>
          <p:nvPr/>
        </p:nvCxnSpPr>
        <p:spPr>
          <a:xfrm flipH="1" flipV="1">
            <a:off x="7279259" y="1740017"/>
            <a:ext cx="439369" cy="212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4D9970BD-1CCD-4B02-9948-FE6D6B344863}"/>
              </a:ext>
            </a:extLst>
          </p:cNvPr>
          <p:cNvCxnSpPr>
            <a:cxnSpLocks/>
            <a:stCxn id="294" idx="2"/>
            <a:endCxn id="95" idx="3"/>
          </p:cNvCxnSpPr>
          <p:nvPr/>
        </p:nvCxnSpPr>
        <p:spPr>
          <a:xfrm flipH="1">
            <a:off x="7279259" y="1059115"/>
            <a:ext cx="439369" cy="680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DFA1072F-AA06-4C85-A658-2E5941978F9D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2354974" y="1740187"/>
            <a:ext cx="581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3C257BAB-0486-4212-AFCA-D82BD2ABD0D3}"/>
              </a:ext>
            </a:extLst>
          </p:cNvPr>
          <p:cNvCxnSpPr>
            <a:cxnSpLocks/>
            <a:stCxn id="191" idx="0"/>
            <a:endCxn id="97" idx="2"/>
          </p:cNvCxnSpPr>
          <p:nvPr/>
        </p:nvCxnSpPr>
        <p:spPr>
          <a:xfrm flipV="1">
            <a:off x="3334901" y="2884573"/>
            <a:ext cx="0" cy="39309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7DDC1FA0-D5A8-4A33-8860-5239E90A444E}"/>
              </a:ext>
            </a:extLst>
          </p:cNvPr>
          <p:cNvCxnSpPr>
            <a:cxnSpLocks/>
            <a:stCxn id="347" idx="0"/>
            <a:endCxn id="191" idx="2"/>
          </p:cNvCxnSpPr>
          <p:nvPr/>
        </p:nvCxnSpPr>
        <p:spPr>
          <a:xfrm flipV="1">
            <a:off x="3334901" y="3581076"/>
            <a:ext cx="0" cy="408519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다이아몬드 336">
            <a:extLst>
              <a:ext uri="{FF2B5EF4-FFF2-40B4-BE49-F238E27FC236}">
                <a16:creationId xmlns:a16="http://schemas.microsoft.com/office/drawing/2014/main" id="{EE17DB60-EC38-4F90-ADD7-5447CDB22A7C}"/>
              </a:ext>
            </a:extLst>
          </p:cNvPr>
          <p:cNvSpPr/>
          <p:nvPr/>
        </p:nvSpPr>
        <p:spPr>
          <a:xfrm>
            <a:off x="4325084" y="1432711"/>
            <a:ext cx="1721130" cy="60682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부양하는</a:t>
            </a:r>
          </a:p>
        </p:txBody>
      </p:sp>
      <p:sp>
        <p:nvSpPr>
          <p:cNvPr id="338" name="다이아몬드 337">
            <a:extLst>
              <a:ext uri="{FF2B5EF4-FFF2-40B4-BE49-F238E27FC236}">
                <a16:creationId xmlns:a16="http://schemas.microsoft.com/office/drawing/2014/main" id="{70EC643B-16E3-48B1-B7F0-F1A8546442EB}"/>
              </a:ext>
            </a:extLst>
          </p:cNvPr>
          <p:cNvSpPr/>
          <p:nvPr/>
        </p:nvSpPr>
        <p:spPr>
          <a:xfrm>
            <a:off x="4581667" y="1520902"/>
            <a:ext cx="1207964" cy="425897"/>
          </a:xfrm>
          <a:prstGeom prst="diamond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47" name="다이아몬드 346">
            <a:extLst>
              <a:ext uri="{FF2B5EF4-FFF2-40B4-BE49-F238E27FC236}">
                <a16:creationId xmlns:a16="http://schemas.microsoft.com/office/drawing/2014/main" id="{5F25B0B0-CD76-4343-9B22-D8FCB56B6F08}"/>
              </a:ext>
            </a:extLst>
          </p:cNvPr>
          <p:cNvSpPr/>
          <p:nvPr/>
        </p:nvSpPr>
        <p:spPr>
          <a:xfrm>
            <a:off x="2474336" y="3989595"/>
            <a:ext cx="1721130" cy="60682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진행 중인</a:t>
            </a:r>
          </a:p>
        </p:txBody>
      </p:sp>
      <p:sp>
        <p:nvSpPr>
          <p:cNvPr id="348" name="다이아몬드 347">
            <a:extLst>
              <a:ext uri="{FF2B5EF4-FFF2-40B4-BE49-F238E27FC236}">
                <a16:creationId xmlns:a16="http://schemas.microsoft.com/office/drawing/2014/main" id="{84C7EE92-0D69-45FC-B975-1AB232FE425F}"/>
              </a:ext>
            </a:extLst>
          </p:cNvPr>
          <p:cNvSpPr/>
          <p:nvPr/>
        </p:nvSpPr>
        <p:spPr>
          <a:xfrm>
            <a:off x="2730919" y="4077786"/>
            <a:ext cx="1207964" cy="425897"/>
          </a:xfrm>
          <a:prstGeom prst="diamond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9F4EA16-8E88-4C49-8519-EED2F5B9E7F1}"/>
              </a:ext>
            </a:extLst>
          </p:cNvPr>
          <p:cNvSpPr txBox="1"/>
          <p:nvPr/>
        </p:nvSpPr>
        <p:spPr>
          <a:xfrm>
            <a:off x="6202787" y="1464873"/>
            <a:ext cx="20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M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1E18C833-3C88-4F3C-9C2E-243426A6CBDA}"/>
              </a:ext>
            </a:extLst>
          </p:cNvPr>
          <p:cNvSpPr txBox="1"/>
          <p:nvPr/>
        </p:nvSpPr>
        <p:spPr>
          <a:xfrm>
            <a:off x="3263824" y="1839118"/>
            <a:ext cx="20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3454DD6-BB03-4131-92BC-274AFAE5DD35}"/>
              </a:ext>
            </a:extLst>
          </p:cNvPr>
          <p:cNvSpPr txBox="1"/>
          <p:nvPr/>
        </p:nvSpPr>
        <p:spPr>
          <a:xfrm>
            <a:off x="3281444" y="2995367"/>
            <a:ext cx="20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M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F911DBAF-0A35-4B34-8689-03C120559511}"/>
              </a:ext>
            </a:extLst>
          </p:cNvPr>
          <p:cNvSpPr txBox="1"/>
          <p:nvPr/>
        </p:nvSpPr>
        <p:spPr>
          <a:xfrm>
            <a:off x="3302541" y="3534315"/>
            <a:ext cx="20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9055C908-E168-4BDA-B6FF-B87F649CDB5C}"/>
              </a:ext>
            </a:extLst>
          </p:cNvPr>
          <p:cNvSpPr txBox="1"/>
          <p:nvPr/>
        </p:nvSpPr>
        <p:spPr>
          <a:xfrm>
            <a:off x="3272102" y="4697163"/>
            <a:ext cx="20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1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6D7D3878-7B12-40A3-AA0F-9888E749FF06}"/>
              </a:ext>
            </a:extLst>
          </p:cNvPr>
          <p:cNvSpPr txBox="1"/>
          <p:nvPr/>
        </p:nvSpPr>
        <p:spPr>
          <a:xfrm>
            <a:off x="2304138" y="1697644"/>
            <a:ext cx="2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상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6E7F48B-13E9-4D32-814B-19D1D9263893}"/>
              </a:ext>
            </a:extLst>
          </p:cNvPr>
          <p:cNvSpPr txBox="1"/>
          <p:nvPr/>
        </p:nvSpPr>
        <p:spPr>
          <a:xfrm>
            <a:off x="1394399" y="2139247"/>
            <a:ext cx="2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하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DF0039EC-881D-4DDB-ADE1-9B62A0AE2DFD}"/>
              </a:ext>
            </a:extLst>
          </p:cNvPr>
          <p:cNvSpPr txBox="1"/>
          <p:nvPr/>
        </p:nvSpPr>
        <p:spPr>
          <a:xfrm>
            <a:off x="2676594" y="1508133"/>
            <a:ext cx="20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4A4FC85B-A734-424D-85EB-84F15B64F995}"/>
              </a:ext>
            </a:extLst>
          </p:cNvPr>
          <p:cNvCxnSpPr>
            <a:cxnSpLocks/>
            <a:stCxn id="337" idx="1"/>
            <a:endCxn id="3" idx="3"/>
          </p:cNvCxnSpPr>
          <p:nvPr/>
        </p:nvCxnSpPr>
        <p:spPr>
          <a:xfrm flipH="1">
            <a:off x="3733784" y="1736124"/>
            <a:ext cx="591300" cy="4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타원 378">
            <a:extLst>
              <a:ext uri="{FF2B5EF4-FFF2-40B4-BE49-F238E27FC236}">
                <a16:creationId xmlns:a16="http://schemas.microsoft.com/office/drawing/2014/main" id="{7194EEC6-EA53-45D9-954F-71B31358A51F}"/>
              </a:ext>
            </a:extLst>
          </p:cNvPr>
          <p:cNvSpPr/>
          <p:nvPr/>
        </p:nvSpPr>
        <p:spPr>
          <a:xfrm>
            <a:off x="3862522" y="5647180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위치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70BBA233-B30A-4774-B650-966327D0B8E6}"/>
              </a:ext>
            </a:extLst>
          </p:cNvPr>
          <p:cNvSpPr/>
          <p:nvPr/>
        </p:nvSpPr>
        <p:spPr>
          <a:xfrm>
            <a:off x="2939157" y="5647180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임기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시작일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BF77EEAD-328C-4E0D-A719-BC32E7C21A1E}"/>
              </a:ext>
            </a:extLst>
          </p:cNvPr>
          <p:cNvSpPr/>
          <p:nvPr/>
        </p:nvSpPr>
        <p:spPr>
          <a:xfrm>
            <a:off x="2015792" y="5647180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u="heavy" dirty="0">
                <a:solidFill>
                  <a:schemeClr val="tx1"/>
                </a:solidFill>
              </a:rPr>
              <a:t>부서명</a:t>
            </a:r>
          </a:p>
        </p:txBody>
      </p:sp>
      <p:sp>
        <p:nvSpPr>
          <p:cNvPr id="393" name="다이아몬드 392">
            <a:extLst>
              <a:ext uri="{FF2B5EF4-FFF2-40B4-BE49-F238E27FC236}">
                <a16:creationId xmlns:a16="http://schemas.microsoft.com/office/drawing/2014/main" id="{3202DC1A-9CF6-4BFB-927D-DF470F9A89B1}"/>
              </a:ext>
            </a:extLst>
          </p:cNvPr>
          <p:cNvSpPr/>
          <p:nvPr/>
        </p:nvSpPr>
        <p:spPr>
          <a:xfrm>
            <a:off x="4319461" y="3125956"/>
            <a:ext cx="1721130" cy="60682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관리하는</a:t>
            </a:r>
          </a:p>
        </p:txBody>
      </p:sp>
      <p:cxnSp>
        <p:nvCxnSpPr>
          <p:cNvPr id="394" name="직선 연결선 393">
            <a:extLst>
              <a:ext uri="{FF2B5EF4-FFF2-40B4-BE49-F238E27FC236}">
                <a16:creationId xmlns:a16="http://schemas.microsoft.com/office/drawing/2014/main" id="{E8A87116-BB78-4714-B28D-7A30CC19D4C9}"/>
              </a:ext>
            </a:extLst>
          </p:cNvPr>
          <p:cNvCxnSpPr>
            <a:cxnSpLocks/>
            <a:stCxn id="393" idx="2"/>
            <a:endCxn id="251" idx="3"/>
          </p:cNvCxnSpPr>
          <p:nvPr/>
        </p:nvCxnSpPr>
        <p:spPr>
          <a:xfrm flipH="1">
            <a:off x="3733784" y="3732782"/>
            <a:ext cx="1446242" cy="1393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>
            <a:extLst>
              <a:ext uri="{FF2B5EF4-FFF2-40B4-BE49-F238E27FC236}">
                <a16:creationId xmlns:a16="http://schemas.microsoft.com/office/drawing/2014/main" id="{1FC88299-5A42-4EBC-8DFE-76662FB39EA8}"/>
              </a:ext>
            </a:extLst>
          </p:cNvPr>
          <p:cNvSpPr txBox="1"/>
          <p:nvPr/>
        </p:nvSpPr>
        <p:spPr>
          <a:xfrm>
            <a:off x="2787248" y="1841563"/>
            <a:ext cx="20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M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1F187461-B2F4-45C7-AA4E-F67B5B238CD4}"/>
              </a:ext>
            </a:extLst>
          </p:cNvPr>
          <p:cNvSpPr txBox="1"/>
          <p:nvPr/>
        </p:nvSpPr>
        <p:spPr>
          <a:xfrm>
            <a:off x="3700441" y="1491942"/>
            <a:ext cx="20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1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52855610-9164-420F-B7FA-99A583E0539C}"/>
              </a:ext>
            </a:extLst>
          </p:cNvPr>
          <p:cNvSpPr txBox="1"/>
          <p:nvPr/>
        </p:nvSpPr>
        <p:spPr>
          <a:xfrm>
            <a:off x="3683892" y="1790558"/>
            <a:ext cx="20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1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158C4E83-B88C-4412-A1A1-7F7ABCAD00D8}"/>
              </a:ext>
            </a:extLst>
          </p:cNvPr>
          <p:cNvSpPr txBox="1"/>
          <p:nvPr/>
        </p:nvSpPr>
        <p:spPr>
          <a:xfrm>
            <a:off x="3733784" y="4871187"/>
            <a:ext cx="20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1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4D71E5DB-4F57-47AF-AD2B-A3EEBAC796B8}"/>
              </a:ext>
            </a:extLst>
          </p:cNvPr>
          <p:cNvSpPr/>
          <p:nvPr/>
        </p:nvSpPr>
        <p:spPr>
          <a:xfrm>
            <a:off x="7718628" y="2256040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사원과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관계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4F78C686-B44C-4CC0-AD4D-3351A7AE67C1}"/>
              </a:ext>
            </a:extLst>
          </p:cNvPr>
          <p:cNvCxnSpPr>
            <a:cxnSpLocks/>
            <a:stCxn id="414" idx="2"/>
            <a:endCxn id="95" idx="3"/>
          </p:cNvCxnSpPr>
          <p:nvPr/>
        </p:nvCxnSpPr>
        <p:spPr>
          <a:xfrm flipH="1" flipV="1">
            <a:off x="7279259" y="1740017"/>
            <a:ext cx="439369" cy="667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7E10167D-9086-4DFF-AD26-7EA86228E6FF}"/>
              </a:ext>
            </a:extLst>
          </p:cNvPr>
          <p:cNvSpPr/>
          <p:nvPr/>
        </p:nvSpPr>
        <p:spPr>
          <a:xfrm>
            <a:off x="1540039" y="3276924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u="dashLongHeavy" dirty="0">
                <a:solidFill>
                  <a:schemeClr val="tx1"/>
                </a:solidFill>
              </a:rPr>
              <a:t>프로</a:t>
            </a:r>
            <a:endParaRPr lang="en-US" altLang="ko-KR" sz="900" b="1" u="dashLongHeavy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u="dashLongHeavy" dirty="0" err="1">
                <a:solidFill>
                  <a:schemeClr val="tx1"/>
                </a:solidFill>
              </a:rPr>
              <a:t>젝트명</a:t>
            </a:r>
            <a:endParaRPr lang="en-US" altLang="ko-KR" sz="900" b="1" u="dashLongHeavy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C1A4827-C541-4610-9BE3-CF9B7C6AEF7A}"/>
              </a:ext>
            </a:extLst>
          </p:cNvPr>
          <p:cNvSpPr/>
          <p:nvPr/>
        </p:nvSpPr>
        <p:spPr>
          <a:xfrm>
            <a:off x="3025284" y="3342665"/>
            <a:ext cx="619234" cy="16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A333427-C5C1-4F7A-A6A7-56FF12BF3797}"/>
              </a:ext>
            </a:extLst>
          </p:cNvPr>
          <p:cNvSpPr/>
          <p:nvPr/>
        </p:nvSpPr>
        <p:spPr>
          <a:xfrm>
            <a:off x="6568345" y="1654123"/>
            <a:ext cx="619234" cy="163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0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43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성호</dc:creator>
  <cp:lastModifiedBy>윤 성호</cp:lastModifiedBy>
  <cp:revision>31</cp:revision>
  <dcterms:created xsi:type="dcterms:W3CDTF">2019-10-10T07:34:20Z</dcterms:created>
  <dcterms:modified xsi:type="dcterms:W3CDTF">2019-10-12T18:33:43Z</dcterms:modified>
</cp:coreProperties>
</file>