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45" autoAdjust="0"/>
    <p:restoredTop sz="75405" autoAdjust="0"/>
  </p:normalViewPr>
  <p:slideViewPr>
    <p:cSldViewPr snapToGrid="0">
      <p:cViewPr varScale="1">
        <p:scale>
          <a:sx n="64" d="100"/>
          <a:sy n="64" d="100"/>
        </p:scale>
        <p:origin x="25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호 윤" userId="0ed5543a-3545-4296-abb2-ebac2b5f2c39" providerId="ADAL" clId="{874BC2B0-DAA2-4F73-A896-650A49B5C115}"/>
    <pc:docChg chg="undo custSel addSld delSld modSld">
      <pc:chgData name="성호 윤" userId="0ed5543a-3545-4296-abb2-ebac2b5f2c39" providerId="ADAL" clId="{874BC2B0-DAA2-4F73-A896-650A49B5C115}" dt="2019-10-14T15:48:39.867" v="1222" actId="2696"/>
      <pc:docMkLst>
        <pc:docMk/>
      </pc:docMkLst>
      <pc:sldChg chg="addSp delSp modSp">
        <pc:chgData name="성호 윤" userId="0ed5543a-3545-4296-abb2-ebac2b5f2c39" providerId="ADAL" clId="{874BC2B0-DAA2-4F73-A896-650A49B5C115}" dt="2019-10-14T15:48:01.923" v="1221"/>
        <pc:sldMkLst>
          <pc:docMk/>
          <pc:sldMk cId="1286000030" sldId="256"/>
        </pc:sldMkLst>
        <pc:spChg chg="mod">
          <ac:chgData name="성호 윤" userId="0ed5543a-3545-4296-abb2-ebac2b5f2c39" providerId="ADAL" clId="{874BC2B0-DAA2-4F73-A896-650A49B5C115}" dt="2019-10-14T15:46:59.813" v="1186" actId="1037"/>
          <ac:spMkLst>
            <pc:docMk/>
            <pc:sldMk cId="1286000030" sldId="256"/>
            <ac:spMk id="3" creationId="{B452FE12-66D9-441E-8B4B-EC6E4A5E9CCB}"/>
          </ac:spMkLst>
        </pc:spChg>
        <pc:spChg chg="mod">
          <ac:chgData name="성호 윤" userId="0ed5543a-3545-4296-abb2-ebac2b5f2c39" providerId="ADAL" clId="{874BC2B0-DAA2-4F73-A896-650A49B5C115}" dt="2019-10-14T15:46:59.813" v="1186" actId="1037"/>
          <ac:spMkLst>
            <pc:docMk/>
            <pc:sldMk cId="1286000030" sldId="256"/>
            <ac:spMk id="6" creationId="{089824DE-4F76-449E-9FE7-9F736408E021}"/>
          </ac:spMkLst>
        </pc:spChg>
        <pc:spChg chg="mod">
          <ac:chgData name="성호 윤" userId="0ed5543a-3545-4296-abb2-ebac2b5f2c39" providerId="ADAL" clId="{874BC2B0-DAA2-4F73-A896-650A49B5C115}" dt="2019-10-14T15:46:59.813" v="1186" actId="1037"/>
          <ac:spMkLst>
            <pc:docMk/>
            <pc:sldMk cId="1286000030" sldId="256"/>
            <ac:spMk id="56" creationId="{06F9542A-43B7-48CB-8DDC-2CC3E901AFC0}"/>
          </ac:spMkLst>
        </pc:spChg>
        <pc:spChg chg="mod">
          <ac:chgData name="성호 윤" userId="0ed5543a-3545-4296-abb2-ebac2b5f2c39" providerId="ADAL" clId="{874BC2B0-DAA2-4F73-A896-650A49B5C115}" dt="2019-10-14T15:46:59.813" v="1186" actId="1037"/>
          <ac:spMkLst>
            <pc:docMk/>
            <pc:sldMk cId="1286000030" sldId="256"/>
            <ac:spMk id="57" creationId="{7982F9FB-8BF5-4B64-84F0-CB374786FC0C}"/>
          </ac:spMkLst>
        </pc:spChg>
        <pc:spChg chg="mod">
          <ac:chgData name="성호 윤" userId="0ed5543a-3545-4296-abb2-ebac2b5f2c39" providerId="ADAL" clId="{874BC2B0-DAA2-4F73-A896-650A49B5C115}" dt="2019-10-14T15:46:59.813" v="1186" actId="1037"/>
          <ac:spMkLst>
            <pc:docMk/>
            <pc:sldMk cId="1286000030" sldId="256"/>
            <ac:spMk id="58" creationId="{EC61C0CF-B684-4917-A755-EBD68BA19367}"/>
          </ac:spMkLst>
        </pc:spChg>
        <pc:spChg chg="mod">
          <ac:chgData name="성호 윤" userId="0ed5543a-3545-4296-abb2-ebac2b5f2c39" providerId="ADAL" clId="{874BC2B0-DAA2-4F73-A896-650A49B5C115}" dt="2019-10-14T15:46:59.813" v="1186" actId="1037"/>
          <ac:spMkLst>
            <pc:docMk/>
            <pc:sldMk cId="1286000030" sldId="256"/>
            <ac:spMk id="59" creationId="{4DA518F1-95BE-40C8-9BE5-D055D1FE358D}"/>
          </ac:spMkLst>
        </pc:spChg>
        <pc:spChg chg="mod">
          <ac:chgData name="성호 윤" userId="0ed5543a-3545-4296-abb2-ebac2b5f2c39" providerId="ADAL" clId="{874BC2B0-DAA2-4F73-A896-650A49B5C115}" dt="2019-10-14T15:46:59.813" v="1186" actId="1037"/>
          <ac:spMkLst>
            <pc:docMk/>
            <pc:sldMk cId="1286000030" sldId="256"/>
            <ac:spMk id="60" creationId="{ACE3AAAC-004D-4DD6-97A3-95B0656C3BCE}"/>
          </ac:spMkLst>
        </pc:spChg>
        <pc:spChg chg="mod">
          <ac:chgData name="성호 윤" userId="0ed5543a-3545-4296-abb2-ebac2b5f2c39" providerId="ADAL" clId="{874BC2B0-DAA2-4F73-A896-650A49B5C115}" dt="2019-10-14T15:46:59.813" v="1186" actId="1037"/>
          <ac:spMkLst>
            <pc:docMk/>
            <pc:sldMk cId="1286000030" sldId="256"/>
            <ac:spMk id="89" creationId="{D2ED27D2-A8D3-4383-9822-EFFEDA2BF2E9}"/>
          </ac:spMkLst>
        </pc:spChg>
        <pc:spChg chg="mod">
          <ac:chgData name="성호 윤" userId="0ed5543a-3545-4296-abb2-ebac2b5f2c39" providerId="ADAL" clId="{874BC2B0-DAA2-4F73-A896-650A49B5C115}" dt="2019-10-14T15:46:59.813" v="1186" actId="1037"/>
          <ac:spMkLst>
            <pc:docMk/>
            <pc:sldMk cId="1286000030" sldId="256"/>
            <ac:spMk id="90" creationId="{FDD57C2C-CE33-40C9-A3C1-5C498B0FAC28}"/>
          </ac:spMkLst>
        </pc:spChg>
        <pc:spChg chg="mod">
          <ac:chgData name="성호 윤" userId="0ed5543a-3545-4296-abb2-ebac2b5f2c39" providerId="ADAL" clId="{874BC2B0-DAA2-4F73-A896-650A49B5C115}" dt="2019-10-14T15:46:59.813" v="1186" actId="1037"/>
          <ac:spMkLst>
            <pc:docMk/>
            <pc:sldMk cId="1286000030" sldId="256"/>
            <ac:spMk id="91" creationId="{893F7896-4D8A-46B2-90B2-39D7B929AEFD}"/>
          </ac:spMkLst>
        </pc:spChg>
        <pc:spChg chg="mod">
          <ac:chgData name="성호 윤" userId="0ed5543a-3545-4296-abb2-ebac2b5f2c39" providerId="ADAL" clId="{874BC2B0-DAA2-4F73-A896-650A49B5C115}" dt="2019-10-14T15:46:59.813" v="1186" actId="1037"/>
          <ac:spMkLst>
            <pc:docMk/>
            <pc:sldMk cId="1286000030" sldId="256"/>
            <ac:spMk id="126" creationId="{D526D77F-EDD2-431A-91C9-5550879CF148}"/>
          </ac:spMkLst>
        </pc:spChg>
        <pc:spChg chg="mod">
          <ac:chgData name="성호 윤" userId="0ed5543a-3545-4296-abb2-ebac2b5f2c39" providerId="ADAL" clId="{874BC2B0-DAA2-4F73-A896-650A49B5C115}" dt="2019-10-14T15:46:59.813" v="1186" actId="1037"/>
          <ac:spMkLst>
            <pc:docMk/>
            <pc:sldMk cId="1286000030" sldId="256"/>
            <ac:spMk id="127" creationId="{29F3186D-BFD9-467D-BFA1-701CCB5E4E16}"/>
          </ac:spMkLst>
        </pc:spChg>
        <pc:spChg chg="mod">
          <ac:chgData name="성호 윤" userId="0ed5543a-3545-4296-abb2-ebac2b5f2c39" providerId="ADAL" clId="{874BC2B0-DAA2-4F73-A896-650A49B5C115}" dt="2019-10-14T15:46:52.174" v="1163" actId="1038"/>
          <ac:spMkLst>
            <pc:docMk/>
            <pc:sldMk cId="1286000030" sldId="256"/>
            <ac:spMk id="140" creationId="{5CE2E775-BBCB-43A9-8726-9CBBCD920334}"/>
          </ac:spMkLst>
        </pc:spChg>
        <pc:spChg chg="mod">
          <ac:chgData name="성호 윤" userId="0ed5543a-3545-4296-abb2-ebac2b5f2c39" providerId="ADAL" clId="{874BC2B0-DAA2-4F73-A896-650A49B5C115}" dt="2019-10-14T15:46:52.174" v="1163" actId="1038"/>
          <ac:spMkLst>
            <pc:docMk/>
            <pc:sldMk cId="1286000030" sldId="256"/>
            <ac:spMk id="141" creationId="{2E42E537-B2A7-40A1-B334-3276CCA42F5C}"/>
          </ac:spMkLst>
        </pc:spChg>
        <pc:spChg chg="mod">
          <ac:chgData name="성호 윤" userId="0ed5543a-3545-4296-abb2-ebac2b5f2c39" providerId="ADAL" clId="{874BC2B0-DAA2-4F73-A896-650A49B5C115}" dt="2019-10-14T15:46:52.174" v="1163" actId="1038"/>
          <ac:spMkLst>
            <pc:docMk/>
            <pc:sldMk cId="1286000030" sldId="256"/>
            <ac:spMk id="142" creationId="{515BB81D-D0E0-4C73-B69D-D0F375C8BB1B}"/>
          </ac:spMkLst>
        </pc:spChg>
        <pc:spChg chg="mod">
          <ac:chgData name="성호 윤" userId="0ed5543a-3545-4296-abb2-ebac2b5f2c39" providerId="ADAL" clId="{874BC2B0-DAA2-4F73-A896-650A49B5C115}" dt="2019-10-14T15:46:52.174" v="1163" actId="1038"/>
          <ac:spMkLst>
            <pc:docMk/>
            <pc:sldMk cId="1286000030" sldId="256"/>
            <ac:spMk id="143" creationId="{2C85C651-4E91-4B8E-B498-B76D7D410C99}"/>
          </ac:spMkLst>
        </pc:spChg>
        <pc:spChg chg="mod">
          <ac:chgData name="성호 윤" userId="0ed5543a-3545-4296-abb2-ebac2b5f2c39" providerId="ADAL" clId="{874BC2B0-DAA2-4F73-A896-650A49B5C115}" dt="2019-10-14T15:46:52.174" v="1163" actId="1038"/>
          <ac:spMkLst>
            <pc:docMk/>
            <pc:sldMk cId="1286000030" sldId="256"/>
            <ac:spMk id="145" creationId="{83D76C74-7D03-4C29-9AE3-3C6E3E2B13EF}"/>
          </ac:spMkLst>
        </pc:spChg>
        <pc:spChg chg="mod">
          <ac:chgData name="성호 윤" userId="0ed5543a-3545-4296-abb2-ebac2b5f2c39" providerId="ADAL" clId="{874BC2B0-DAA2-4F73-A896-650A49B5C115}" dt="2019-10-14T15:46:52.174" v="1163" actId="1038"/>
          <ac:spMkLst>
            <pc:docMk/>
            <pc:sldMk cId="1286000030" sldId="256"/>
            <ac:spMk id="152" creationId="{DE1631EF-463D-4A2C-BF2E-AAF6D1BD784C}"/>
          </ac:spMkLst>
        </pc:spChg>
        <pc:spChg chg="mod">
          <ac:chgData name="성호 윤" userId="0ed5543a-3545-4296-abb2-ebac2b5f2c39" providerId="ADAL" clId="{874BC2B0-DAA2-4F73-A896-650A49B5C115}" dt="2019-10-14T15:46:52.174" v="1163" actId="1038"/>
          <ac:spMkLst>
            <pc:docMk/>
            <pc:sldMk cId="1286000030" sldId="256"/>
            <ac:spMk id="160" creationId="{DF7270AA-A971-42CB-8430-7005C250D13C}"/>
          </ac:spMkLst>
        </pc:spChg>
        <pc:spChg chg="mod">
          <ac:chgData name="성호 윤" userId="0ed5543a-3545-4296-abb2-ebac2b5f2c39" providerId="ADAL" clId="{874BC2B0-DAA2-4F73-A896-650A49B5C115}" dt="2019-10-14T15:46:52.174" v="1163" actId="1038"/>
          <ac:spMkLst>
            <pc:docMk/>
            <pc:sldMk cId="1286000030" sldId="256"/>
            <ac:spMk id="161" creationId="{00871D71-62B0-4D38-B752-18B541418AE2}"/>
          </ac:spMkLst>
        </pc:spChg>
        <pc:spChg chg="mod">
          <ac:chgData name="성호 윤" userId="0ed5543a-3545-4296-abb2-ebac2b5f2c39" providerId="ADAL" clId="{874BC2B0-DAA2-4F73-A896-650A49B5C115}" dt="2019-10-14T15:47:05.733" v="1189" actId="1038"/>
          <ac:spMkLst>
            <pc:docMk/>
            <pc:sldMk cId="1286000030" sldId="256"/>
            <ac:spMk id="176" creationId="{7955902A-0491-4EAD-8A3C-A9AEAAD06361}"/>
          </ac:spMkLst>
        </pc:spChg>
        <pc:spChg chg="mod">
          <ac:chgData name="성호 윤" userId="0ed5543a-3545-4296-abb2-ebac2b5f2c39" providerId="ADAL" clId="{874BC2B0-DAA2-4F73-A896-650A49B5C115}" dt="2019-10-14T15:47:05.733" v="1189" actId="1038"/>
          <ac:spMkLst>
            <pc:docMk/>
            <pc:sldMk cId="1286000030" sldId="256"/>
            <ac:spMk id="189" creationId="{C5D8B1F5-2C36-44EB-B27A-7F89118C0AEA}"/>
          </ac:spMkLst>
        </pc:spChg>
        <pc:spChg chg="mod">
          <ac:chgData name="성호 윤" userId="0ed5543a-3545-4296-abb2-ebac2b5f2c39" providerId="ADAL" clId="{874BC2B0-DAA2-4F73-A896-650A49B5C115}" dt="2019-10-14T15:47:05.733" v="1189" actId="1038"/>
          <ac:spMkLst>
            <pc:docMk/>
            <pc:sldMk cId="1286000030" sldId="256"/>
            <ac:spMk id="190" creationId="{2F52ED86-E00D-4E71-A61D-BB5C2D5229FC}"/>
          </ac:spMkLst>
        </pc:spChg>
        <pc:spChg chg="mod">
          <ac:chgData name="성호 윤" userId="0ed5543a-3545-4296-abb2-ebac2b5f2c39" providerId="ADAL" clId="{874BC2B0-DAA2-4F73-A896-650A49B5C115}" dt="2019-10-14T15:47:05.733" v="1189" actId="1038"/>
          <ac:spMkLst>
            <pc:docMk/>
            <pc:sldMk cId="1286000030" sldId="256"/>
            <ac:spMk id="192" creationId="{781A811B-93C1-4D38-9372-9DE802231782}"/>
          </ac:spMkLst>
        </pc:spChg>
        <pc:spChg chg="mod">
          <ac:chgData name="성호 윤" userId="0ed5543a-3545-4296-abb2-ebac2b5f2c39" providerId="ADAL" clId="{874BC2B0-DAA2-4F73-A896-650A49B5C115}" dt="2019-10-14T15:47:05.733" v="1189" actId="1038"/>
          <ac:spMkLst>
            <pc:docMk/>
            <pc:sldMk cId="1286000030" sldId="256"/>
            <ac:spMk id="193" creationId="{CAE1509F-0A0E-4AA7-923D-D319B30DACA7}"/>
          </ac:spMkLst>
        </pc:spChg>
        <pc:spChg chg="mod">
          <ac:chgData name="성호 윤" userId="0ed5543a-3545-4296-abb2-ebac2b5f2c39" providerId="ADAL" clId="{874BC2B0-DAA2-4F73-A896-650A49B5C115}" dt="2019-10-14T15:46:27.992" v="1127" actId="1036"/>
          <ac:spMkLst>
            <pc:docMk/>
            <pc:sldMk cId="1286000030" sldId="256"/>
            <ac:spMk id="225" creationId="{225EB745-23B1-4209-904B-117B89EA1E4E}"/>
          </ac:spMkLst>
        </pc:spChg>
        <pc:spChg chg="mod">
          <ac:chgData name="성호 윤" userId="0ed5543a-3545-4296-abb2-ebac2b5f2c39" providerId="ADAL" clId="{874BC2B0-DAA2-4F73-A896-650A49B5C115}" dt="2019-10-14T15:46:27.992" v="1127" actId="1036"/>
          <ac:spMkLst>
            <pc:docMk/>
            <pc:sldMk cId="1286000030" sldId="256"/>
            <ac:spMk id="226" creationId="{1870CE93-64FB-4886-A719-189073E17185}"/>
          </ac:spMkLst>
        </pc:spChg>
        <pc:spChg chg="mod">
          <ac:chgData name="성호 윤" userId="0ed5543a-3545-4296-abb2-ebac2b5f2c39" providerId="ADAL" clId="{874BC2B0-DAA2-4F73-A896-650A49B5C115}" dt="2019-10-14T15:48:01.923" v="1221"/>
          <ac:spMkLst>
            <pc:docMk/>
            <pc:sldMk cId="1286000030" sldId="256"/>
            <ac:spMk id="227" creationId="{DF57FD5A-392D-4B11-ABFE-2D90D8608072}"/>
          </ac:spMkLst>
        </pc:spChg>
        <pc:spChg chg="mod">
          <ac:chgData name="성호 윤" userId="0ed5543a-3545-4296-abb2-ebac2b5f2c39" providerId="ADAL" clId="{874BC2B0-DAA2-4F73-A896-650A49B5C115}" dt="2019-10-14T15:46:27.992" v="1127" actId="1036"/>
          <ac:spMkLst>
            <pc:docMk/>
            <pc:sldMk cId="1286000030" sldId="256"/>
            <ac:spMk id="228" creationId="{8ABDAA16-BC03-43C4-AE8C-EAB333884FF2}"/>
          </ac:spMkLst>
        </pc:spChg>
        <pc:spChg chg="mod">
          <ac:chgData name="성호 윤" userId="0ed5543a-3545-4296-abb2-ebac2b5f2c39" providerId="ADAL" clId="{874BC2B0-DAA2-4F73-A896-650A49B5C115}" dt="2019-10-14T15:46:27.992" v="1127" actId="1036"/>
          <ac:spMkLst>
            <pc:docMk/>
            <pc:sldMk cId="1286000030" sldId="256"/>
            <ac:spMk id="229" creationId="{2A6902DC-08B5-43A5-8C84-94A792B3D7BA}"/>
          </ac:spMkLst>
        </pc:spChg>
        <pc:spChg chg="mod">
          <ac:chgData name="성호 윤" userId="0ed5543a-3545-4296-abb2-ebac2b5f2c39" providerId="ADAL" clId="{874BC2B0-DAA2-4F73-A896-650A49B5C115}" dt="2019-10-14T15:46:27.992" v="1127" actId="1036"/>
          <ac:spMkLst>
            <pc:docMk/>
            <pc:sldMk cId="1286000030" sldId="256"/>
            <ac:spMk id="233" creationId="{70FA9FAC-3904-4B6D-B0D7-5FC162292332}"/>
          </ac:spMkLst>
        </pc:spChg>
        <pc:spChg chg="mod">
          <ac:chgData name="성호 윤" userId="0ed5543a-3545-4296-abb2-ebac2b5f2c39" providerId="ADAL" clId="{874BC2B0-DAA2-4F73-A896-650A49B5C115}" dt="2019-10-14T15:46:27.992" v="1127" actId="1036"/>
          <ac:spMkLst>
            <pc:docMk/>
            <pc:sldMk cId="1286000030" sldId="256"/>
            <ac:spMk id="237" creationId="{0ABD6FEE-AE5B-4A5A-90BB-444497E11F5B}"/>
          </ac:spMkLst>
        </pc:spChg>
        <pc:picChg chg="add del mod">
          <ac:chgData name="성호 윤" userId="0ed5543a-3545-4296-abb2-ebac2b5f2c39" providerId="ADAL" clId="{874BC2B0-DAA2-4F73-A896-650A49B5C115}" dt="2019-10-14T15:38:40.556" v="740" actId="478"/>
          <ac:picMkLst>
            <pc:docMk/>
            <pc:sldMk cId="1286000030" sldId="256"/>
            <ac:picMk id="42" creationId="{0C6671D0-BF49-41F8-BF24-FF926CA258AF}"/>
          </ac:picMkLst>
        </pc:picChg>
        <pc:picChg chg="add del mod">
          <ac:chgData name="성호 윤" userId="0ed5543a-3545-4296-abb2-ebac2b5f2c39" providerId="ADAL" clId="{874BC2B0-DAA2-4F73-A896-650A49B5C115}" dt="2019-10-14T15:44:58.920" v="1018" actId="478"/>
          <ac:picMkLst>
            <pc:docMk/>
            <pc:sldMk cId="1286000030" sldId="256"/>
            <ac:picMk id="48" creationId="{68D06E3B-47F0-4D1C-9923-1D5952578A7F}"/>
          </ac:picMkLst>
        </pc:picChg>
        <pc:picChg chg="add del mod">
          <ac:chgData name="성호 윤" userId="0ed5543a-3545-4296-abb2-ebac2b5f2c39" providerId="ADAL" clId="{874BC2B0-DAA2-4F73-A896-650A49B5C115}" dt="2019-10-14T15:44:57.764" v="1017" actId="478"/>
          <ac:picMkLst>
            <pc:docMk/>
            <pc:sldMk cId="1286000030" sldId="256"/>
            <ac:picMk id="50" creationId="{8687A94D-90BC-48AB-9355-E2EA1AFD52EB}"/>
          </ac:picMkLst>
        </pc:picChg>
        <pc:picChg chg="add del mod">
          <ac:chgData name="성호 윤" userId="0ed5543a-3545-4296-abb2-ebac2b5f2c39" providerId="ADAL" clId="{874BC2B0-DAA2-4F73-A896-650A49B5C115}" dt="2019-10-14T15:44:57.764" v="1017" actId="478"/>
          <ac:picMkLst>
            <pc:docMk/>
            <pc:sldMk cId="1286000030" sldId="256"/>
            <ac:picMk id="52" creationId="{17EA5A48-CE3D-4E5A-A073-BE527916EB23}"/>
          </ac:picMkLst>
        </pc:picChg>
        <pc:picChg chg="add del mod">
          <ac:chgData name="성호 윤" userId="0ed5543a-3545-4296-abb2-ebac2b5f2c39" providerId="ADAL" clId="{874BC2B0-DAA2-4F73-A896-650A49B5C115}" dt="2019-10-14T15:44:57.764" v="1017" actId="478"/>
          <ac:picMkLst>
            <pc:docMk/>
            <pc:sldMk cId="1286000030" sldId="256"/>
            <ac:picMk id="79" creationId="{0FCB8FBC-9DB8-42C7-B468-9DEB63F4DE92}"/>
          </ac:picMkLst>
        </pc:picChg>
        <pc:picChg chg="add">
          <ac:chgData name="성호 윤" userId="0ed5543a-3545-4296-abb2-ebac2b5f2c39" providerId="ADAL" clId="{874BC2B0-DAA2-4F73-A896-650A49B5C115}" dt="2019-10-14T15:44:59.654" v="1019"/>
          <ac:picMkLst>
            <pc:docMk/>
            <pc:sldMk cId="1286000030" sldId="256"/>
            <ac:picMk id="125" creationId="{8CAD5D80-7FC4-4638-B60F-45B2D46E2153}"/>
          </ac:picMkLst>
        </pc:picChg>
        <pc:picChg chg="add mod">
          <ac:chgData name="성호 윤" userId="0ed5543a-3545-4296-abb2-ebac2b5f2c39" providerId="ADAL" clId="{874BC2B0-DAA2-4F73-A896-650A49B5C115}" dt="2019-10-14T15:45:52.876" v="1077" actId="1076"/>
          <ac:picMkLst>
            <pc:docMk/>
            <pc:sldMk cId="1286000030" sldId="256"/>
            <ac:picMk id="128" creationId="{C58A47E2-EBC7-44A0-AA23-44A18CFE08FE}"/>
          </ac:picMkLst>
        </pc:picChg>
        <pc:picChg chg="add">
          <ac:chgData name="성호 윤" userId="0ed5543a-3545-4296-abb2-ebac2b5f2c39" providerId="ADAL" clId="{874BC2B0-DAA2-4F73-A896-650A49B5C115}" dt="2019-10-14T15:44:59.654" v="1019"/>
          <ac:picMkLst>
            <pc:docMk/>
            <pc:sldMk cId="1286000030" sldId="256"/>
            <ac:picMk id="129" creationId="{6E19E0EE-B8DB-4038-9894-04659E29A093}"/>
          </ac:picMkLst>
        </pc:picChg>
        <pc:picChg chg="add">
          <ac:chgData name="성호 윤" userId="0ed5543a-3545-4296-abb2-ebac2b5f2c39" providerId="ADAL" clId="{874BC2B0-DAA2-4F73-A896-650A49B5C115}" dt="2019-10-14T15:44:59.654" v="1019"/>
          <ac:picMkLst>
            <pc:docMk/>
            <pc:sldMk cId="1286000030" sldId="256"/>
            <ac:picMk id="130" creationId="{4224C541-C475-4964-9783-7B26120B06D9}"/>
          </ac:picMkLst>
        </pc:picChg>
        <pc:cxnChg chg="mod">
          <ac:chgData name="성호 윤" userId="0ed5543a-3545-4296-abb2-ebac2b5f2c39" providerId="ADAL" clId="{874BC2B0-DAA2-4F73-A896-650A49B5C115}" dt="2019-10-14T15:46:59.813" v="1186" actId="1037"/>
          <ac:cxnSpMkLst>
            <pc:docMk/>
            <pc:sldMk cId="1286000030" sldId="256"/>
            <ac:cxnSpMk id="14" creationId="{454B9D01-6300-4E51-AC13-600542668B0B}"/>
          </ac:cxnSpMkLst>
        </pc:cxnChg>
        <pc:cxnChg chg="mod">
          <ac:chgData name="성호 윤" userId="0ed5543a-3545-4296-abb2-ebac2b5f2c39" providerId="ADAL" clId="{874BC2B0-DAA2-4F73-A896-650A49B5C115}" dt="2019-10-14T15:46:59.813" v="1186" actId="1037"/>
          <ac:cxnSpMkLst>
            <pc:docMk/>
            <pc:sldMk cId="1286000030" sldId="256"/>
            <ac:cxnSpMk id="62" creationId="{4B5ABC93-1379-403B-9BD6-2C41490B41E0}"/>
          </ac:cxnSpMkLst>
        </pc:cxnChg>
        <pc:cxnChg chg="mod">
          <ac:chgData name="성호 윤" userId="0ed5543a-3545-4296-abb2-ebac2b5f2c39" providerId="ADAL" clId="{874BC2B0-DAA2-4F73-A896-650A49B5C115}" dt="2019-10-14T15:46:59.813" v="1186" actId="1037"/>
          <ac:cxnSpMkLst>
            <pc:docMk/>
            <pc:sldMk cId="1286000030" sldId="256"/>
            <ac:cxnSpMk id="66" creationId="{0EA452DB-EABA-47D6-B043-99BFC1237BD6}"/>
          </ac:cxnSpMkLst>
        </pc:cxnChg>
        <pc:cxnChg chg="mod">
          <ac:chgData name="성호 윤" userId="0ed5543a-3545-4296-abb2-ebac2b5f2c39" providerId="ADAL" clId="{874BC2B0-DAA2-4F73-A896-650A49B5C115}" dt="2019-10-14T15:46:59.813" v="1186" actId="1037"/>
          <ac:cxnSpMkLst>
            <pc:docMk/>
            <pc:sldMk cId="1286000030" sldId="256"/>
            <ac:cxnSpMk id="68" creationId="{9E3491AF-7F7A-42B0-9DC6-D2EB222C38DE}"/>
          </ac:cxnSpMkLst>
        </pc:cxnChg>
        <pc:cxnChg chg="mod">
          <ac:chgData name="성호 윤" userId="0ed5543a-3545-4296-abb2-ebac2b5f2c39" providerId="ADAL" clId="{874BC2B0-DAA2-4F73-A896-650A49B5C115}" dt="2019-10-14T15:46:59.813" v="1186" actId="1037"/>
          <ac:cxnSpMkLst>
            <pc:docMk/>
            <pc:sldMk cId="1286000030" sldId="256"/>
            <ac:cxnSpMk id="71" creationId="{475C6E6D-E5A3-4C3E-9D76-8EBE57D8253E}"/>
          </ac:cxnSpMkLst>
        </pc:cxnChg>
        <pc:cxnChg chg="mod">
          <ac:chgData name="성호 윤" userId="0ed5543a-3545-4296-abb2-ebac2b5f2c39" providerId="ADAL" clId="{874BC2B0-DAA2-4F73-A896-650A49B5C115}" dt="2019-10-14T15:46:59.813" v="1186" actId="1037"/>
          <ac:cxnSpMkLst>
            <pc:docMk/>
            <pc:sldMk cId="1286000030" sldId="256"/>
            <ac:cxnSpMk id="92" creationId="{6D794B92-E652-4889-8D9E-087069EB7E30}"/>
          </ac:cxnSpMkLst>
        </pc:cxnChg>
        <pc:cxnChg chg="mod">
          <ac:chgData name="성호 윤" userId="0ed5543a-3545-4296-abb2-ebac2b5f2c39" providerId="ADAL" clId="{874BC2B0-DAA2-4F73-A896-650A49B5C115}" dt="2019-10-14T15:46:59.813" v="1186" actId="1037"/>
          <ac:cxnSpMkLst>
            <pc:docMk/>
            <pc:sldMk cId="1286000030" sldId="256"/>
            <ac:cxnSpMk id="100" creationId="{CAA67BFA-BE37-4051-9820-7FB85E47D5EE}"/>
          </ac:cxnSpMkLst>
        </pc:cxnChg>
        <pc:cxnChg chg="mod">
          <ac:chgData name="성호 윤" userId="0ed5543a-3545-4296-abb2-ebac2b5f2c39" providerId="ADAL" clId="{874BC2B0-DAA2-4F73-A896-650A49B5C115}" dt="2019-10-14T15:46:59.813" v="1186" actId="1037"/>
          <ac:cxnSpMkLst>
            <pc:docMk/>
            <pc:sldMk cId="1286000030" sldId="256"/>
            <ac:cxnSpMk id="103" creationId="{B1FBD3DA-A476-4F1A-A5AC-D39B8F01D509}"/>
          </ac:cxnSpMkLst>
        </pc:cxnChg>
        <pc:cxnChg chg="mod">
          <ac:chgData name="성호 윤" userId="0ed5543a-3545-4296-abb2-ebac2b5f2c39" providerId="ADAL" clId="{874BC2B0-DAA2-4F73-A896-650A49B5C115}" dt="2019-10-14T15:46:59.813" v="1186" actId="1037"/>
          <ac:cxnSpMkLst>
            <pc:docMk/>
            <pc:sldMk cId="1286000030" sldId="256"/>
            <ac:cxnSpMk id="106" creationId="{B3F4A5C1-30CE-4919-BBF0-B17E02F19E22}"/>
          </ac:cxnSpMkLst>
        </pc:cxnChg>
        <pc:cxnChg chg="mod">
          <ac:chgData name="성호 윤" userId="0ed5543a-3545-4296-abb2-ebac2b5f2c39" providerId="ADAL" clId="{874BC2B0-DAA2-4F73-A896-650A49B5C115}" dt="2019-10-14T15:46:52.174" v="1163" actId="1038"/>
          <ac:cxnSpMkLst>
            <pc:docMk/>
            <pc:sldMk cId="1286000030" sldId="256"/>
            <ac:cxnSpMk id="149" creationId="{D30776DF-B1B2-4B6D-ABD3-A014A9490BE0}"/>
          </ac:cxnSpMkLst>
        </pc:cxnChg>
        <pc:cxnChg chg="mod">
          <ac:chgData name="성호 윤" userId="0ed5543a-3545-4296-abb2-ebac2b5f2c39" providerId="ADAL" clId="{874BC2B0-DAA2-4F73-A896-650A49B5C115}" dt="2019-10-14T15:46:52.174" v="1163" actId="1038"/>
          <ac:cxnSpMkLst>
            <pc:docMk/>
            <pc:sldMk cId="1286000030" sldId="256"/>
            <ac:cxnSpMk id="150" creationId="{631AFAA9-3980-42BC-88A5-EE21B85FCBE4}"/>
          </ac:cxnSpMkLst>
        </pc:cxnChg>
        <pc:cxnChg chg="mod">
          <ac:chgData name="성호 윤" userId="0ed5543a-3545-4296-abb2-ebac2b5f2c39" providerId="ADAL" clId="{874BC2B0-DAA2-4F73-A896-650A49B5C115}" dt="2019-10-14T15:46:52.174" v="1163" actId="1038"/>
          <ac:cxnSpMkLst>
            <pc:docMk/>
            <pc:sldMk cId="1286000030" sldId="256"/>
            <ac:cxnSpMk id="151" creationId="{ADB1155C-FBD0-40CD-BEF9-DC3F84F468C3}"/>
          </ac:cxnSpMkLst>
        </pc:cxnChg>
        <pc:cxnChg chg="mod">
          <ac:chgData name="성호 윤" userId="0ed5543a-3545-4296-abb2-ebac2b5f2c39" providerId="ADAL" clId="{874BC2B0-DAA2-4F73-A896-650A49B5C115}" dt="2019-10-14T15:46:52.174" v="1163" actId="1038"/>
          <ac:cxnSpMkLst>
            <pc:docMk/>
            <pc:sldMk cId="1286000030" sldId="256"/>
            <ac:cxnSpMk id="155" creationId="{43A04F6F-A2E7-4BE1-AFDE-82195CDADE32}"/>
          </ac:cxnSpMkLst>
        </pc:cxnChg>
        <pc:cxnChg chg="mod">
          <ac:chgData name="성호 윤" userId="0ed5543a-3545-4296-abb2-ebac2b5f2c39" providerId="ADAL" clId="{874BC2B0-DAA2-4F73-A896-650A49B5C115}" dt="2019-10-14T15:46:52.174" v="1163" actId="1038"/>
          <ac:cxnSpMkLst>
            <pc:docMk/>
            <pc:sldMk cId="1286000030" sldId="256"/>
            <ac:cxnSpMk id="156" creationId="{D06A8179-953D-4FF5-B4FA-36336869889D}"/>
          </ac:cxnSpMkLst>
        </pc:cxnChg>
        <pc:cxnChg chg="mod">
          <ac:chgData name="성호 윤" userId="0ed5543a-3545-4296-abb2-ebac2b5f2c39" providerId="ADAL" clId="{874BC2B0-DAA2-4F73-A896-650A49B5C115}" dt="2019-10-14T15:46:52.174" v="1163" actId="1038"/>
          <ac:cxnSpMkLst>
            <pc:docMk/>
            <pc:sldMk cId="1286000030" sldId="256"/>
            <ac:cxnSpMk id="163" creationId="{5946E1AF-FA59-4467-93D1-10253C93CDD3}"/>
          </ac:cxnSpMkLst>
        </pc:cxnChg>
        <pc:cxnChg chg="mod">
          <ac:chgData name="성호 윤" userId="0ed5543a-3545-4296-abb2-ebac2b5f2c39" providerId="ADAL" clId="{874BC2B0-DAA2-4F73-A896-650A49B5C115}" dt="2019-10-14T15:46:52.174" v="1163" actId="1038"/>
          <ac:cxnSpMkLst>
            <pc:docMk/>
            <pc:sldMk cId="1286000030" sldId="256"/>
            <ac:cxnSpMk id="166" creationId="{DC9FE075-C9E8-4F5E-A645-DF7F7DF3ACF9}"/>
          </ac:cxnSpMkLst>
        </pc:cxnChg>
        <pc:cxnChg chg="mod">
          <ac:chgData name="성호 윤" userId="0ed5543a-3545-4296-abb2-ebac2b5f2c39" providerId="ADAL" clId="{874BC2B0-DAA2-4F73-A896-650A49B5C115}" dt="2019-10-14T15:47:05.733" v="1189" actId="1038"/>
          <ac:cxnSpMkLst>
            <pc:docMk/>
            <pc:sldMk cId="1286000030" sldId="256"/>
            <ac:cxnSpMk id="194" creationId="{97F91C87-50F7-48F5-8552-DCF2C90BC23E}"/>
          </ac:cxnSpMkLst>
        </pc:cxnChg>
        <pc:cxnChg chg="mod">
          <ac:chgData name="성호 윤" userId="0ed5543a-3545-4296-abb2-ebac2b5f2c39" providerId="ADAL" clId="{874BC2B0-DAA2-4F73-A896-650A49B5C115}" dt="2019-10-14T15:47:05.733" v="1189" actId="1038"/>
          <ac:cxnSpMkLst>
            <pc:docMk/>
            <pc:sldMk cId="1286000030" sldId="256"/>
            <ac:cxnSpMk id="196" creationId="{34047458-6372-491A-A983-682FBF0C2294}"/>
          </ac:cxnSpMkLst>
        </pc:cxnChg>
        <pc:cxnChg chg="mod">
          <ac:chgData name="성호 윤" userId="0ed5543a-3545-4296-abb2-ebac2b5f2c39" providerId="ADAL" clId="{874BC2B0-DAA2-4F73-A896-650A49B5C115}" dt="2019-10-14T15:47:05.733" v="1189" actId="1038"/>
          <ac:cxnSpMkLst>
            <pc:docMk/>
            <pc:sldMk cId="1286000030" sldId="256"/>
            <ac:cxnSpMk id="199" creationId="{4447FC6E-D3D9-4B6B-8684-55C8D4CCE02C}"/>
          </ac:cxnSpMkLst>
        </pc:cxnChg>
        <pc:cxnChg chg="mod">
          <ac:chgData name="성호 윤" userId="0ed5543a-3545-4296-abb2-ebac2b5f2c39" providerId="ADAL" clId="{874BC2B0-DAA2-4F73-A896-650A49B5C115}" dt="2019-10-14T15:47:05.733" v="1189" actId="1038"/>
          <ac:cxnSpMkLst>
            <pc:docMk/>
            <pc:sldMk cId="1286000030" sldId="256"/>
            <ac:cxnSpMk id="202" creationId="{EA92D6FA-6959-4208-A808-1790C28EE595}"/>
          </ac:cxnSpMkLst>
        </pc:cxnChg>
        <pc:cxnChg chg="mod">
          <ac:chgData name="성호 윤" userId="0ed5543a-3545-4296-abb2-ebac2b5f2c39" providerId="ADAL" clId="{874BC2B0-DAA2-4F73-A896-650A49B5C115}" dt="2019-10-14T15:46:27.992" v="1127" actId="1036"/>
          <ac:cxnSpMkLst>
            <pc:docMk/>
            <pc:sldMk cId="1286000030" sldId="256"/>
            <ac:cxnSpMk id="230" creationId="{38D61358-123D-42D1-95A5-DAFAF0863D1E}"/>
          </ac:cxnSpMkLst>
        </pc:cxnChg>
        <pc:cxnChg chg="mod">
          <ac:chgData name="성호 윤" userId="0ed5543a-3545-4296-abb2-ebac2b5f2c39" providerId="ADAL" clId="{874BC2B0-DAA2-4F73-A896-650A49B5C115}" dt="2019-10-14T15:46:27.992" v="1127" actId="1036"/>
          <ac:cxnSpMkLst>
            <pc:docMk/>
            <pc:sldMk cId="1286000030" sldId="256"/>
            <ac:cxnSpMk id="231" creationId="{9FBC5E58-D856-4292-A489-75E7E9F32002}"/>
          </ac:cxnSpMkLst>
        </pc:cxnChg>
        <pc:cxnChg chg="mod">
          <ac:chgData name="성호 윤" userId="0ed5543a-3545-4296-abb2-ebac2b5f2c39" providerId="ADAL" clId="{874BC2B0-DAA2-4F73-A896-650A49B5C115}" dt="2019-10-14T15:46:27.992" v="1127" actId="1036"/>
          <ac:cxnSpMkLst>
            <pc:docMk/>
            <pc:sldMk cId="1286000030" sldId="256"/>
            <ac:cxnSpMk id="232" creationId="{E172F5D0-70FE-4C5B-B043-CEC2892D1C2B}"/>
          </ac:cxnSpMkLst>
        </pc:cxnChg>
        <pc:cxnChg chg="mod">
          <ac:chgData name="성호 윤" userId="0ed5543a-3545-4296-abb2-ebac2b5f2c39" providerId="ADAL" clId="{874BC2B0-DAA2-4F73-A896-650A49B5C115}" dt="2019-10-14T15:46:27.992" v="1127" actId="1036"/>
          <ac:cxnSpMkLst>
            <pc:docMk/>
            <pc:sldMk cId="1286000030" sldId="256"/>
            <ac:cxnSpMk id="234" creationId="{671992E7-DACE-4807-B690-B321446186A7}"/>
          </ac:cxnSpMkLst>
        </pc:cxnChg>
        <pc:cxnChg chg="mod">
          <ac:chgData name="성호 윤" userId="0ed5543a-3545-4296-abb2-ebac2b5f2c39" providerId="ADAL" clId="{874BC2B0-DAA2-4F73-A896-650A49B5C115}" dt="2019-10-14T15:46:27.992" v="1127" actId="1036"/>
          <ac:cxnSpMkLst>
            <pc:docMk/>
            <pc:sldMk cId="1286000030" sldId="256"/>
            <ac:cxnSpMk id="235" creationId="{0B795249-B50F-4C37-9B1B-9D9B3C843F4F}"/>
          </ac:cxnSpMkLst>
        </pc:cxnChg>
      </pc:sldChg>
      <pc:sldChg chg="addSp delSp modSp add del">
        <pc:chgData name="성호 윤" userId="0ed5543a-3545-4296-abb2-ebac2b5f2c39" providerId="ADAL" clId="{874BC2B0-DAA2-4F73-A896-650A49B5C115}" dt="2019-10-14T15:48:39.867" v="1222" actId="2696"/>
        <pc:sldMkLst>
          <pc:docMk/>
          <pc:sldMk cId="2073147633" sldId="257"/>
        </pc:sldMkLst>
        <pc:spChg chg="del">
          <ac:chgData name="성호 윤" userId="0ed5543a-3545-4296-abb2-ebac2b5f2c39" providerId="ADAL" clId="{874BC2B0-DAA2-4F73-A896-650A49B5C115}" dt="2019-10-14T15:43:09.648" v="893" actId="478"/>
          <ac:spMkLst>
            <pc:docMk/>
            <pc:sldMk cId="2073147633" sldId="257"/>
            <ac:spMk id="2" creationId="{2F0D9FBB-EC7D-45E8-BED0-B941C4EC347B}"/>
          </ac:spMkLst>
        </pc:spChg>
        <pc:spChg chg="del">
          <ac:chgData name="성호 윤" userId="0ed5543a-3545-4296-abb2-ebac2b5f2c39" providerId="ADAL" clId="{874BC2B0-DAA2-4F73-A896-650A49B5C115}" dt="2019-10-14T15:43:09.648" v="893" actId="478"/>
          <ac:spMkLst>
            <pc:docMk/>
            <pc:sldMk cId="2073147633" sldId="257"/>
            <ac:spMk id="3" creationId="{4638D688-84EB-4C84-827E-B6CBC93A5B28}"/>
          </ac:spMkLst>
        </pc:spChg>
        <pc:picChg chg="add mod">
          <ac:chgData name="성호 윤" userId="0ed5543a-3545-4296-abb2-ebac2b5f2c39" providerId="ADAL" clId="{874BC2B0-DAA2-4F73-A896-650A49B5C115}" dt="2019-10-14T15:44:52.796" v="1016" actId="1038"/>
          <ac:picMkLst>
            <pc:docMk/>
            <pc:sldMk cId="2073147633" sldId="257"/>
            <ac:picMk id="4" creationId="{1B362B9F-9936-48B7-B08F-E64EF034F899}"/>
          </ac:picMkLst>
        </pc:picChg>
        <pc:picChg chg="add mod">
          <ac:chgData name="성호 윤" userId="0ed5543a-3545-4296-abb2-ebac2b5f2c39" providerId="ADAL" clId="{874BC2B0-DAA2-4F73-A896-650A49B5C115}" dt="2019-10-14T15:44:52.796" v="1016" actId="1038"/>
          <ac:picMkLst>
            <pc:docMk/>
            <pc:sldMk cId="2073147633" sldId="257"/>
            <ac:picMk id="5" creationId="{CC57741D-AA8F-4BEB-BC07-5D2523406C9A}"/>
          </ac:picMkLst>
        </pc:picChg>
        <pc:picChg chg="add mod">
          <ac:chgData name="성호 윤" userId="0ed5543a-3545-4296-abb2-ebac2b5f2c39" providerId="ADAL" clId="{874BC2B0-DAA2-4F73-A896-650A49B5C115}" dt="2019-10-14T15:44:52.796" v="1016" actId="1038"/>
          <ac:picMkLst>
            <pc:docMk/>
            <pc:sldMk cId="2073147633" sldId="257"/>
            <ac:picMk id="6" creationId="{7CF4451B-917B-4B62-A345-95EC14A26335}"/>
          </ac:picMkLst>
        </pc:picChg>
        <pc:picChg chg="add mod">
          <ac:chgData name="성호 윤" userId="0ed5543a-3545-4296-abb2-ebac2b5f2c39" providerId="ADAL" clId="{874BC2B0-DAA2-4F73-A896-650A49B5C115}" dt="2019-10-14T15:44:52.796" v="1016" actId="1038"/>
          <ac:picMkLst>
            <pc:docMk/>
            <pc:sldMk cId="2073147633" sldId="257"/>
            <ac:picMk id="7" creationId="{E698500C-CAD1-4F44-8FD6-8F71BDDBAAF8}"/>
          </ac:picMkLst>
        </pc:picChg>
      </pc:sldChg>
    </pc:docChg>
  </pc:docChgLst>
  <pc:docChgLst>
    <pc:chgData name="성호 윤" userId="0ed5543a-3545-4296-abb2-ebac2b5f2c39" providerId="ADAL" clId="{8BCCBBB5-8BBB-4E53-B3F3-83E55A52B831}"/>
    <pc:docChg chg="undo custSel modSld">
      <pc:chgData name="성호 윤" userId="0ed5543a-3545-4296-abb2-ebac2b5f2c39" providerId="ADAL" clId="{8BCCBBB5-8BBB-4E53-B3F3-83E55A52B831}" dt="2019-10-14T15:29:00.945" v="753" actId="1076"/>
      <pc:docMkLst>
        <pc:docMk/>
      </pc:docMkLst>
      <pc:sldChg chg="addSp delSp modSp">
        <pc:chgData name="성호 윤" userId="0ed5543a-3545-4296-abb2-ebac2b5f2c39" providerId="ADAL" clId="{8BCCBBB5-8BBB-4E53-B3F3-83E55A52B831}" dt="2019-10-14T15:29:00.945" v="753" actId="1076"/>
        <pc:sldMkLst>
          <pc:docMk/>
          <pc:sldMk cId="1286000030" sldId="256"/>
        </pc:sldMkLst>
        <pc:spChg chg="add del mod">
          <ac:chgData name="성호 윤" userId="0ed5543a-3545-4296-abb2-ebac2b5f2c39" providerId="ADAL" clId="{8BCCBBB5-8BBB-4E53-B3F3-83E55A52B831}" dt="2019-10-14T15:19:21.543" v="197" actId="1076"/>
          <ac:spMkLst>
            <pc:docMk/>
            <pc:sldMk cId="1286000030" sldId="256"/>
            <ac:spMk id="3" creationId="{B452FE12-66D9-441E-8B4B-EC6E4A5E9CCB}"/>
          </ac:spMkLst>
        </pc:spChg>
        <pc:spChg chg="mod">
          <ac:chgData name="성호 윤" userId="0ed5543a-3545-4296-abb2-ebac2b5f2c39" providerId="ADAL" clId="{8BCCBBB5-8BBB-4E53-B3F3-83E55A52B831}" dt="2019-10-14T15:19:21.543" v="197" actId="1076"/>
          <ac:spMkLst>
            <pc:docMk/>
            <pc:sldMk cId="1286000030" sldId="256"/>
            <ac:spMk id="6" creationId="{089824DE-4F76-449E-9FE7-9F736408E021}"/>
          </ac:spMkLst>
        </pc:spChg>
        <pc:spChg chg="add del">
          <ac:chgData name="성호 윤" userId="0ed5543a-3545-4296-abb2-ebac2b5f2c39" providerId="ADAL" clId="{8BCCBBB5-8BBB-4E53-B3F3-83E55A52B831}" dt="2019-10-14T15:14:47.566" v="69" actId="478"/>
          <ac:spMkLst>
            <pc:docMk/>
            <pc:sldMk cId="1286000030" sldId="256"/>
            <ac:spMk id="7" creationId="{2F4C4ECD-4E4C-41D1-B19E-756BF334B9A2}"/>
          </ac:spMkLst>
        </pc:spChg>
        <pc:spChg chg="mod">
          <ac:chgData name="성호 윤" userId="0ed5543a-3545-4296-abb2-ebac2b5f2c39" providerId="ADAL" clId="{8BCCBBB5-8BBB-4E53-B3F3-83E55A52B831}" dt="2019-10-14T15:19:21.543" v="197" actId="1076"/>
          <ac:spMkLst>
            <pc:docMk/>
            <pc:sldMk cId="1286000030" sldId="256"/>
            <ac:spMk id="56" creationId="{06F9542A-43B7-48CB-8DDC-2CC3E901AFC0}"/>
          </ac:spMkLst>
        </pc:spChg>
        <pc:spChg chg="mod">
          <ac:chgData name="성호 윤" userId="0ed5543a-3545-4296-abb2-ebac2b5f2c39" providerId="ADAL" clId="{8BCCBBB5-8BBB-4E53-B3F3-83E55A52B831}" dt="2019-10-14T15:19:21.543" v="197" actId="1076"/>
          <ac:spMkLst>
            <pc:docMk/>
            <pc:sldMk cId="1286000030" sldId="256"/>
            <ac:spMk id="57" creationId="{7982F9FB-8BF5-4B64-84F0-CB374786FC0C}"/>
          </ac:spMkLst>
        </pc:spChg>
        <pc:spChg chg="mod">
          <ac:chgData name="성호 윤" userId="0ed5543a-3545-4296-abb2-ebac2b5f2c39" providerId="ADAL" clId="{8BCCBBB5-8BBB-4E53-B3F3-83E55A52B831}" dt="2019-10-14T15:19:21.543" v="197" actId="1076"/>
          <ac:spMkLst>
            <pc:docMk/>
            <pc:sldMk cId="1286000030" sldId="256"/>
            <ac:spMk id="58" creationId="{EC61C0CF-B684-4917-A755-EBD68BA19367}"/>
          </ac:spMkLst>
        </pc:spChg>
        <pc:spChg chg="mod">
          <ac:chgData name="성호 윤" userId="0ed5543a-3545-4296-abb2-ebac2b5f2c39" providerId="ADAL" clId="{8BCCBBB5-8BBB-4E53-B3F3-83E55A52B831}" dt="2019-10-14T15:19:21.543" v="197" actId="1076"/>
          <ac:spMkLst>
            <pc:docMk/>
            <pc:sldMk cId="1286000030" sldId="256"/>
            <ac:spMk id="59" creationId="{4DA518F1-95BE-40C8-9BE5-D055D1FE358D}"/>
          </ac:spMkLst>
        </pc:spChg>
        <pc:spChg chg="mod">
          <ac:chgData name="성호 윤" userId="0ed5543a-3545-4296-abb2-ebac2b5f2c39" providerId="ADAL" clId="{8BCCBBB5-8BBB-4E53-B3F3-83E55A52B831}" dt="2019-10-14T15:19:21.543" v="197" actId="1076"/>
          <ac:spMkLst>
            <pc:docMk/>
            <pc:sldMk cId="1286000030" sldId="256"/>
            <ac:spMk id="60" creationId="{ACE3AAAC-004D-4DD6-97A3-95B0656C3BCE}"/>
          </ac:spMkLst>
        </pc:spChg>
        <pc:spChg chg="add del">
          <ac:chgData name="성호 윤" userId="0ed5543a-3545-4296-abb2-ebac2b5f2c39" providerId="ADAL" clId="{8BCCBBB5-8BBB-4E53-B3F3-83E55A52B831}" dt="2019-10-14T15:14:32.788" v="52" actId="478"/>
          <ac:spMkLst>
            <pc:docMk/>
            <pc:sldMk cId="1286000030" sldId="256"/>
            <ac:spMk id="65" creationId="{7E10167D-9086-4DFF-AD26-7EA86228E6FF}"/>
          </ac:spMkLst>
        </pc:spChg>
        <pc:spChg chg="add mod">
          <ac:chgData name="성호 윤" userId="0ed5543a-3545-4296-abb2-ebac2b5f2c39" providerId="ADAL" clId="{8BCCBBB5-8BBB-4E53-B3F3-83E55A52B831}" dt="2019-10-14T15:14:16.667" v="34" actId="571"/>
          <ac:spMkLst>
            <pc:docMk/>
            <pc:sldMk cId="1286000030" sldId="256"/>
            <ac:spMk id="69" creationId="{E2189002-B5E3-4EE9-8973-A0644FF7B1BA}"/>
          </ac:spMkLst>
        </pc:spChg>
        <pc:spChg chg="add del">
          <ac:chgData name="성호 윤" userId="0ed5543a-3545-4296-abb2-ebac2b5f2c39" providerId="ADAL" clId="{8BCCBBB5-8BBB-4E53-B3F3-83E55A52B831}" dt="2019-10-14T15:14:32.788" v="52" actId="478"/>
          <ac:spMkLst>
            <pc:docMk/>
            <pc:sldMk cId="1286000030" sldId="256"/>
            <ac:spMk id="73" creationId="{2C1A4827-C541-4610-9BE3-CF9B7C6AEF7A}"/>
          </ac:spMkLst>
        </pc:spChg>
        <pc:spChg chg="add del">
          <ac:chgData name="성호 윤" userId="0ed5543a-3545-4296-abb2-ebac2b5f2c39" providerId="ADAL" clId="{8BCCBBB5-8BBB-4E53-B3F3-83E55A52B831}" dt="2019-10-14T15:14:31.179" v="51" actId="478"/>
          <ac:spMkLst>
            <pc:docMk/>
            <pc:sldMk cId="1286000030" sldId="256"/>
            <ac:spMk id="75" creationId="{BA333427-C5C1-4F7A-A6A7-56FF12BF3797}"/>
          </ac:spMkLst>
        </pc:spChg>
        <pc:spChg chg="add del mod">
          <ac:chgData name="성호 윤" userId="0ed5543a-3545-4296-abb2-ebac2b5f2c39" providerId="ADAL" clId="{8BCCBBB5-8BBB-4E53-B3F3-83E55A52B831}" dt="2019-10-14T15:16:42.086" v="94" actId="478"/>
          <ac:spMkLst>
            <pc:docMk/>
            <pc:sldMk cId="1286000030" sldId="256"/>
            <ac:spMk id="85" creationId="{164E4256-68E4-476E-BB2E-1A9BC8360B72}"/>
          </ac:spMkLst>
        </pc:spChg>
        <pc:spChg chg="add mod">
          <ac:chgData name="성호 윤" userId="0ed5543a-3545-4296-abb2-ebac2b5f2c39" providerId="ADAL" clId="{8BCCBBB5-8BBB-4E53-B3F3-83E55A52B831}" dt="2019-10-14T15:19:21.543" v="197" actId="1076"/>
          <ac:spMkLst>
            <pc:docMk/>
            <pc:sldMk cId="1286000030" sldId="256"/>
            <ac:spMk id="89" creationId="{D2ED27D2-A8D3-4383-9822-EFFEDA2BF2E9}"/>
          </ac:spMkLst>
        </pc:spChg>
        <pc:spChg chg="add mod">
          <ac:chgData name="성호 윤" userId="0ed5543a-3545-4296-abb2-ebac2b5f2c39" providerId="ADAL" clId="{8BCCBBB5-8BBB-4E53-B3F3-83E55A52B831}" dt="2019-10-14T15:19:21.543" v="197" actId="1076"/>
          <ac:spMkLst>
            <pc:docMk/>
            <pc:sldMk cId="1286000030" sldId="256"/>
            <ac:spMk id="90" creationId="{FDD57C2C-CE33-40C9-A3C1-5C498B0FAC28}"/>
          </ac:spMkLst>
        </pc:spChg>
        <pc:spChg chg="add mod">
          <ac:chgData name="성호 윤" userId="0ed5543a-3545-4296-abb2-ebac2b5f2c39" providerId="ADAL" clId="{8BCCBBB5-8BBB-4E53-B3F3-83E55A52B831}" dt="2019-10-14T15:19:21.543" v="197" actId="1076"/>
          <ac:spMkLst>
            <pc:docMk/>
            <pc:sldMk cId="1286000030" sldId="256"/>
            <ac:spMk id="91" creationId="{893F7896-4D8A-46B2-90B2-39D7B929AEFD}"/>
          </ac:spMkLst>
        </pc:spChg>
        <pc:spChg chg="add del">
          <ac:chgData name="성호 윤" userId="0ed5543a-3545-4296-abb2-ebac2b5f2c39" providerId="ADAL" clId="{8BCCBBB5-8BBB-4E53-B3F3-83E55A52B831}" dt="2019-10-14T15:14:31.179" v="51" actId="478"/>
          <ac:spMkLst>
            <pc:docMk/>
            <pc:sldMk cId="1286000030" sldId="256"/>
            <ac:spMk id="95" creationId="{31893E24-AA00-4D87-AA05-078A7AEA23AA}"/>
          </ac:spMkLst>
        </pc:spChg>
        <pc:spChg chg="add del">
          <ac:chgData name="성호 윤" userId="0ed5543a-3545-4296-abb2-ebac2b5f2c39" providerId="ADAL" clId="{8BCCBBB5-8BBB-4E53-B3F3-83E55A52B831}" dt="2019-10-14T15:14:32.788" v="52" actId="478"/>
          <ac:spMkLst>
            <pc:docMk/>
            <pc:sldMk cId="1286000030" sldId="256"/>
            <ac:spMk id="97" creationId="{66D8FBCB-D2AD-4C67-8155-16B4AE244DD4}"/>
          </ac:spMkLst>
        </pc:spChg>
        <pc:spChg chg="add mod ord">
          <ac:chgData name="성호 윤" userId="0ed5543a-3545-4296-abb2-ebac2b5f2c39" providerId="ADAL" clId="{8BCCBBB5-8BBB-4E53-B3F3-83E55A52B831}" dt="2019-10-14T15:20:36.229" v="242" actId="1036"/>
          <ac:spMkLst>
            <pc:docMk/>
            <pc:sldMk cId="1286000030" sldId="256"/>
            <ac:spMk id="126" creationId="{D526D77F-EDD2-431A-91C9-5550879CF148}"/>
          </ac:spMkLst>
        </pc:spChg>
        <pc:spChg chg="add mod ord">
          <ac:chgData name="성호 윤" userId="0ed5543a-3545-4296-abb2-ebac2b5f2c39" providerId="ADAL" clId="{8BCCBBB5-8BBB-4E53-B3F3-83E55A52B831}" dt="2019-10-14T15:20:52.881" v="247" actId="1036"/>
          <ac:spMkLst>
            <pc:docMk/>
            <pc:sldMk cId="1286000030" sldId="256"/>
            <ac:spMk id="127" creationId="{29F3186D-BFD9-467D-BFA1-701CCB5E4E16}"/>
          </ac:spMkLst>
        </pc:spChg>
        <pc:spChg chg="add mod">
          <ac:chgData name="성호 윤" userId="0ed5543a-3545-4296-abb2-ebac2b5f2c39" providerId="ADAL" clId="{8BCCBBB5-8BBB-4E53-B3F3-83E55A52B831}" dt="2019-10-14T15:21:07.315" v="249" actId="571"/>
          <ac:spMkLst>
            <pc:docMk/>
            <pc:sldMk cId="1286000030" sldId="256"/>
            <ac:spMk id="137" creationId="{00D6D6A3-A005-435E-BF89-C7D420681DF9}"/>
          </ac:spMkLst>
        </pc:spChg>
        <pc:spChg chg="add del mod">
          <ac:chgData name="성호 윤" userId="0ed5543a-3545-4296-abb2-ebac2b5f2c39" providerId="ADAL" clId="{8BCCBBB5-8BBB-4E53-B3F3-83E55A52B831}" dt="2019-10-14T15:21:31.325" v="277" actId="478"/>
          <ac:spMkLst>
            <pc:docMk/>
            <pc:sldMk cId="1286000030" sldId="256"/>
            <ac:spMk id="138" creationId="{46E2D0C4-15EE-4236-B2D7-565087406E56}"/>
          </ac:spMkLst>
        </pc:spChg>
        <pc:spChg chg="add del mod">
          <ac:chgData name="성호 윤" userId="0ed5543a-3545-4296-abb2-ebac2b5f2c39" providerId="ADAL" clId="{8BCCBBB5-8BBB-4E53-B3F3-83E55A52B831}" dt="2019-10-14T15:21:31.794" v="278" actId="478"/>
          <ac:spMkLst>
            <pc:docMk/>
            <pc:sldMk cId="1286000030" sldId="256"/>
            <ac:spMk id="139" creationId="{0533C5E4-4126-4BD8-93E6-83F2E095F86B}"/>
          </ac:spMkLst>
        </pc:spChg>
        <pc:spChg chg="add mod">
          <ac:chgData name="성호 윤" userId="0ed5543a-3545-4296-abb2-ebac2b5f2c39" providerId="ADAL" clId="{8BCCBBB5-8BBB-4E53-B3F3-83E55A52B831}" dt="2019-10-14T15:28:07.395" v="643" actId="1076"/>
          <ac:spMkLst>
            <pc:docMk/>
            <pc:sldMk cId="1286000030" sldId="256"/>
            <ac:spMk id="140" creationId="{5CE2E775-BBCB-43A9-8726-9CBBCD920334}"/>
          </ac:spMkLst>
        </pc:spChg>
        <pc:spChg chg="add mod">
          <ac:chgData name="성호 윤" userId="0ed5543a-3545-4296-abb2-ebac2b5f2c39" providerId="ADAL" clId="{8BCCBBB5-8BBB-4E53-B3F3-83E55A52B831}" dt="2019-10-14T15:28:07.395" v="643" actId="1076"/>
          <ac:spMkLst>
            <pc:docMk/>
            <pc:sldMk cId="1286000030" sldId="256"/>
            <ac:spMk id="141" creationId="{2E42E537-B2A7-40A1-B334-3276CCA42F5C}"/>
          </ac:spMkLst>
        </pc:spChg>
        <pc:spChg chg="add mod">
          <ac:chgData name="성호 윤" userId="0ed5543a-3545-4296-abb2-ebac2b5f2c39" providerId="ADAL" clId="{8BCCBBB5-8BBB-4E53-B3F3-83E55A52B831}" dt="2019-10-14T15:28:07.395" v="643" actId="1076"/>
          <ac:spMkLst>
            <pc:docMk/>
            <pc:sldMk cId="1286000030" sldId="256"/>
            <ac:spMk id="142" creationId="{515BB81D-D0E0-4C73-B69D-D0F375C8BB1B}"/>
          </ac:spMkLst>
        </pc:spChg>
        <pc:spChg chg="add mod">
          <ac:chgData name="성호 윤" userId="0ed5543a-3545-4296-abb2-ebac2b5f2c39" providerId="ADAL" clId="{8BCCBBB5-8BBB-4E53-B3F3-83E55A52B831}" dt="2019-10-14T15:28:07.395" v="643" actId="1076"/>
          <ac:spMkLst>
            <pc:docMk/>
            <pc:sldMk cId="1286000030" sldId="256"/>
            <ac:spMk id="143" creationId="{2C85C651-4E91-4B8E-B498-B76D7D410C99}"/>
          </ac:spMkLst>
        </pc:spChg>
        <pc:spChg chg="add del mod">
          <ac:chgData name="성호 윤" userId="0ed5543a-3545-4296-abb2-ebac2b5f2c39" providerId="ADAL" clId="{8BCCBBB5-8BBB-4E53-B3F3-83E55A52B831}" dt="2019-10-14T15:21:29.029" v="273" actId="478"/>
          <ac:spMkLst>
            <pc:docMk/>
            <pc:sldMk cId="1286000030" sldId="256"/>
            <ac:spMk id="144" creationId="{0A5E1FF0-5A80-45F9-BC51-56B9AE6E00D3}"/>
          </ac:spMkLst>
        </pc:spChg>
        <pc:spChg chg="add mod">
          <ac:chgData name="성호 윤" userId="0ed5543a-3545-4296-abb2-ebac2b5f2c39" providerId="ADAL" clId="{8BCCBBB5-8BBB-4E53-B3F3-83E55A52B831}" dt="2019-10-14T15:28:07.395" v="643" actId="1076"/>
          <ac:spMkLst>
            <pc:docMk/>
            <pc:sldMk cId="1286000030" sldId="256"/>
            <ac:spMk id="145" creationId="{83D76C74-7D03-4C29-9AE3-3C6E3E2B13EF}"/>
          </ac:spMkLst>
        </pc:spChg>
        <pc:spChg chg="add del mod">
          <ac:chgData name="성호 윤" userId="0ed5543a-3545-4296-abb2-ebac2b5f2c39" providerId="ADAL" clId="{8BCCBBB5-8BBB-4E53-B3F3-83E55A52B831}" dt="2019-10-14T15:21:27.920" v="271" actId="478"/>
          <ac:spMkLst>
            <pc:docMk/>
            <pc:sldMk cId="1286000030" sldId="256"/>
            <ac:spMk id="146" creationId="{F5F0A9E2-E009-4766-A105-3B3723F6B6CD}"/>
          </ac:spMkLst>
        </pc:spChg>
        <pc:spChg chg="add mod">
          <ac:chgData name="성호 윤" userId="0ed5543a-3545-4296-abb2-ebac2b5f2c39" providerId="ADAL" clId="{8BCCBBB5-8BBB-4E53-B3F3-83E55A52B831}" dt="2019-10-14T15:28:07.395" v="643" actId="1076"/>
          <ac:spMkLst>
            <pc:docMk/>
            <pc:sldMk cId="1286000030" sldId="256"/>
            <ac:spMk id="152" creationId="{DE1631EF-463D-4A2C-BF2E-AAF6D1BD784C}"/>
          </ac:spMkLst>
        </pc:spChg>
        <pc:spChg chg="add del mod">
          <ac:chgData name="성호 윤" userId="0ed5543a-3545-4296-abb2-ebac2b5f2c39" providerId="ADAL" clId="{8BCCBBB5-8BBB-4E53-B3F3-83E55A52B831}" dt="2019-10-14T15:21:32.668" v="280" actId="478"/>
          <ac:spMkLst>
            <pc:docMk/>
            <pc:sldMk cId="1286000030" sldId="256"/>
            <ac:spMk id="153" creationId="{C812B577-0A3E-4649-804D-1594071C3245}"/>
          </ac:spMkLst>
        </pc:spChg>
        <pc:spChg chg="add del mod">
          <ac:chgData name="성호 윤" userId="0ed5543a-3545-4296-abb2-ebac2b5f2c39" providerId="ADAL" clId="{8BCCBBB5-8BBB-4E53-B3F3-83E55A52B831}" dt="2019-10-14T15:21:31.325" v="277" actId="478"/>
          <ac:spMkLst>
            <pc:docMk/>
            <pc:sldMk cId="1286000030" sldId="256"/>
            <ac:spMk id="154" creationId="{AA426272-800E-403B-B038-F26DE162FB8D}"/>
          </ac:spMkLst>
        </pc:spChg>
        <pc:spChg chg="add mod">
          <ac:chgData name="성호 윤" userId="0ed5543a-3545-4296-abb2-ebac2b5f2c39" providerId="ADAL" clId="{8BCCBBB5-8BBB-4E53-B3F3-83E55A52B831}" dt="2019-10-14T15:27:32.778" v="613" actId="1076"/>
          <ac:spMkLst>
            <pc:docMk/>
            <pc:sldMk cId="1286000030" sldId="256"/>
            <ac:spMk id="160" creationId="{DF7270AA-A971-42CB-8430-7005C250D13C}"/>
          </ac:spMkLst>
        </pc:spChg>
        <pc:spChg chg="add mod">
          <ac:chgData name="성호 윤" userId="0ed5543a-3545-4296-abb2-ebac2b5f2c39" providerId="ADAL" clId="{8BCCBBB5-8BBB-4E53-B3F3-83E55A52B831}" dt="2019-10-14T15:27:32.778" v="613" actId="1076"/>
          <ac:spMkLst>
            <pc:docMk/>
            <pc:sldMk cId="1286000030" sldId="256"/>
            <ac:spMk id="161" creationId="{00871D71-62B0-4D38-B752-18B541418AE2}"/>
          </ac:spMkLst>
        </pc:spChg>
        <pc:spChg chg="add mod">
          <ac:chgData name="성호 윤" userId="0ed5543a-3545-4296-abb2-ebac2b5f2c39" providerId="ADAL" clId="{8BCCBBB5-8BBB-4E53-B3F3-83E55A52B831}" dt="2019-10-14T15:24:01.305" v="410" actId="571"/>
          <ac:spMkLst>
            <pc:docMk/>
            <pc:sldMk cId="1286000030" sldId="256"/>
            <ac:spMk id="162" creationId="{BF89DE8D-B74C-4105-B708-4B952ABAEAAA}"/>
          </ac:spMkLst>
        </pc:spChg>
        <pc:spChg chg="add mod">
          <ac:chgData name="성호 윤" userId="0ed5543a-3545-4296-abb2-ebac2b5f2c39" providerId="ADAL" clId="{8BCCBBB5-8BBB-4E53-B3F3-83E55A52B831}" dt="2019-10-14T15:27:13.001" v="611" actId="1076"/>
          <ac:spMkLst>
            <pc:docMk/>
            <pc:sldMk cId="1286000030" sldId="256"/>
            <ac:spMk id="176" creationId="{7955902A-0491-4EAD-8A3C-A9AEAAD06361}"/>
          </ac:spMkLst>
        </pc:spChg>
        <pc:spChg chg="add mod">
          <ac:chgData name="성호 윤" userId="0ed5543a-3545-4296-abb2-ebac2b5f2c39" providerId="ADAL" clId="{8BCCBBB5-8BBB-4E53-B3F3-83E55A52B831}" dt="2019-10-14T15:27:13.001" v="611" actId="1076"/>
          <ac:spMkLst>
            <pc:docMk/>
            <pc:sldMk cId="1286000030" sldId="256"/>
            <ac:spMk id="189" creationId="{C5D8B1F5-2C36-44EB-B27A-7F89118C0AEA}"/>
          </ac:spMkLst>
        </pc:spChg>
        <pc:spChg chg="add mod">
          <ac:chgData name="성호 윤" userId="0ed5543a-3545-4296-abb2-ebac2b5f2c39" providerId="ADAL" clId="{8BCCBBB5-8BBB-4E53-B3F3-83E55A52B831}" dt="2019-10-14T15:27:13.001" v="611" actId="1076"/>
          <ac:spMkLst>
            <pc:docMk/>
            <pc:sldMk cId="1286000030" sldId="256"/>
            <ac:spMk id="190" creationId="{2F52ED86-E00D-4E71-A61D-BB5C2D5229FC}"/>
          </ac:spMkLst>
        </pc:spChg>
        <pc:spChg chg="add del">
          <ac:chgData name="성호 윤" userId="0ed5543a-3545-4296-abb2-ebac2b5f2c39" providerId="ADAL" clId="{8BCCBBB5-8BBB-4E53-B3F3-83E55A52B831}" dt="2019-10-14T15:14:32.788" v="52" actId="478"/>
          <ac:spMkLst>
            <pc:docMk/>
            <pc:sldMk cId="1286000030" sldId="256"/>
            <ac:spMk id="191" creationId="{83610680-D582-4D58-8225-6FAEF8841467}"/>
          </ac:spMkLst>
        </pc:spChg>
        <pc:spChg chg="add mod">
          <ac:chgData name="성호 윤" userId="0ed5543a-3545-4296-abb2-ebac2b5f2c39" providerId="ADAL" clId="{8BCCBBB5-8BBB-4E53-B3F3-83E55A52B831}" dt="2019-10-14T15:27:13.001" v="611" actId="1076"/>
          <ac:spMkLst>
            <pc:docMk/>
            <pc:sldMk cId="1286000030" sldId="256"/>
            <ac:spMk id="192" creationId="{781A811B-93C1-4D38-9372-9DE802231782}"/>
          </ac:spMkLst>
        </pc:spChg>
        <pc:spChg chg="add mod">
          <ac:chgData name="성호 윤" userId="0ed5543a-3545-4296-abb2-ebac2b5f2c39" providerId="ADAL" clId="{8BCCBBB5-8BBB-4E53-B3F3-83E55A52B831}" dt="2019-10-14T15:27:13.001" v="611" actId="1076"/>
          <ac:spMkLst>
            <pc:docMk/>
            <pc:sldMk cId="1286000030" sldId="256"/>
            <ac:spMk id="193" creationId="{CAE1509F-0A0E-4AA7-923D-D319B30DACA7}"/>
          </ac:spMkLst>
        </pc:spChg>
        <pc:spChg chg="add mod">
          <ac:chgData name="성호 윤" userId="0ed5543a-3545-4296-abb2-ebac2b5f2c39" providerId="ADAL" clId="{8BCCBBB5-8BBB-4E53-B3F3-83E55A52B831}" dt="2019-10-14T15:27:38.308" v="615" actId="571"/>
          <ac:spMkLst>
            <pc:docMk/>
            <pc:sldMk cId="1286000030" sldId="256"/>
            <ac:spMk id="209" creationId="{4BB0BC9A-AA29-4581-88DA-C23958D3EAA5}"/>
          </ac:spMkLst>
        </pc:spChg>
        <pc:spChg chg="add del mod">
          <ac:chgData name="성호 윤" userId="0ed5543a-3545-4296-abb2-ebac2b5f2c39" providerId="ADAL" clId="{8BCCBBB5-8BBB-4E53-B3F3-83E55A52B831}" dt="2019-10-14T15:28:03.161" v="641" actId="478"/>
          <ac:spMkLst>
            <pc:docMk/>
            <pc:sldMk cId="1286000030" sldId="256"/>
            <ac:spMk id="210" creationId="{7A852B2A-3A7E-4904-B9D7-CA9E19C17250}"/>
          </ac:spMkLst>
        </pc:spChg>
        <pc:spChg chg="add del mod">
          <ac:chgData name="성호 윤" userId="0ed5543a-3545-4296-abb2-ebac2b5f2c39" providerId="ADAL" clId="{8BCCBBB5-8BBB-4E53-B3F3-83E55A52B831}" dt="2019-10-14T15:27:55.226" v="639" actId="478"/>
          <ac:spMkLst>
            <pc:docMk/>
            <pc:sldMk cId="1286000030" sldId="256"/>
            <ac:spMk id="211" creationId="{C8686705-7585-4A1C-A48A-64C868D880AA}"/>
          </ac:spMkLst>
        </pc:spChg>
        <pc:spChg chg="add del mod">
          <ac:chgData name="성호 윤" userId="0ed5543a-3545-4296-abb2-ebac2b5f2c39" providerId="ADAL" clId="{8BCCBBB5-8BBB-4E53-B3F3-83E55A52B831}" dt="2019-10-14T15:28:03.161" v="641" actId="478"/>
          <ac:spMkLst>
            <pc:docMk/>
            <pc:sldMk cId="1286000030" sldId="256"/>
            <ac:spMk id="212" creationId="{0C1961A7-F783-4226-8D23-8DE5738190D8}"/>
          </ac:spMkLst>
        </pc:spChg>
        <pc:spChg chg="add del mod">
          <ac:chgData name="성호 윤" userId="0ed5543a-3545-4296-abb2-ebac2b5f2c39" providerId="ADAL" clId="{8BCCBBB5-8BBB-4E53-B3F3-83E55A52B831}" dt="2019-10-14T15:28:03.161" v="641" actId="478"/>
          <ac:spMkLst>
            <pc:docMk/>
            <pc:sldMk cId="1286000030" sldId="256"/>
            <ac:spMk id="213" creationId="{45F2739F-4736-42BE-95D2-EF7F730E40AA}"/>
          </ac:spMkLst>
        </pc:spChg>
        <pc:spChg chg="add del mod">
          <ac:chgData name="성호 윤" userId="0ed5543a-3545-4296-abb2-ebac2b5f2c39" providerId="ADAL" clId="{8BCCBBB5-8BBB-4E53-B3F3-83E55A52B831}" dt="2019-10-14T15:28:03.161" v="641" actId="478"/>
          <ac:spMkLst>
            <pc:docMk/>
            <pc:sldMk cId="1286000030" sldId="256"/>
            <ac:spMk id="214" creationId="{716EF6B2-14AD-40C7-99D3-4E088A433AC6}"/>
          </ac:spMkLst>
        </pc:spChg>
        <pc:spChg chg="add del mod">
          <ac:chgData name="성호 윤" userId="0ed5543a-3545-4296-abb2-ebac2b5f2c39" providerId="ADAL" clId="{8BCCBBB5-8BBB-4E53-B3F3-83E55A52B831}" dt="2019-10-14T15:28:03.161" v="641" actId="478"/>
          <ac:spMkLst>
            <pc:docMk/>
            <pc:sldMk cId="1286000030" sldId="256"/>
            <ac:spMk id="220" creationId="{7B28FC25-6565-4DC9-9B58-DED53DC9E6E8}"/>
          </ac:spMkLst>
        </pc:spChg>
        <pc:spChg chg="add mod">
          <ac:chgData name="성호 윤" userId="0ed5543a-3545-4296-abb2-ebac2b5f2c39" providerId="ADAL" clId="{8BCCBBB5-8BBB-4E53-B3F3-83E55A52B831}" dt="2019-10-14T15:28:20.439" v="667"/>
          <ac:spMkLst>
            <pc:docMk/>
            <pc:sldMk cId="1286000030" sldId="256"/>
            <ac:spMk id="225" creationId="{225EB745-23B1-4209-904B-117B89EA1E4E}"/>
          </ac:spMkLst>
        </pc:spChg>
        <pc:spChg chg="add mod">
          <ac:chgData name="성호 윤" userId="0ed5543a-3545-4296-abb2-ebac2b5f2c39" providerId="ADAL" clId="{8BCCBBB5-8BBB-4E53-B3F3-83E55A52B831}" dt="2019-10-14T15:28:38.872" v="708"/>
          <ac:spMkLst>
            <pc:docMk/>
            <pc:sldMk cId="1286000030" sldId="256"/>
            <ac:spMk id="226" creationId="{1870CE93-64FB-4886-A719-189073E17185}"/>
          </ac:spMkLst>
        </pc:spChg>
        <pc:spChg chg="add mod">
          <ac:chgData name="성호 윤" userId="0ed5543a-3545-4296-abb2-ebac2b5f2c39" providerId="ADAL" clId="{8BCCBBB5-8BBB-4E53-B3F3-83E55A52B831}" dt="2019-10-14T15:28:32.373" v="691" actId="20577"/>
          <ac:spMkLst>
            <pc:docMk/>
            <pc:sldMk cId="1286000030" sldId="256"/>
            <ac:spMk id="227" creationId="{DF57FD5A-392D-4B11-ABFE-2D90D8608072}"/>
          </ac:spMkLst>
        </pc:spChg>
        <pc:spChg chg="add mod">
          <ac:chgData name="성호 윤" userId="0ed5543a-3545-4296-abb2-ebac2b5f2c39" providerId="ADAL" clId="{8BCCBBB5-8BBB-4E53-B3F3-83E55A52B831}" dt="2019-10-14T15:28:43.089" v="727"/>
          <ac:spMkLst>
            <pc:docMk/>
            <pc:sldMk cId="1286000030" sldId="256"/>
            <ac:spMk id="228" creationId="{8ABDAA16-BC03-43C4-AE8C-EAB333884FF2}"/>
          </ac:spMkLst>
        </pc:spChg>
        <pc:spChg chg="add mod">
          <ac:chgData name="성호 윤" userId="0ed5543a-3545-4296-abb2-ebac2b5f2c39" providerId="ADAL" clId="{8BCCBBB5-8BBB-4E53-B3F3-83E55A52B831}" dt="2019-10-14T15:28:47.916" v="749"/>
          <ac:spMkLst>
            <pc:docMk/>
            <pc:sldMk cId="1286000030" sldId="256"/>
            <ac:spMk id="229" creationId="{2A6902DC-08B5-43A5-8C84-94A792B3D7BA}"/>
          </ac:spMkLst>
        </pc:spChg>
        <pc:spChg chg="add mod">
          <ac:chgData name="성호 윤" userId="0ed5543a-3545-4296-abb2-ebac2b5f2c39" providerId="ADAL" clId="{8BCCBBB5-8BBB-4E53-B3F3-83E55A52B831}" dt="2019-10-14T15:28:14.112" v="645" actId="1076"/>
          <ac:spMkLst>
            <pc:docMk/>
            <pc:sldMk cId="1286000030" sldId="256"/>
            <ac:spMk id="233" creationId="{70FA9FAC-3904-4B6D-B0D7-5FC162292332}"/>
          </ac:spMkLst>
        </pc:spChg>
        <pc:spChg chg="add del">
          <ac:chgData name="성호 윤" userId="0ed5543a-3545-4296-abb2-ebac2b5f2c39" providerId="ADAL" clId="{8BCCBBB5-8BBB-4E53-B3F3-83E55A52B831}" dt="2019-10-14T15:28:23.547" v="669"/>
          <ac:spMkLst>
            <pc:docMk/>
            <pc:sldMk cId="1286000030" sldId="256"/>
            <ac:spMk id="236" creationId="{1438B03A-143E-42EA-9230-EF38EE282B3E}"/>
          </ac:spMkLst>
        </pc:spChg>
        <pc:spChg chg="add mod ord">
          <ac:chgData name="성호 윤" userId="0ed5543a-3545-4296-abb2-ebac2b5f2c39" providerId="ADAL" clId="{8BCCBBB5-8BBB-4E53-B3F3-83E55A52B831}" dt="2019-10-14T15:29:00.945" v="753" actId="1076"/>
          <ac:spMkLst>
            <pc:docMk/>
            <pc:sldMk cId="1286000030" sldId="256"/>
            <ac:spMk id="237" creationId="{0ABD6FEE-AE5B-4A5A-90BB-444497E11F5B}"/>
          </ac:spMkLst>
        </pc:spChg>
        <pc:spChg chg="add del">
          <ac:chgData name="성호 윤" userId="0ed5543a-3545-4296-abb2-ebac2b5f2c39" providerId="ADAL" clId="{8BCCBBB5-8BBB-4E53-B3F3-83E55A52B831}" dt="2019-10-14T15:14:32.788" v="52" actId="478"/>
          <ac:spMkLst>
            <pc:docMk/>
            <pc:sldMk cId="1286000030" sldId="256"/>
            <ac:spMk id="251" creationId="{2AB6D222-31EA-42E2-956C-FC481CD1E920}"/>
          </ac:spMkLst>
        </pc:spChg>
        <pc:spChg chg="add del">
          <ac:chgData name="성호 윤" userId="0ed5543a-3545-4296-abb2-ebac2b5f2c39" providerId="ADAL" clId="{8BCCBBB5-8BBB-4E53-B3F3-83E55A52B831}" dt="2019-10-14T15:14:31.179" v="51" actId="478"/>
          <ac:spMkLst>
            <pc:docMk/>
            <pc:sldMk cId="1286000030" sldId="256"/>
            <ac:spMk id="292" creationId="{06B99957-5937-49E3-AED2-8744120A3DBC}"/>
          </ac:spMkLst>
        </pc:spChg>
        <pc:spChg chg="add del">
          <ac:chgData name="성호 윤" userId="0ed5543a-3545-4296-abb2-ebac2b5f2c39" providerId="ADAL" clId="{8BCCBBB5-8BBB-4E53-B3F3-83E55A52B831}" dt="2019-10-14T15:14:31.179" v="51" actId="478"/>
          <ac:spMkLst>
            <pc:docMk/>
            <pc:sldMk cId="1286000030" sldId="256"/>
            <ac:spMk id="293" creationId="{B928E70D-1946-42C7-BBF7-FF930678E632}"/>
          </ac:spMkLst>
        </pc:spChg>
        <pc:spChg chg="add del">
          <ac:chgData name="성호 윤" userId="0ed5543a-3545-4296-abb2-ebac2b5f2c39" providerId="ADAL" clId="{8BCCBBB5-8BBB-4E53-B3F3-83E55A52B831}" dt="2019-10-14T15:14:31.179" v="51" actId="478"/>
          <ac:spMkLst>
            <pc:docMk/>
            <pc:sldMk cId="1286000030" sldId="256"/>
            <ac:spMk id="294" creationId="{B71DE9FF-22B8-42F5-B650-87760C162F09}"/>
          </ac:spMkLst>
        </pc:spChg>
        <pc:spChg chg="add del">
          <ac:chgData name="성호 윤" userId="0ed5543a-3545-4296-abb2-ebac2b5f2c39" providerId="ADAL" clId="{8BCCBBB5-8BBB-4E53-B3F3-83E55A52B831}" dt="2019-10-14T15:14:32.788" v="52" actId="478"/>
          <ac:spMkLst>
            <pc:docMk/>
            <pc:sldMk cId="1286000030" sldId="256"/>
            <ac:spMk id="324" creationId="{B166D635-6105-4E47-9AF2-31DFAE0FDB97}"/>
          </ac:spMkLst>
        </pc:spChg>
        <pc:spChg chg="add del">
          <ac:chgData name="성호 윤" userId="0ed5543a-3545-4296-abb2-ebac2b5f2c39" providerId="ADAL" clId="{8BCCBBB5-8BBB-4E53-B3F3-83E55A52B831}" dt="2019-10-14T15:14:35.100" v="55" actId="478"/>
          <ac:spMkLst>
            <pc:docMk/>
            <pc:sldMk cId="1286000030" sldId="256"/>
            <ac:spMk id="337" creationId="{EE17DB60-EC38-4F90-ADD7-5447CDB22A7C}"/>
          </ac:spMkLst>
        </pc:spChg>
        <pc:spChg chg="add del">
          <ac:chgData name="성호 윤" userId="0ed5543a-3545-4296-abb2-ebac2b5f2c39" providerId="ADAL" clId="{8BCCBBB5-8BBB-4E53-B3F3-83E55A52B831}" dt="2019-10-14T15:14:34.616" v="54" actId="478"/>
          <ac:spMkLst>
            <pc:docMk/>
            <pc:sldMk cId="1286000030" sldId="256"/>
            <ac:spMk id="338" creationId="{70EC643B-16E3-48B1-B7F0-F1A8546442EB}"/>
          </ac:spMkLst>
        </pc:spChg>
        <pc:spChg chg="add del">
          <ac:chgData name="성호 윤" userId="0ed5543a-3545-4296-abb2-ebac2b5f2c39" providerId="ADAL" clId="{8BCCBBB5-8BBB-4E53-B3F3-83E55A52B831}" dt="2019-10-14T15:14:32.788" v="52" actId="478"/>
          <ac:spMkLst>
            <pc:docMk/>
            <pc:sldMk cId="1286000030" sldId="256"/>
            <ac:spMk id="347" creationId="{5F25B0B0-CD76-4343-9B22-D8FCB56B6F08}"/>
          </ac:spMkLst>
        </pc:spChg>
        <pc:spChg chg="add del">
          <ac:chgData name="성호 윤" userId="0ed5543a-3545-4296-abb2-ebac2b5f2c39" providerId="ADAL" clId="{8BCCBBB5-8BBB-4E53-B3F3-83E55A52B831}" dt="2019-10-14T15:14:32.788" v="52" actId="478"/>
          <ac:spMkLst>
            <pc:docMk/>
            <pc:sldMk cId="1286000030" sldId="256"/>
            <ac:spMk id="348" creationId="{84C7EE92-0D69-45FC-B975-1AB232FE425F}"/>
          </ac:spMkLst>
        </pc:spChg>
        <pc:spChg chg="add del">
          <ac:chgData name="성호 윤" userId="0ed5543a-3545-4296-abb2-ebac2b5f2c39" providerId="ADAL" clId="{8BCCBBB5-8BBB-4E53-B3F3-83E55A52B831}" dt="2019-10-14T15:14:31.179" v="51" actId="478"/>
          <ac:spMkLst>
            <pc:docMk/>
            <pc:sldMk cId="1286000030" sldId="256"/>
            <ac:spMk id="360" creationId="{A9F4EA16-8E88-4C49-8519-EED2F5B9E7F1}"/>
          </ac:spMkLst>
        </pc:spChg>
        <pc:spChg chg="add del">
          <ac:chgData name="성호 윤" userId="0ed5543a-3545-4296-abb2-ebac2b5f2c39" providerId="ADAL" clId="{8BCCBBB5-8BBB-4E53-B3F3-83E55A52B831}" dt="2019-10-14T15:14:40.599" v="63" actId="478"/>
          <ac:spMkLst>
            <pc:docMk/>
            <pc:sldMk cId="1286000030" sldId="256"/>
            <ac:spMk id="361" creationId="{1E18C833-3C88-4F3C-9C2E-243426A6CBDA}"/>
          </ac:spMkLst>
        </pc:spChg>
        <pc:spChg chg="add del">
          <ac:chgData name="성호 윤" userId="0ed5543a-3545-4296-abb2-ebac2b5f2c39" providerId="ADAL" clId="{8BCCBBB5-8BBB-4E53-B3F3-83E55A52B831}" dt="2019-10-14T15:14:32.788" v="52" actId="478"/>
          <ac:spMkLst>
            <pc:docMk/>
            <pc:sldMk cId="1286000030" sldId="256"/>
            <ac:spMk id="362" creationId="{73454DD6-BB03-4131-92BC-274AFAE5DD35}"/>
          </ac:spMkLst>
        </pc:spChg>
        <pc:spChg chg="add del">
          <ac:chgData name="성호 윤" userId="0ed5543a-3545-4296-abb2-ebac2b5f2c39" providerId="ADAL" clId="{8BCCBBB5-8BBB-4E53-B3F3-83E55A52B831}" dt="2019-10-14T15:14:32.788" v="52" actId="478"/>
          <ac:spMkLst>
            <pc:docMk/>
            <pc:sldMk cId="1286000030" sldId="256"/>
            <ac:spMk id="363" creationId="{F911DBAF-0A35-4B34-8689-03C120559511}"/>
          </ac:spMkLst>
        </pc:spChg>
        <pc:spChg chg="add del">
          <ac:chgData name="성호 윤" userId="0ed5543a-3545-4296-abb2-ebac2b5f2c39" providerId="ADAL" clId="{8BCCBBB5-8BBB-4E53-B3F3-83E55A52B831}" dt="2019-10-14T15:14:32.788" v="52" actId="478"/>
          <ac:spMkLst>
            <pc:docMk/>
            <pc:sldMk cId="1286000030" sldId="256"/>
            <ac:spMk id="365" creationId="{9055C908-E168-4BDA-B6FF-B87F649CDB5C}"/>
          </ac:spMkLst>
        </pc:spChg>
        <pc:spChg chg="add del">
          <ac:chgData name="성호 윤" userId="0ed5543a-3545-4296-abb2-ebac2b5f2c39" providerId="ADAL" clId="{8BCCBBB5-8BBB-4E53-B3F3-83E55A52B831}" dt="2019-10-14T15:14:46.254" v="68" actId="478"/>
          <ac:spMkLst>
            <pc:docMk/>
            <pc:sldMk cId="1286000030" sldId="256"/>
            <ac:spMk id="366" creationId="{6D7D3878-7B12-40A3-AA0F-9888E749FF06}"/>
          </ac:spMkLst>
        </pc:spChg>
        <pc:spChg chg="add del">
          <ac:chgData name="성호 윤" userId="0ed5543a-3545-4296-abb2-ebac2b5f2c39" providerId="ADAL" clId="{8BCCBBB5-8BBB-4E53-B3F3-83E55A52B831}" dt="2019-10-14T15:14:32.788" v="52" actId="478"/>
          <ac:spMkLst>
            <pc:docMk/>
            <pc:sldMk cId="1286000030" sldId="256"/>
            <ac:spMk id="367" creationId="{56E7F48B-13E9-4D32-814B-19D1D9263893}"/>
          </ac:spMkLst>
        </pc:spChg>
        <pc:spChg chg="add del">
          <ac:chgData name="성호 윤" userId="0ed5543a-3545-4296-abb2-ebac2b5f2c39" providerId="ADAL" clId="{8BCCBBB5-8BBB-4E53-B3F3-83E55A52B831}" dt="2019-10-14T15:14:43.504" v="66" actId="478"/>
          <ac:spMkLst>
            <pc:docMk/>
            <pc:sldMk cId="1286000030" sldId="256"/>
            <ac:spMk id="371" creationId="{DF0039EC-881D-4DDB-ADE1-9B62A0AE2DFD}"/>
          </ac:spMkLst>
        </pc:spChg>
        <pc:spChg chg="add del">
          <ac:chgData name="성호 윤" userId="0ed5543a-3545-4296-abb2-ebac2b5f2c39" providerId="ADAL" clId="{8BCCBBB5-8BBB-4E53-B3F3-83E55A52B831}" dt="2019-10-14T15:14:32.788" v="52" actId="478"/>
          <ac:spMkLst>
            <pc:docMk/>
            <pc:sldMk cId="1286000030" sldId="256"/>
            <ac:spMk id="379" creationId="{7194EEC6-EA53-45D9-954F-71B31358A51F}"/>
          </ac:spMkLst>
        </pc:spChg>
        <pc:spChg chg="add del">
          <ac:chgData name="성호 윤" userId="0ed5543a-3545-4296-abb2-ebac2b5f2c39" providerId="ADAL" clId="{8BCCBBB5-8BBB-4E53-B3F3-83E55A52B831}" dt="2019-10-14T15:14:32.788" v="52" actId="478"/>
          <ac:spMkLst>
            <pc:docMk/>
            <pc:sldMk cId="1286000030" sldId="256"/>
            <ac:spMk id="380" creationId="{70BBA233-B30A-4774-B650-966327D0B8E6}"/>
          </ac:spMkLst>
        </pc:spChg>
        <pc:spChg chg="add del">
          <ac:chgData name="성호 윤" userId="0ed5543a-3545-4296-abb2-ebac2b5f2c39" providerId="ADAL" clId="{8BCCBBB5-8BBB-4E53-B3F3-83E55A52B831}" dt="2019-10-14T15:14:32.788" v="52" actId="478"/>
          <ac:spMkLst>
            <pc:docMk/>
            <pc:sldMk cId="1286000030" sldId="256"/>
            <ac:spMk id="382" creationId="{BF77EEAD-328C-4E0D-A719-BC32E7C21A1E}"/>
          </ac:spMkLst>
        </pc:spChg>
        <pc:spChg chg="add del">
          <ac:chgData name="성호 윤" userId="0ed5543a-3545-4296-abb2-ebac2b5f2c39" providerId="ADAL" clId="{8BCCBBB5-8BBB-4E53-B3F3-83E55A52B831}" dt="2019-10-14T15:14:32.788" v="52" actId="478"/>
          <ac:spMkLst>
            <pc:docMk/>
            <pc:sldMk cId="1286000030" sldId="256"/>
            <ac:spMk id="393" creationId="{3202DC1A-9CF6-4BFB-927D-DF470F9A89B1}"/>
          </ac:spMkLst>
        </pc:spChg>
        <pc:spChg chg="add del">
          <ac:chgData name="성호 윤" userId="0ed5543a-3545-4296-abb2-ebac2b5f2c39" providerId="ADAL" clId="{8BCCBBB5-8BBB-4E53-B3F3-83E55A52B831}" dt="2019-10-14T15:14:39.349" v="59" actId="478"/>
          <ac:spMkLst>
            <pc:docMk/>
            <pc:sldMk cId="1286000030" sldId="256"/>
            <ac:spMk id="404" creationId="{1FC88299-5A42-4EBC-8DFE-76662FB39EA8}"/>
          </ac:spMkLst>
        </pc:spChg>
        <pc:spChg chg="add del">
          <ac:chgData name="성호 윤" userId="0ed5543a-3545-4296-abb2-ebac2b5f2c39" providerId="ADAL" clId="{8BCCBBB5-8BBB-4E53-B3F3-83E55A52B831}" dt="2019-10-14T15:14:42.848" v="65" actId="478"/>
          <ac:spMkLst>
            <pc:docMk/>
            <pc:sldMk cId="1286000030" sldId="256"/>
            <ac:spMk id="405" creationId="{1F187461-B2F4-45C7-AA4E-F67B5B238CD4}"/>
          </ac:spMkLst>
        </pc:spChg>
        <pc:spChg chg="add del mod">
          <ac:chgData name="성호 윤" userId="0ed5543a-3545-4296-abb2-ebac2b5f2c39" providerId="ADAL" clId="{8BCCBBB5-8BBB-4E53-B3F3-83E55A52B831}" dt="2019-10-14T15:14:39.349" v="61"/>
          <ac:spMkLst>
            <pc:docMk/>
            <pc:sldMk cId="1286000030" sldId="256"/>
            <ac:spMk id="406" creationId="{52855610-9164-420F-B7FA-99A583E0539C}"/>
          </ac:spMkLst>
        </pc:spChg>
        <pc:spChg chg="add del">
          <ac:chgData name="성호 윤" userId="0ed5543a-3545-4296-abb2-ebac2b5f2c39" providerId="ADAL" clId="{8BCCBBB5-8BBB-4E53-B3F3-83E55A52B831}" dt="2019-10-14T15:14:32.788" v="52" actId="478"/>
          <ac:spMkLst>
            <pc:docMk/>
            <pc:sldMk cId="1286000030" sldId="256"/>
            <ac:spMk id="408" creationId="{158C4E83-B88C-4412-A1A1-7F7ABCAD00D8}"/>
          </ac:spMkLst>
        </pc:spChg>
        <pc:spChg chg="add del">
          <ac:chgData name="성호 윤" userId="0ed5543a-3545-4296-abb2-ebac2b5f2c39" providerId="ADAL" clId="{8BCCBBB5-8BBB-4E53-B3F3-83E55A52B831}" dt="2019-10-14T15:14:31.179" v="51" actId="478"/>
          <ac:spMkLst>
            <pc:docMk/>
            <pc:sldMk cId="1286000030" sldId="256"/>
            <ac:spMk id="414" creationId="{4D71E5DB-4F57-47AF-AD2B-A3EEBAC796B8}"/>
          </ac:spMkLst>
        </pc:spChg>
        <pc:cxnChg chg="mod">
          <ac:chgData name="성호 윤" userId="0ed5543a-3545-4296-abb2-ebac2b5f2c39" providerId="ADAL" clId="{8BCCBBB5-8BBB-4E53-B3F3-83E55A52B831}" dt="2019-10-14T15:19:40.336" v="204" actId="14100"/>
          <ac:cxnSpMkLst>
            <pc:docMk/>
            <pc:sldMk cId="1286000030" sldId="256"/>
            <ac:cxnSpMk id="14" creationId="{454B9D01-6300-4E51-AC13-600542668B0B}"/>
          </ac:cxnSpMkLst>
        </pc:cxnChg>
        <pc:cxnChg chg="mod">
          <ac:chgData name="성호 윤" userId="0ed5543a-3545-4296-abb2-ebac2b5f2c39" providerId="ADAL" clId="{8BCCBBB5-8BBB-4E53-B3F3-83E55A52B831}" dt="2019-10-14T15:19:39.773" v="202" actId="14100"/>
          <ac:cxnSpMkLst>
            <pc:docMk/>
            <pc:sldMk cId="1286000030" sldId="256"/>
            <ac:cxnSpMk id="62" creationId="{4B5ABC93-1379-403B-9BD6-2C41490B41E0}"/>
          </ac:cxnSpMkLst>
        </pc:cxnChg>
        <pc:cxnChg chg="mod">
          <ac:chgData name="성호 윤" userId="0ed5543a-3545-4296-abb2-ebac2b5f2c39" providerId="ADAL" clId="{8BCCBBB5-8BBB-4E53-B3F3-83E55A52B831}" dt="2019-10-14T15:19:21.543" v="197" actId="1076"/>
          <ac:cxnSpMkLst>
            <pc:docMk/>
            <pc:sldMk cId="1286000030" sldId="256"/>
            <ac:cxnSpMk id="66" creationId="{0EA452DB-EABA-47D6-B043-99BFC1237BD6}"/>
          </ac:cxnSpMkLst>
        </pc:cxnChg>
        <pc:cxnChg chg="add del">
          <ac:chgData name="성호 윤" userId="0ed5543a-3545-4296-abb2-ebac2b5f2c39" providerId="ADAL" clId="{8BCCBBB5-8BBB-4E53-B3F3-83E55A52B831}" dt="2019-10-14T15:14:40.021" v="62" actId="478"/>
          <ac:cxnSpMkLst>
            <pc:docMk/>
            <pc:sldMk cId="1286000030" sldId="256"/>
            <ac:cxnSpMk id="67" creationId="{8241751D-CA81-4C90-BA14-FEE263DF9ABF}"/>
          </ac:cxnSpMkLst>
        </pc:cxnChg>
        <pc:cxnChg chg="mod">
          <ac:chgData name="성호 윤" userId="0ed5543a-3545-4296-abb2-ebac2b5f2c39" providerId="ADAL" clId="{8BCCBBB5-8BBB-4E53-B3F3-83E55A52B831}" dt="2019-10-14T15:19:21.543" v="197" actId="1076"/>
          <ac:cxnSpMkLst>
            <pc:docMk/>
            <pc:sldMk cId="1286000030" sldId="256"/>
            <ac:cxnSpMk id="68" creationId="{9E3491AF-7F7A-42B0-9DC6-D2EB222C38DE}"/>
          </ac:cxnSpMkLst>
        </pc:cxnChg>
        <pc:cxnChg chg="mod">
          <ac:chgData name="성호 윤" userId="0ed5543a-3545-4296-abb2-ebac2b5f2c39" providerId="ADAL" clId="{8BCCBBB5-8BBB-4E53-B3F3-83E55A52B831}" dt="2019-10-14T15:19:21.543" v="197" actId="1076"/>
          <ac:cxnSpMkLst>
            <pc:docMk/>
            <pc:sldMk cId="1286000030" sldId="256"/>
            <ac:cxnSpMk id="71" creationId="{475C6E6D-E5A3-4C3E-9D76-8EBE57D8253E}"/>
          </ac:cxnSpMkLst>
        </pc:cxnChg>
        <pc:cxnChg chg="del mod">
          <ac:chgData name="성호 윤" userId="0ed5543a-3545-4296-abb2-ebac2b5f2c39" providerId="ADAL" clId="{8BCCBBB5-8BBB-4E53-B3F3-83E55A52B831}" dt="2019-10-14T15:15:13.903" v="72" actId="478"/>
          <ac:cxnSpMkLst>
            <pc:docMk/>
            <pc:sldMk cId="1286000030" sldId="256"/>
            <ac:cxnSpMk id="74" creationId="{70360810-2090-4DAB-A8B8-FBDFC747332C}"/>
          </ac:cxnSpMkLst>
        </pc:cxnChg>
        <pc:cxnChg chg="add del mod">
          <ac:chgData name="성호 윤" userId="0ed5543a-3545-4296-abb2-ebac2b5f2c39" providerId="ADAL" clId="{8BCCBBB5-8BBB-4E53-B3F3-83E55A52B831}" dt="2019-10-14T15:14:41.286" v="64" actId="478"/>
          <ac:cxnSpMkLst>
            <pc:docMk/>
            <pc:sldMk cId="1286000030" sldId="256"/>
            <ac:cxnSpMk id="77" creationId="{41835769-A084-46AF-AE83-F39124F5C0AF}"/>
          </ac:cxnSpMkLst>
        </pc:cxnChg>
        <pc:cxnChg chg="add mod">
          <ac:chgData name="성호 윤" userId="0ed5543a-3545-4296-abb2-ebac2b5f2c39" providerId="ADAL" clId="{8BCCBBB5-8BBB-4E53-B3F3-83E55A52B831}" dt="2019-10-14T15:19:21.543" v="197" actId="1076"/>
          <ac:cxnSpMkLst>
            <pc:docMk/>
            <pc:sldMk cId="1286000030" sldId="256"/>
            <ac:cxnSpMk id="92" creationId="{6D794B92-E652-4889-8D9E-087069EB7E30}"/>
          </ac:cxnSpMkLst>
        </pc:cxnChg>
        <pc:cxnChg chg="add mod">
          <ac:chgData name="성호 윤" userId="0ed5543a-3545-4296-abb2-ebac2b5f2c39" providerId="ADAL" clId="{8BCCBBB5-8BBB-4E53-B3F3-83E55A52B831}" dt="2019-10-14T15:19:21.543" v="197" actId="1076"/>
          <ac:cxnSpMkLst>
            <pc:docMk/>
            <pc:sldMk cId="1286000030" sldId="256"/>
            <ac:cxnSpMk id="100" creationId="{CAA67BFA-BE37-4051-9820-7FB85E47D5EE}"/>
          </ac:cxnSpMkLst>
        </pc:cxnChg>
        <pc:cxnChg chg="add mod">
          <ac:chgData name="성호 윤" userId="0ed5543a-3545-4296-abb2-ebac2b5f2c39" providerId="ADAL" clId="{8BCCBBB5-8BBB-4E53-B3F3-83E55A52B831}" dt="2019-10-14T15:19:40.023" v="203" actId="14100"/>
          <ac:cxnSpMkLst>
            <pc:docMk/>
            <pc:sldMk cId="1286000030" sldId="256"/>
            <ac:cxnSpMk id="103" creationId="{B1FBD3DA-A476-4F1A-A5AC-D39B8F01D509}"/>
          </ac:cxnSpMkLst>
        </pc:cxnChg>
        <pc:cxnChg chg="add mod">
          <ac:chgData name="성호 윤" userId="0ed5543a-3545-4296-abb2-ebac2b5f2c39" providerId="ADAL" clId="{8BCCBBB5-8BBB-4E53-B3F3-83E55A52B831}" dt="2019-10-14T15:19:40.789" v="205" actId="14100"/>
          <ac:cxnSpMkLst>
            <pc:docMk/>
            <pc:sldMk cId="1286000030" sldId="256"/>
            <ac:cxnSpMk id="106" creationId="{B3F4A5C1-30CE-4919-BBF0-B17E02F19E22}"/>
          </ac:cxnSpMkLst>
        </pc:cxnChg>
        <pc:cxnChg chg="add del mod">
          <ac:chgData name="성호 윤" userId="0ed5543a-3545-4296-abb2-ebac2b5f2c39" providerId="ADAL" clId="{8BCCBBB5-8BBB-4E53-B3F3-83E55A52B831}" dt="2019-10-14T15:21:29.482" v="274" actId="478"/>
          <ac:cxnSpMkLst>
            <pc:docMk/>
            <pc:sldMk cId="1286000030" sldId="256"/>
            <ac:cxnSpMk id="147" creationId="{44B52525-0A51-4F89-9237-8C6D37C462B2}"/>
          </ac:cxnSpMkLst>
        </pc:cxnChg>
        <pc:cxnChg chg="add del mod">
          <ac:chgData name="성호 윤" userId="0ed5543a-3545-4296-abb2-ebac2b5f2c39" providerId="ADAL" clId="{8BCCBBB5-8BBB-4E53-B3F3-83E55A52B831}" dt="2019-10-14T15:21:28.576" v="272" actId="478"/>
          <ac:cxnSpMkLst>
            <pc:docMk/>
            <pc:sldMk cId="1286000030" sldId="256"/>
            <ac:cxnSpMk id="148" creationId="{FF9FCA11-7619-4726-987F-EC4604B2CE16}"/>
          </ac:cxnSpMkLst>
        </pc:cxnChg>
        <pc:cxnChg chg="add mod">
          <ac:chgData name="성호 윤" userId="0ed5543a-3545-4296-abb2-ebac2b5f2c39" providerId="ADAL" clId="{8BCCBBB5-8BBB-4E53-B3F3-83E55A52B831}" dt="2019-10-14T15:28:07.395" v="643" actId="1076"/>
          <ac:cxnSpMkLst>
            <pc:docMk/>
            <pc:sldMk cId="1286000030" sldId="256"/>
            <ac:cxnSpMk id="149" creationId="{D30776DF-B1B2-4B6D-ABD3-A014A9490BE0}"/>
          </ac:cxnSpMkLst>
        </pc:cxnChg>
        <pc:cxnChg chg="add mod">
          <ac:chgData name="성호 윤" userId="0ed5543a-3545-4296-abb2-ebac2b5f2c39" providerId="ADAL" clId="{8BCCBBB5-8BBB-4E53-B3F3-83E55A52B831}" dt="2019-10-14T15:28:07.395" v="643" actId="1076"/>
          <ac:cxnSpMkLst>
            <pc:docMk/>
            <pc:sldMk cId="1286000030" sldId="256"/>
            <ac:cxnSpMk id="150" creationId="{631AFAA9-3980-42BC-88A5-EE21B85FCBE4}"/>
          </ac:cxnSpMkLst>
        </pc:cxnChg>
        <pc:cxnChg chg="add mod">
          <ac:chgData name="성호 윤" userId="0ed5543a-3545-4296-abb2-ebac2b5f2c39" providerId="ADAL" clId="{8BCCBBB5-8BBB-4E53-B3F3-83E55A52B831}" dt="2019-10-14T15:28:07.395" v="643" actId="1076"/>
          <ac:cxnSpMkLst>
            <pc:docMk/>
            <pc:sldMk cId="1286000030" sldId="256"/>
            <ac:cxnSpMk id="151" creationId="{ADB1155C-FBD0-40CD-BEF9-DC3F84F468C3}"/>
          </ac:cxnSpMkLst>
        </pc:cxnChg>
        <pc:cxnChg chg="add mod">
          <ac:chgData name="성호 윤" userId="0ed5543a-3545-4296-abb2-ebac2b5f2c39" providerId="ADAL" clId="{8BCCBBB5-8BBB-4E53-B3F3-83E55A52B831}" dt="2019-10-14T15:28:07.395" v="643" actId="1076"/>
          <ac:cxnSpMkLst>
            <pc:docMk/>
            <pc:sldMk cId="1286000030" sldId="256"/>
            <ac:cxnSpMk id="155" creationId="{43A04F6F-A2E7-4BE1-AFDE-82195CDADE32}"/>
          </ac:cxnSpMkLst>
        </pc:cxnChg>
        <pc:cxnChg chg="add mod">
          <ac:chgData name="성호 윤" userId="0ed5543a-3545-4296-abb2-ebac2b5f2c39" providerId="ADAL" clId="{8BCCBBB5-8BBB-4E53-B3F3-83E55A52B831}" dt="2019-10-14T15:28:07.395" v="643" actId="1076"/>
          <ac:cxnSpMkLst>
            <pc:docMk/>
            <pc:sldMk cId="1286000030" sldId="256"/>
            <ac:cxnSpMk id="156" creationId="{D06A8179-953D-4FF5-B4FA-36336869889D}"/>
          </ac:cxnSpMkLst>
        </pc:cxnChg>
        <pc:cxnChg chg="add del mod">
          <ac:chgData name="성호 윤" userId="0ed5543a-3545-4296-abb2-ebac2b5f2c39" providerId="ADAL" clId="{8BCCBBB5-8BBB-4E53-B3F3-83E55A52B831}" dt="2019-10-14T15:21:30.450" v="276" actId="478"/>
          <ac:cxnSpMkLst>
            <pc:docMk/>
            <pc:sldMk cId="1286000030" sldId="256"/>
            <ac:cxnSpMk id="157" creationId="{BE1D4526-DDE6-4FDD-AB56-0AF47604C338}"/>
          </ac:cxnSpMkLst>
        </pc:cxnChg>
        <pc:cxnChg chg="add del mod">
          <ac:chgData name="성호 윤" userId="0ed5543a-3545-4296-abb2-ebac2b5f2c39" providerId="ADAL" clId="{8BCCBBB5-8BBB-4E53-B3F3-83E55A52B831}" dt="2019-10-14T15:21:30.107" v="275" actId="478"/>
          <ac:cxnSpMkLst>
            <pc:docMk/>
            <pc:sldMk cId="1286000030" sldId="256"/>
            <ac:cxnSpMk id="158" creationId="{0C0A7AA1-E2A5-4E1A-A2AA-CE6B0E6F0B7C}"/>
          </ac:cxnSpMkLst>
        </pc:cxnChg>
        <pc:cxnChg chg="add mod">
          <ac:chgData name="성호 윤" userId="0ed5543a-3545-4296-abb2-ebac2b5f2c39" providerId="ADAL" clId="{8BCCBBB5-8BBB-4E53-B3F3-83E55A52B831}" dt="2019-10-14T15:28:07.395" v="643" actId="1076"/>
          <ac:cxnSpMkLst>
            <pc:docMk/>
            <pc:sldMk cId="1286000030" sldId="256"/>
            <ac:cxnSpMk id="163" creationId="{5946E1AF-FA59-4467-93D1-10253C93CDD3}"/>
          </ac:cxnSpMkLst>
        </pc:cxnChg>
        <pc:cxnChg chg="add mod">
          <ac:chgData name="성호 윤" userId="0ed5543a-3545-4296-abb2-ebac2b5f2c39" providerId="ADAL" clId="{8BCCBBB5-8BBB-4E53-B3F3-83E55A52B831}" dt="2019-10-14T15:28:07.395" v="643" actId="1076"/>
          <ac:cxnSpMkLst>
            <pc:docMk/>
            <pc:sldMk cId="1286000030" sldId="256"/>
            <ac:cxnSpMk id="166" creationId="{DC9FE075-C9E8-4F5E-A645-DF7F7DF3ACF9}"/>
          </ac:cxnSpMkLst>
        </pc:cxnChg>
        <pc:cxnChg chg="add mod">
          <ac:chgData name="성호 윤" userId="0ed5543a-3545-4296-abb2-ebac2b5f2c39" providerId="ADAL" clId="{8BCCBBB5-8BBB-4E53-B3F3-83E55A52B831}" dt="2019-10-14T15:27:13.001" v="611" actId="1076"/>
          <ac:cxnSpMkLst>
            <pc:docMk/>
            <pc:sldMk cId="1286000030" sldId="256"/>
            <ac:cxnSpMk id="194" creationId="{97F91C87-50F7-48F5-8552-DCF2C90BC23E}"/>
          </ac:cxnSpMkLst>
        </pc:cxnChg>
        <pc:cxnChg chg="add mod">
          <ac:chgData name="성호 윤" userId="0ed5543a-3545-4296-abb2-ebac2b5f2c39" providerId="ADAL" clId="{8BCCBBB5-8BBB-4E53-B3F3-83E55A52B831}" dt="2019-10-14T15:27:13.001" v="611" actId="1076"/>
          <ac:cxnSpMkLst>
            <pc:docMk/>
            <pc:sldMk cId="1286000030" sldId="256"/>
            <ac:cxnSpMk id="196" creationId="{34047458-6372-491A-A983-682FBF0C2294}"/>
          </ac:cxnSpMkLst>
        </pc:cxnChg>
        <pc:cxnChg chg="add mod">
          <ac:chgData name="성호 윤" userId="0ed5543a-3545-4296-abb2-ebac2b5f2c39" providerId="ADAL" clId="{8BCCBBB5-8BBB-4E53-B3F3-83E55A52B831}" dt="2019-10-14T15:27:13.001" v="611" actId="1076"/>
          <ac:cxnSpMkLst>
            <pc:docMk/>
            <pc:sldMk cId="1286000030" sldId="256"/>
            <ac:cxnSpMk id="199" creationId="{4447FC6E-D3D9-4B6B-8684-55C8D4CCE02C}"/>
          </ac:cxnSpMkLst>
        </pc:cxnChg>
        <pc:cxnChg chg="add mod">
          <ac:chgData name="성호 윤" userId="0ed5543a-3545-4296-abb2-ebac2b5f2c39" providerId="ADAL" clId="{8BCCBBB5-8BBB-4E53-B3F3-83E55A52B831}" dt="2019-10-14T15:27:13.001" v="611" actId="1076"/>
          <ac:cxnSpMkLst>
            <pc:docMk/>
            <pc:sldMk cId="1286000030" sldId="256"/>
            <ac:cxnSpMk id="202" creationId="{EA92D6FA-6959-4208-A808-1790C28EE595}"/>
          </ac:cxnSpMkLst>
        </pc:cxnChg>
        <pc:cxnChg chg="add del mod">
          <ac:chgData name="성호 윤" userId="0ed5543a-3545-4296-abb2-ebac2b5f2c39" providerId="ADAL" clId="{8BCCBBB5-8BBB-4E53-B3F3-83E55A52B831}" dt="2019-10-14T15:14:31.179" v="51" actId="478"/>
          <ac:cxnSpMkLst>
            <pc:docMk/>
            <pc:sldMk cId="1286000030" sldId="256"/>
            <ac:cxnSpMk id="204" creationId="{56DB06D6-76B8-4BE9-8AD1-67A2CA305AE8}"/>
          </ac:cxnSpMkLst>
        </pc:cxnChg>
        <pc:cxnChg chg="add del mod">
          <ac:chgData name="성호 윤" userId="0ed5543a-3545-4296-abb2-ebac2b5f2c39" providerId="ADAL" clId="{8BCCBBB5-8BBB-4E53-B3F3-83E55A52B831}" dt="2019-10-14T15:28:03.161" v="641" actId="478"/>
          <ac:cxnSpMkLst>
            <pc:docMk/>
            <pc:sldMk cId="1286000030" sldId="256"/>
            <ac:cxnSpMk id="215" creationId="{3B5CD025-F18A-49D6-9A65-62DC8253CF8F}"/>
          </ac:cxnSpMkLst>
        </pc:cxnChg>
        <pc:cxnChg chg="add del mod">
          <ac:chgData name="성호 윤" userId="0ed5543a-3545-4296-abb2-ebac2b5f2c39" providerId="ADAL" clId="{8BCCBBB5-8BBB-4E53-B3F3-83E55A52B831}" dt="2019-10-14T15:28:03.161" v="641" actId="478"/>
          <ac:cxnSpMkLst>
            <pc:docMk/>
            <pc:sldMk cId="1286000030" sldId="256"/>
            <ac:cxnSpMk id="216" creationId="{4F4F1477-F77B-497A-ABEB-ED8C0D5A6027}"/>
          </ac:cxnSpMkLst>
        </pc:cxnChg>
        <pc:cxnChg chg="add del mod">
          <ac:chgData name="성호 윤" userId="0ed5543a-3545-4296-abb2-ebac2b5f2c39" providerId="ADAL" clId="{8BCCBBB5-8BBB-4E53-B3F3-83E55A52B831}" dt="2019-10-14T15:28:03.161" v="641" actId="478"/>
          <ac:cxnSpMkLst>
            <pc:docMk/>
            <pc:sldMk cId="1286000030" sldId="256"/>
            <ac:cxnSpMk id="217" creationId="{1BD43F70-F6E0-44D8-B6D6-B40C0EE3927F}"/>
          </ac:cxnSpMkLst>
        </pc:cxnChg>
        <pc:cxnChg chg="add del mod">
          <ac:chgData name="성호 윤" userId="0ed5543a-3545-4296-abb2-ebac2b5f2c39" providerId="ADAL" clId="{8BCCBBB5-8BBB-4E53-B3F3-83E55A52B831}" dt="2019-10-14T15:28:03.161" v="641" actId="478"/>
          <ac:cxnSpMkLst>
            <pc:docMk/>
            <pc:sldMk cId="1286000030" sldId="256"/>
            <ac:cxnSpMk id="218" creationId="{64E16881-F0FD-472F-9C66-E7B1C1D4167E}"/>
          </ac:cxnSpMkLst>
        </pc:cxnChg>
        <pc:cxnChg chg="add mod">
          <ac:chgData name="성호 윤" userId="0ed5543a-3545-4296-abb2-ebac2b5f2c39" providerId="ADAL" clId="{8BCCBBB5-8BBB-4E53-B3F3-83E55A52B831}" dt="2019-10-14T15:28:14.112" v="645" actId="1076"/>
          <ac:cxnSpMkLst>
            <pc:docMk/>
            <pc:sldMk cId="1286000030" sldId="256"/>
            <ac:cxnSpMk id="230" creationId="{38D61358-123D-42D1-95A5-DAFAF0863D1E}"/>
          </ac:cxnSpMkLst>
        </pc:cxnChg>
        <pc:cxnChg chg="add mod">
          <ac:chgData name="성호 윤" userId="0ed5543a-3545-4296-abb2-ebac2b5f2c39" providerId="ADAL" clId="{8BCCBBB5-8BBB-4E53-B3F3-83E55A52B831}" dt="2019-10-14T15:28:14.112" v="645" actId="1076"/>
          <ac:cxnSpMkLst>
            <pc:docMk/>
            <pc:sldMk cId="1286000030" sldId="256"/>
            <ac:cxnSpMk id="231" creationId="{9FBC5E58-D856-4292-A489-75E7E9F32002}"/>
          </ac:cxnSpMkLst>
        </pc:cxnChg>
        <pc:cxnChg chg="add mod">
          <ac:chgData name="성호 윤" userId="0ed5543a-3545-4296-abb2-ebac2b5f2c39" providerId="ADAL" clId="{8BCCBBB5-8BBB-4E53-B3F3-83E55A52B831}" dt="2019-10-14T15:28:14.112" v="645" actId="1076"/>
          <ac:cxnSpMkLst>
            <pc:docMk/>
            <pc:sldMk cId="1286000030" sldId="256"/>
            <ac:cxnSpMk id="232" creationId="{E172F5D0-70FE-4C5B-B043-CEC2892D1C2B}"/>
          </ac:cxnSpMkLst>
        </pc:cxnChg>
        <pc:cxnChg chg="add mod">
          <ac:chgData name="성호 윤" userId="0ed5543a-3545-4296-abb2-ebac2b5f2c39" providerId="ADAL" clId="{8BCCBBB5-8BBB-4E53-B3F3-83E55A52B831}" dt="2019-10-14T15:28:14.112" v="645" actId="1076"/>
          <ac:cxnSpMkLst>
            <pc:docMk/>
            <pc:sldMk cId="1286000030" sldId="256"/>
            <ac:cxnSpMk id="234" creationId="{671992E7-DACE-4807-B690-B321446186A7}"/>
          </ac:cxnSpMkLst>
        </pc:cxnChg>
        <pc:cxnChg chg="add mod">
          <ac:chgData name="성호 윤" userId="0ed5543a-3545-4296-abb2-ebac2b5f2c39" providerId="ADAL" clId="{8BCCBBB5-8BBB-4E53-B3F3-83E55A52B831}" dt="2019-10-14T15:28:14.112" v="645" actId="1076"/>
          <ac:cxnSpMkLst>
            <pc:docMk/>
            <pc:sldMk cId="1286000030" sldId="256"/>
            <ac:cxnSpMk id="235" creationId="{0B795249-B50F-4C37-9B1B-9D9B3C843F4F}"/>
          </ac:cxnSpMkLst>
        </pc:cxnChg>
        <pc:cxnChg chg="add del mod">
          <ac:chgData name="성호 윤" userId="0ed5543a-3545-4296-abb2-ebac2b5f2c39" providerId="ADAL" clId="{8BCCBBB5-8BBB-4E53-B3F3-83E55A52B831}" dt="2019-10-14T15:14:32.788" v="52" actId="478"/>
          <ac:cxnSpMkLst>
            <pc:docMk/>
            <pc:sldMk cId="1286000030" sldId="256"/>
            <ac:cxnSpMk id="252" creationId="{D60D3C97-39B2-4E04-B6FB-47B43B8D0894}"/>
          </ac:cxnSpMkLst>
        </pc:cxnChg>
        <pc:cxnChg chg="add del mod">
          <ac:chgData name="성호 윤" userId="0ed5543a-3545-4296-abb2-ebac2b5f2c39" providerId="ADAL" clId="{8BCCBBB5-8BBB-4E53-B3F3-83E55A52B831}" dt="2019-10-14T15:14:32.788" v="52" actId="478"/>
          <ac:cxnSpMkLst>
            <pc:docMk/>
            <pc:sldMk cId="1286000030" sldId="256"/>
            <ac:cxnSpMk id="256" creationId="{C21041F4-3714-4ECE-8B32-67AF9409DD9C}"/>
          </ac:cxnSpMkLst>
        </pc:cxnChg>
        <pc:cxnChg chg="add del mod">
          <ac:chgData name="성호 윤" userId="0ed5543a-3545-4296-abb2-ebac2b5f2c39" providerId="ADAL" clId="{8BCCBBB5-8BBB-4E53-B3F3-83E55A52B831}" dt="2019-10-14T15:14:32.788" v="52" actId="478"/>
          <ac:cxnSpMkLst>
            <pc:docMk/>
            <pc:sldMk cId="1286000030" sldId="256"/>
            <ac:cxnSpMk id="270" creationId="{B79B0123-C922-48AC-A172-DFFE21341C5B}"/>
          </ac:cxnSpMkLst>
        </pc:cxnChg>
        <pc:cxnChg chg="add del mod">
          <ac:chgData name="성호 윤" userId="0ed5543a-3545-4296-abb2-ebac2b5f2c39" providerId="ADAL" clId="{8BCCBBB5-8BBB-4E53-B3F3-83E55A52B831}" dt="2019-10-14T15:14:32.788" v="52" actId="478"/>
          <ac:cxnSpMkLst>
            <pc:docMk/>
            <pc:sldMk cId="1286000030" sldId="256"/>
            <ac:cxnSpMk id="273" creationId="{D20A8EB1-9B85-4CA3-99BB-C350AF87ABC7}"/>
          </ac:cxnSpMkLst>
        </pc:cxnChg>
        <pc:cxnChg chg="add del mod">
          <ac:chgData name="성호 윤" userId="0ed5543a-3545-4296-abb2-ebac2b5f2c39" providerId="ADAL" clId="{8BCCBBB5-8BBB-4E53-B3F3-83E55A52B831}" dt="2019-10-14T15:14:34.069" v="53" actId="478"/>
          <ac:cxnSpMkLst>
            <pc:docMk/>
            <pc:sldMk cId="1286000030" sldId="256"/>
            <ac:cxnSpMk id="285" creationId="{CB760C65-D588-4BF9-AD23-161F92F99DDD}"/>
          </ac:cxnSpMkLst>
        </pc:cxnChg>
        <pc:cxnChg chg="add del mod">
          <ac:chgData name="성호 윤" userId="0ed5543a-3545-4296-abb2-ebac2b5f2c39" providerId="ADAL" clId="{8BCCBBB5-8BBB-4E53-B3F3-83E55A52B831}" dt="2019-10-14T15:14:32.788" v="52" actId="478"/>
          <ac:cxnSpMkLst>
            <pc:docMk/>
            <pc:sldMk cId="1286000030" sldId="256"/>
            <ac:cxnSpMk id="288" creationId="{85681E2F-87E0-4A4A-AA0D-D932A0E78EF9}"/>
          </ac:cxnSpMkLst>
        </pc:cxnChg>
        <pc:cxnChg chg="add del mod">
          <ac:chgData name="성호 윤" userId="0ed5543a-3545-4296-abb2-ebac2b5f2c39" providerId="ADAL" clId="{8BCCBBB5-8BBB-4E53-B3F3-83E55A52B831}" dt="2019-10-14T15:14:31.179" v="51" actId="478"/>
          <ac:cxnSpMkLst>
            <pc:docMk/>
            <pc:sldMk cId="1286000030" sldId="256"/>
            <ac:cxnSpMk id="297" creationId="{A2BC684A-7066-4C1D-A2D0-C25B3AEB4D6D}"/>
          </ac:cxnSpMkLst>
        </pc:cxnChg>
        <pc:cxnChg chg="add del mod">
          <ac:chgData name="성호 윤" userId="0ed5543a-3545-4296-abb2-ebac2b5f2c39" providerId="ADAL" clId="{8BCCBBB5-8BBB-4E53-B3F3-83E55A52B831}" dt="2019-10-14T15:14:31.179" v="51" actId="478"/>
          <ac:cxnSpMkLst>
            <pc:docMk/>
            <pc:sldMk cId="1286000030" sldId="256"/>
            <ac:cxnSpMk id="301" creationId="{4D9970BD-1CCD-4B02-9948-FE6D6B344863}"/>
          </ac:cxnSpMkLst>
        </pc:cxnChg>
        <pc:cxnChg chg="add del mod">
          <ac:chgData name="성호 윤" userId="0ed5543a-3545-4296-abb2-ebac2b5f2c39" providerId="ADAL" clId="{8BCCBBB5-8BBB-4E53-B3F3-83E55A52B831}" dt="2019-10-14T15:14:45.254" v="67" actId="478"/>
          <ac:cxnSpMkLst>
            <pc:docMk/>
            <pc:sldMk cId="1286000030" sldId="256"/>
            <ac:cxnSpMk id="306" creationId="{DFA1072F-AA06-4C85-A658-2E5941978F9D}"/>
          </ac:cxnSpMkLst>
        </pc:cxnChg>
        <pc:cxnChg chg="add del mod">
          <ac:chgData name="성호 윤" userId="0ed5543a-3545-4296-abb2-ebac2b5f2c39" providerId="ADAL" clId="{8BCCBBB5-8BBB-4E53-B3F3-83E55A52B831}" dt="2019-10-14T15:14:32.788" v="52" actId="478"/>
          <ac:cxnSpMkLst>
            <pc:docMk/>
            <pc:sldMk cId="1286000030" sldId="256"/>
            <ac:cxnSpMk id="311" creationId="{3C257BAB-0486-4212-AFCA-D82BD2ABD0D3}"/>
          </ac:cxnSpMkLst>
        </pc:cxnChg>
        <pc:cxnChg chg="add del mod">
          <ac:chgData name="성호 윤" userId="0ed5543a-3545-4296-abb2-ebac2b5f2c39" providerId="ADAL" clId="{8BCCBBB5-8BBB-4E53-B3F3-83E55A52B831}" dt="2019-10-14T15:14:32.788" v="52" actId="478"/>
          <ac:cxnSpMkLst>
            <pc:docMk/>
            <pc:sldMk cId="1286000030" sldId="256"/>
            <ac:cxnSpMk id="313" creationId="{7DDC1FA0-D5A8-4A33-8860-5239E90A444E}"/>
          </ac:cxnSpMkLst>
        </pc:cxnChg>
        <pc:cxnChg chg="add del mod">
          <ac:chgData name="성호 윤" userId="0ed5543a-3545-4296-abb2-ebac2b5f2c39" providerId="ADAL" clId="{8BCCBBB5-8BBB-4E53-B3F3-83E55A52B831}" dt="2019-10-14T15:14:35.819" v="56" actId="478"/>
          <ac:cxnSpMkLst>
            <pc:docMk/>
            <pc:sldMk cId="1286000030" sldId="256"/>
            <ac:cxnSpMk id="372" creationId="{4A4FC85B-A734-424D-85EB-84F15B64F995}"/>
          </ac:cxnSpMkLst>
        </pc:cxnChg>
        <pc:cxnChg chg="add del mod">
          <ac:chgData name="성호 윤" userId="0ed5543a-3545-4296-abb2-ebac2b5f2c39" providerId="ADAL" clId="{8BCCBBB5-8BBB-4E53-B3F3-83E55A52B831}" dt="2019-10-14T15:14:32.788" v="52" actId="478"/>
          <ac:cxnSpMkLst>
            <pc:docMk/>
            <pc:sldMk cId="1286000030" sldId="256"/>
            <ac:cxnSpMk id="394" creationId="{E8A87116-BB78-4714-B28D-7A30CC19D4C9}"/>
          </ac:cxnSpMkLst>
        </pc:cxnChg>
        <pc:cxnChg chg="add del mod">
          <ac:chgData name="성호 윤" userId="0ed5543a-3545-4296-abb2-ebac2b5f2c39" providerId="ADAL" clId="{8BCCBBB5-8BBB-4E53-B3F3-83E55A52B831}" dt="2019-10-14T15:14:36.303" v="57" actId="478"/>
          <ac:cxnSpMkLst>
            <pc:docMk/>
            <pc:sldMk cId="1286000030" sldId="256"/>
            <ac:cxnSpMk id="398" creationId="{6A5A07BC-380D-4A14-9552-232808F1468D}"/>
          </ac:cxnSpMkLst>
        </pc:cxnChg>
        <pc:cxnChg chg="add del mod">
          <ac:chgData name="성호 윤" userId="0ed5543a-3545-4296-abb2-ebac2b5f2c39" providerId="ADAL" clId="{8BCCBBB5-8BBB-4E53-B3F3-83E55A52B831}" dt="2019-10-14T15:14:31.179" v="51" actId="478"/>
          <ac:cxnSpMkLst>
            <pc:docMk/>
            <pc:sldMk cId="1286000030" sldId="256"/>
            <ac:cxnSpMk id="415" creationId="{4F78C686-B44C-4CC0-AD4D-3351A7AE67C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2019-10-15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32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2019-10-15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930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2019-10-15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11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2019-10-15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882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2019-10-15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21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2019-10-15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68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2019-10-15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0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2019-10-15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92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2019-10-15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06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2019-10-15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84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2019-10-15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64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0AC4A-5590-4319-A94F-E6FC1FD1AB51}" type="datetimeFigureOut">
              <a:rPr lang="ko-KR" altLang="en-US" smtClean="0"/>
              <a:t>2019-10-15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32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타원 236">
            <a:extLst>
              <a:ext uri="{FF2B5EF4-FFF2-40B4-BE49-F238E27FC236}">
                <a16:creationId xmlns:a16="http://schemas.microsoft.com/office/drawing/2014/main" id="{0ABD6FEE-AE5B-4A5A-90BB-444497E11F5B}"/>
              </a:ext>
            </a:extLst>
          </p:cNvPr>
          <p:cNvSpPr/>
          <p:nvPr/>
        </p:nvSpPr>
        <p:spPr>
          <a:xfrm>
            <a:off x="2971419" y="5542588"/>
            <a:ext cx="966395" cy="3675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29F3186D-BFD9-467D-BFA1-701CCB5E4E16}"/>
              </a:ext>
            </a:extLst>
          </p:cNvPr>
          <p:cNvSpPr/>
          <p:nvPr/>
        </p:nvSpPr>
        <p:spPr>
          <a:xfrm>
            <a:off x="3194593" y="1532369"/>
            <a:ext cx="966395" cy="3675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526D77F-EDD2-431A-91C9-5550879CF148}"/>
              </a:ext>
            </a:extLst>
          </p:cNvPr>
          <p:cNvSpPr/>
          <p:nvPr/>
        </p:nvSpPr>
        <p:spPr>
          <a:xfrm>
            <a:off x="3194593" y="1142706"/>
            <a:ext cx="966395" cy="3675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52FE12-66D9-441E-8B4B-EC6E4A5E9CCB}"/>
              </a:ext>
            </a:extLst>
          </p:cNvPr>
          <p:cNvSpPr/>
          <p:nvPr/>
        </p:nvSpPr>
        <p:spPr>
          <a:xfrm>
            <a:off x="2038323" y="1173948"/>
            <a:ext cx="797766" cy="303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ysClr val="windowText" lastClr="000000"/>
                </a:solidFill>
              </a:rPr>
              <a:t>사원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89824DE-4F76-449E-9FE7-9F736408E021}"/>
              </a:ext>
            </a:extLst>
          </p:cNvPr>
          <p:cNvSpPr/>
          <p:nvPr/>
        </p:nvSpPr>
        <p:spPr>
          <a:xfrm>
            <a:off x="817993" y="432448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주소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6F9542A-43B7-48CB-8DDC-2CC3E901AFC0}"/>
              </a:ext>
            </a:extLst>
          </p:cNvPr>
          <p:cNvSpPr/>
          <p:nvPr/>
        </p:nvSpPr>
        <p:spPr>
          <a:xfrm>
            <a:off x="818441" y="803197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생년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월일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982F9FB-8BF5-4B64-84F0-CB374786FC0C}"/>
              </a:ext>
            </a:extLst>
          </p:cNvPr>
          <p:cNvSpPr/>
          <p:nvPr/>
        </p:nvSpPr>
        <p:spPr>
          <a:xfrm>
            <a:off x="2038324" y="432448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성별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C61C0CF-B684-4917-A755-EBD68BA19367}"/>
              </a:ext>
            </a:extLst>
          </p:cNvPr>
          <p:cNvSpPr/>
          <p:nvPr/>
        </p:nvSpPr>
        <p:spPr>
          <a:xfrm>
            <a:off x="818442" y="1173947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u="heavy" dirty="0">
                <a:solidFill>
                  <a:schemeClr val="tx1"/>
                </a:solidFill>
              </a:rPr>
              <a:t>사번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DA518F1-95BE-40C8-9BE5-D055D1FE358D}"/>
              </a:ext>
            </a:extLst>
          </p:cNvPr>
          <p:cNvSpPr/>
          <p:nvPr/>
        </p:nvSpPr>
        <p:spPr>
          <a:xfrm>
            <a:off x="3270230" y="432447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급여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CE3AAAC-004D-4DD6-97A3-95B0656C3BCE}"/>
              </a:ext>
            </a:extLst>
          </p:cNvPr>
          <p:cNvSpPr/>
          <p:nvPr/>
        </p:nvSpPr>
        <p:spPr>
          <a:xfrm>
            <a:off x="818441" y="1559661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사원</a:t>
            </a:r>
            <a:r>
              <a:rPr lang="en-US" altLang="ko-KR" sz="900" b="1" dirty="0">
                <a:solidFill>
                  <a:schemeClr val="tx1"/>
                </a:solidFill>
              </a:rPr>
              <a:t>_</a:t>
            </a:r>
            <a:r>
              <a:rPr lang="ko-KR" altLang="en-US" sz="900" b="1" dirty="0">
                <a:solidFill>
                  <a:schemeClr val="tx1"/>
                </a:solidFill>
              </a:rPr>
              <a:t>성명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54B9D01-6300-4E51-AC13-600542668B0B}"/>
              </a:ext>
            </a:extLst>
          </p:cNvPr>
          <p:cNvCxnSpPr>
            <a:cxnSpLocks/>
            <a:stCxn id="60" idx="7"/>
            <a:endCxn id="3" idx="1"/>
          </p:cNvCxnSpPr>
          <p:nvPr/>
        </p:nvCxnSpPr>
        <p:spPr>
          <a:xfrm flipV="1">
            <a:off x="1499376" y="1325655"/>
            <a:ext cx="538947" cy="278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B5ABC93-1379-403B-9BD6-2C41490B41E0}"/>
              </a:ext>
            </a:extLst>
          </p:cNvPr>
          <p:cNvCxnSpPr>
            <a:cxnSpLocks/>
            <a:stCxn id="58" idx="6"/>
            <a:endCxn id="3" idx="1"/>
          </p:cNvCxnSpPr>
          <p:nvPr/>
        </p:nvCxnSpPr>
        <p:spPr>
          <a:xfrm>
            <a:off x="1616207" y="1325654"/>
            <a:ext cx="42211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EA452DB-EABA-47D6-B043-99BFC1237BD6}"/>
              </a:ext>
            </a:extLst>
          </p:cNvPr>
          <p:cNvCxnSpPr>
            <a:cxnSpLocks/>
            <a:stCxn id="56" idx="5"/>
            <a:endCxn id="3" idx="1"/>
          </p:cNvCxnSpPr>
          <p:nvPr/>
        </p:nvCxnSpPr>
        <p:spPr>
          <a:xfrm>
            <a:off x="1499376" y="1062176"/>
            <a:ext cx="538947" cy="263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E3491AF-7F7A-42B0-9DC6-D2EB222C38DE}"/>
              </a:ext>
            </a:extLst>
          </p:cNvPr>
          <p:cNvCxnSpPr>
            <a:cxnSpLocks/>
            <a:stCxn id="6" idx="5"/>
            <a:endCxn id="3" idx="0"/>
          </p:cNvCxnSpPr>
          <p:nvPr/>
        </p:nvCxnSpPr>
        <p:spPr>
          <a:xfrm>
            <a:off x="1498928" y="691427"/>
            <a:ext cx="938278" cy="4825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75C6E6D-E5A3-4C3E-9D76-8EBE57D8253E}"/>
              </a:ext>
            </a:extLst>
          </p:cNvPr>
          <p:cNvCxnSpPr>
            <a:cxnSpLocks/>
            <a:stCxn id="57" idx="4"/>
            <a:endCxn id="3" idx="0"/>
          </p:cNvCxnSpPr>
          <p:nvPr/>
        </p:nvCxnSpPr>
        <p:spPr>
          <a:xfrm flipH="1">
            <a:off x="2437206" y="735861"/>
            <a:ext cx="1" cy="438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D2ED27D2-A8D3-4383-9822-EFFEDA2BF2E9}"/>
              </a:ext>
            </a:extLst>
          </p:cNvPr>
          <p:cNvSpPr/>
          <p:nvPr/>
        </p:nvSpPr>
        <p:spPr>
          <a:xfrm>
            <a:off x="3278909" y="807187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소속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부서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FDD57C2C-CE33-40C9-A3C1-5C498B0FAC28}"/>
              </a:ext>
            </a:extLst>
          </p:cNvPr>
          <p:cNvSpPr/>
          <p:nvPr/>
        </p:nvSpPr>
        <p:spPr>
          <a:xfrm>
            <a:off x="3278910" y="1177937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참여프로젝트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893F7896-4D8A-46B2-90B2-39D7B929AEFD}"/>
              </a:ext>
            </a:extLst>
          </p:cNvPr>
          <p:cNvSpPr/>
          <p:nvPr/>
        </p:nvSpPr>
        <p:spPr>
          <a:xfrm>
            <a:off x="3278909" y="1563651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사수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D794B92-E652-4889-8D9E-087069EB7E30}"/>
              </a:ext>
            </a:extLst>
          </p:cNvPr>
          <p:cNvCxnSpPr>
            <a:cxnSpLocks/>
            <a:stCxn id="59" idx="3"/>
            <a:endCxn id="3" idx="0"/>
          </p:cNvCxnSpPr>
          <p:nvPr/>
        </p:nvCxnSpPr>
        <p:spPr>
          <a:xfrm flipH="1">
            <a:off x="2437206" y="691426"/>
            <a:ext cx="949854" cy="482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AA67BFA-BE37-4051-9820-7FB85E47D5EE}"/>
              </a:ext>
            </a:extLst>
          </p:cNvPr>
          <p:cNvCxnSpPr>
            <a:cxnSpLocks/>
            <a:stCxn id="89" idx="3"/>
            <a:endCxn id="3" idx="3"/>
          </p:cNvCxnSpPr>
          <p:nvPr/>
        </p:nvCxnSpPr>
        <p:spPr>
          <a:xfrm flipH="1">
            <a:off x="2836089" y="1066166"/>
            <a:ext cx="559650" cy="259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B1FBD3DA-A476-4F1A-A5AC-D39B8F01D509}"/>
              </a:ext>
            </a:extLst>
          </p:cNvPr>
          <p:cNvCxnSpPr>
            <a:cxnSpLocks/>
            <a:stCxn id="126" idx="2"/>
            <a:endCxn id="3" idx="3"/>
          </p:cNvCxnSpPr>
          <p:nvPr/>
        </p:nvCxnSpPr>
        <p:spPr>
          <a:xfrm flipH="1" flipV="1">
            <a:off x="2836089" y="1325655"/>
            <a:ext cx="358504" cy="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B3F4A5C1-30CE-4919-BBF0-B17E02F19E22}"/>
              </a:ext>
            </a:extLst>
          </p:cNvPr>
          <p:cNvCxnSpPr>
            <a:cxnSpLocks/>
            <a:stCxn id="127" idx="1"/>
            <a:endCxn id="3" idx="3"/>
          </p:cNvCxnSpPr>
          <p:nvPr/>
        </p:nvCxnSpPr>
        <p:spPr>
          <a:xfrm flipH="1" flipV="1">
            <a:off x="2836089" y="1325655"/>
            <a:ext cx="500029" cy="260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CE2E775-BBCB-43A9-8726-9CBBCD920334}"/>
              </a:ext>
            </a:extLst>
          </p:cNvPr>
          <p:cNvSpPr/>
          <p:nvPr/>
        </p:nvSpPr>
        <p:spPr>
          <a:xfrm>
            <a:off x="2057747" y="3262421"/>
            <a:ext cx="797766" cy="303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ysClr val="windowText" lastClr="000000"/>
                </a:solidFill>
              </a:rPr>
              <a:t>부양가족</a:t>
            </a: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2E42E537-B2A7-40A1-B334-3276CCA42F5C}"/>
              </a:ext>
            </a:extLst>
          </p:cNvPr>
          <p:cNvSpPr/>
          <p:nvPr/>
        </p:nvSpPr>
        <p:spPr>
          <a:xfrm>
            <a:off x="1171885" y="2827702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성별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515BB81D-D0E0-4C73-B69D-D0F375C8BB1B}"/>
              </a:ext>
            </a:extLst>
          </p:cNvPr>
          <p:cNvSpPr/>
          <p:nvPr/>
        </p:nvSpPr>
        <p:spPr>
          <a:xfrm>
            <a:off x="263491" y="2827702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u="dashLongHeavy" dirty="0">
                <a:solidFill>
                  <a:schemeClr val="tx1"/>
                </a:solidFill>
              </a:rPr>
              <a:t>가족</a:t>
            </a:r>
            <a:r>
              <a:rPr lang="en-US" altLang="ko-KR" sz="900" b="1" u="dashLongHeavy" dirty="0">
                <a:solidFill>
                  <a:schemeClr val="tx1"/>
                </a:solidFill>
              </a:rPr>
              <a:t>_</a:t>
            </a:r>
            <a:r>
              <a:rPr lang="ko-KR" altLang="en-US" sz="900" b="1" u="dashLongHeavy" dirty="0">
                <a:solidFill>
                  <a:schemeClr val="tx1"/>
                </a:solidFill>
              </a:rPr>
              <a:t>성명</a:t>
            </a:r>
            <a:endParaRPr lang="en-US" altLang="ko-KR" sz="900" b="1" u="dashLongHeavy" dirty="0">
              <a:solidFill>
                <a:schemeClr val="tx1"/>
              </a:solidFill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2C85C651-4E91-4B8E-B498-B76D7D410C99}"/>
              </a:ext>
            </a:extLst>
          </p:cNvPr>
          <p:cNvSpPr/>
          <p:nvPr/>
        </p:nvSpPr>
        <p:spPr>
          <a:xfrm>
            <a:off x="2057748" y="2827702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생년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월일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83D76C74-7D03-4C29-9AE3-3C6E3E2B13EF}"/>
              </a:ext>
            </a:extLst>
          </p:cNvPr>
          <p:cNvSpPr/>
          <p:nvPr/>
        </p:nvSpPr>
        <p:spPr>
          <a:xfrm>
            <a:off x="2940893" y="2827701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가족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관계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D30776DF-B1B2-4B6D-ABD3-A014A9490BE0}"/>
              </a:ext>
            </a:extLst>
          </p:cNvPr>
          <p:cNvCxnSpPr>
            <a:cxnSpLocks/>
            <a:stCxn id="142" idx="4"/>
            <a:endCxn id="140" idx="0"/>
          </p:cNvCxnSpPr>
          <p:nvPr/>
        </p:nvCxnSpPr>
        <p:spPr>
          <a:xfrm>
            <a:off x="662374" y="3131115"/>
            <a:ext cx="1794256" cy="131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631AFAA9-3980-42BC-88A5-EE21B85FCBE4}"/>
              </a:ext>
            </a:extLst>
          </p:cNvPr>
          <p:cNvCxnSpPr>
            <a:cxnSpLocks/>
            <a:stCxn id="141" idx="4"/>
            <a:endCxn id="140" idx="0"/>
          </p:cNvCxnSpPr>
          <p:nvPr/>
        </p:nvCxnSpPr>
        <p:spPr>
          <a:xfrm>
            <a:off x="1570768" y="3131115"/>
            <a:ext cx="885862" cy="131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ADB1155C-FBD0-40CD-BEF9-DC3F84F468C3}"/>
              </a:ext>
            </a:extLst>
          </p:cNvPr>
          <p:cNvCxnSpPr>
            <a:cxnSpLocks/>
            <a:stCxn id="143" idx="4"/>
            <a:endCxn id="140" idx="0"/>
          </p:cNvCxnSpPr>
          <p:nvPr/>
        </p:nvCxnSpPr>
        <p:spPr>
          <a:xfrm flipH="1">
            <a:off x="2456630" y="3131115"/>
            <a:ext cx="1" cy="131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타원 151">
            <a:extLst>
              <a:ext uri="{FF2B5EF4-FFF2-40B4-BE49-F238E27FC236}">
                <a16:creationId xmlns:a16="http://schemas.microsoft.com/office/drawing/2014/main" id="{DE1631EF-463D-4A2C-BF2E-AAF6D1BD784C}"/>
              </a:ext>
            </a:extLst>
          </p:cNvPr>
          <p:cNvSpPr/>
          <p:nvPr/>
        </p:nvSpPr>
        <p:spPr>
          <a:xfrm>
            <a:off x="3849287" y="2827702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사번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43A04F6F-A2E7-4BE1-AFDE-82195CDADE32}"/>
              </a:ext>
            </a:extLst>
          </p:cNvPr>
          <p:cNvCxnSpPr>
            <a:cxnSpLocks/>
            <a:stCxn id="145" idx="4"/>
            <a:endCxn id="140" idx="0"/>
          </p:cNvCxnSpPr>
          <p:nvPr/>
        </p:nvCxnSpPr>
        <p:spPr>
          <a:xfrm flipH="1">
            <a:off x="2456630" y="3131114"/>
            <a:ext cx="883146" cy="131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D06A8179-953D-4FF5-B4FA-36336869889D}"/>
              </a:ext>
            </a:extLst>
          </p:cNvPr>
          <p:cNvCxnSpPr>
            <a:cxnSpLocks/>
            <a:stCxn id="152" idx="4"/>
            <a:endCxn id="140" idx="0"/>
          </p:cNvCxnSpPr>
          <p:nvPr/>
        </p:nvCxnSpPr>
        <p:spPr>
          <a:xfrm flipH="1">
            <a:off x="2456630" y="3131115"/>
            <a:ext cx="1791540" cy="131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DF7270AA-A971-42CB-8430-7005C250D13C}"/>
              </a:ext>
            </a:extLst>
          </p:cNvPr>
          <p:cNvSpPr/>
          <p:nvPr/>
        </p:nvSpPr>
        <p:spPr>
          <a:xfrm>
            <a:off x="3436341" y="2455728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사원과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관계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00871D71-62B0-4D38-B752-18B541418AE2}"/>
              </a:ext>
            </a:extLst>
          </p:cNvPr>
          <p:cNvSpPr/>
          <p:nvPr/>
        </p:nvSpPr>
        <p:spPr>
          <a:xfrm>
            <a:off x="2424356" y="2455726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사원</a:t>
            </a:r>
            <a:r>
              <a:rPr lang="en-US" altLang="ko-KR" sz="900" b="1" dirty="0">
                <a:solidFill>
                  <a:schemeClr val="tx1"/>
                </a:solidFill>
              </a:rPr>
              <a:t>_</a:t>
            </a:r>
            <a:r>
              <a:rPr lang="ko-KR" altLang="en-US" sz="900" b="1" dirty="0">
                <a:solidFill>
                  <a:schemeClr val="tx1"/>
                </a:solidFill>
              </a:rPr>
              <a:t>성명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5946E1AF-FA59-4467-93D1-10253C93CDD3}"/>
              </a:ext>
            </a:extLst>
          </p:cNvPr>
          <p:cNvCxnSpPr>
            <a:cxnSpLocks/>
            <a:stCxn id="161" idx="4"/>
            <a:endCxn id="145" idx="1"/>
          </p:cNvCxnSpPr>
          <p:nvPr/>
        </p:nvCxnSpPr>
        <p:spPr>
          <a:xfrm>
            <a:off x="2823239" y="2759139"/>
            <a:ext cx="234484" cy="112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C9FE075-C9E8-4F5E-A645-DF7F7DF3ACF9}"/>
              </a:ext>
            </a:extLst>
          </p:cNvPr>
          <p:cNvCxnSpPr>
            <a:cxnSpLocks/>
            <a:stCxn id="145" idx="7"/>
            <a:endCxn id="160" idx="4"/>
          </p:cNvCxnSpPr>
          <p:nvPr/>
        </p:nvCxnSpPr>
        <p:spPr>
          <a:xfrm flipV="1">
            <a:off x="3621828" y="2759141"/>
            <a:ext cx="213396" cy="112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955902A-0491-4EAD-8A3C-A9AEAAD06361}"/>
              </a:ext>
            </a:extLst>
          </p:cNvPr>
          <p:cNvSpPr/>
          <p:nvPr/>
        </p:nvSpPr>
        <p:spPr>
          <a:xfrm>
            <a:off x="2054569" y="4623036"/>
            <a:ext cx="797766" cy="303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ysClr val="windowText" lastClr="000000"/>
                </a:solidFill>
              </a:rPr>
              <a:t>부서</a:t>
            </a: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C5D8B1F5-2C36-44EB-B27A-7F89118C0AEA}"/>
              </a:ext>
            </a:extLst>
          </p:cNvPr>
          <p:cNvSpPr/>
          <p:nvPr/>
        </p:nvSpPr>
        <p:spPr>
          <a:xfrm>
            <a:off x="780163" y="4138841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u="heavy" dirty="0">
                <a:solidFill>
                  <a:schemeClr val="tx1"/>
                </a:solidFill>
              </a:rPr>
              <a:t>부서명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2F52ED86-E00D-4E71-A61D-BB5C2D5229FC}"/>
              </a:ext>
            </a:extLst>
          </p:cNvPr>
          <p:cNvSpPr/>
          <p:nvPr/>
        </p:nvSpPr>
        <p:spPr>
          <a:xfrm>
            <a:off x="1645578" y="4129142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부서장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781A811B-93C1-4D38-9372-9DE802231782}"/>
              </a:ext>
            </a:extLst>
          </p:cNvPr>
          <p:cNvSpPr/>
          <p:nvPr/>
        </p:nvSpPr>
        <p:spPr>
          <a:xfrm>
            <a:off x="2506544" y="4138840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임기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시작일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CAE1509F-0A0E-4AA7-923D-D319B30DACA7}"/>
              </a:ext>
            </a:extLst>
          </p:cNvPr>
          <p:cNvSpPr/>
          <p:nvPr/>
        </p:nvSpPr>
        <p:spPr>
          <a:xfrm>
            <a:off x="3367510" y="4138841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위치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97F91C87-50F7-48F5-8552-DCF2C90BC23E}"/>
              </a:ext>
            </a:extLst>
          </p:cNvPr>
          <p:cNvCxnSpPr>
            <a:cxnSpLocks/>
            <a:stCxn id="189" idx="4"/>
            <a:endCxn id="176" idx="0"/>
          </p:cNvCxnSpPr>
          <p:nvPr/>
        </p:nvCxnSpPr>
        <p:spPr>
          <a:xfrm>
            <a:off x="1179046" y="4442254"/>
            <a:ext cx="1274406" cy="180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34047458-6372-491A-A983-682FBF0C2294}"/>
              </a:ext>
            </a:extLst>
          </p:cNvPr>
          <p:cNvCxnSpPr>
            <a:cxnSpLocks/>
            <a:stCxn id="190" idx="4"/>
            <a:endCxn id="176" idx="0"/>
          </p:cNvCxnSpPr>
          <p:nvPr/>
        </p:nvCxnSpPr>
        <p:spPr>
          <a:xfrm>
            <a:off x="2044461" y="4432555"/>
            <a:ext cx="408991" cy="190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4447FC6E-D3D9-4B6B-8684-55C8D4CCE02C}"/>
              </a:ext>
            </a:extLst>
          </p:cNvPr>
          <p:cNvCxnSpPr>
            <a:cxnSpLocks/>
            <a:stCxn id="192" idx="4"/>
            <a:endCxn id="176" idx="0"/>
          </p:cNvCxnSpPr>
          <p:nvPr/>
        </p:nvCxnSpPr>
        <p:spPr>
          <a:xfrm flipH="1">
            <a:off x="2453452" y="4442253"/>
            <a:ext cx="451975" cy="180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EA92D6FA-6959-4208-A808-1790C28EE595}"/>
              </a:ext>
            </a:extLst>
          </p:cNvPr>
          <p:cNvCxnSpPr>
            <a:cxnSpLocks/>
            <a:stCxn id="193" idx="4"/>
            <a:endCxn id="176" idx="0"/>
          </p:cNvCxnSpPr>
          <p:nvPr/>
        </p:nvCxnSpPr>
        <p:spPr>
          <a:xfrm flipH="1">
            <a:off x="2453452" y="4442254"/>
            <a:ext cx="1312941" cy="180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225EB745-23B1-4209-904B-117B89EA1E4E}"/>
              </a:ext>
            </a:extLst>
          </p:cNvPr>
          <p:cNvSpPr/>
          <p:nvPr/>
        </p:nvSpPr>
        <p:spPr>
          <a:xfrm>
            <a:off x="2046705" y="6181689"/>
            <a:ext cx="797766" cy="303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ysClr val="windowText" lastClr="000000"/>
                </a:solidFill>
              </a:rPr>
              <a:t>프로젝트</a:t>
            </a: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1870CE93-64FB-4886-A719-189073E17185}"/>
              </a:ext>
            </a:extLst>
          </p:cNvPr>
          <p:cNvSpPr/>
          <p:nvPr/>
        </p:nvSpPr>
        <p:spPr>
          <a:xfrm>
            <a:off x="1174549" y="5574656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진행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부서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DF57FD5A-392D-4B11-ABFE-2D90D8608072}"/>
              </a:ext>
            </a:extLst>
          </p:cNvPr>
          <p:cNvSpPr/>
          <p:nvPr/>
        </p:nvSpPr>
        <p:spPr>
          <a:xfrm>
            <a:off x="289896" y="5574656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u="dashLongHeavy" dirty="0">
                <a:solidFill>
                  <a:schemeClr val="tx1"/>
                </a:solidFill>
              </a:rPr>
              <a:t>프로</a:t>
            </a:r>
            <a:endParaRPr lang="en-US" altLang="ko-KR" sz="900" b="1" u="dashLongHeavy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u="dashLongHeavy" dirty="0" err="1">
                <a:solidFill>
                  <a:schemeClr val="tx1"/>
                </a:solidFill>
              </a:rPr>
              <a:t>젝트명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8ABDAA16-BC03-43C4-AE8C-EAB333884FF2}"/>
              </a:ext>
            </a:extLst>
          </p:cNvPr>
          <p:cNvSpPr/>
          <p:nvPr/>
        </p:nvSpPr>
        <p:spPr>
          <a:xfrm>
            <a:off x="2046705" y="5574656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위치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정보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2A6902DC-08B5-43A5-8C84-94A792B3D7BA}"/>
              </a:ext>
            </a:extLst>
          </p:cNvPr>
          <p:cNvSpPr/>
          <p:nvPr/>
        </p:nvSpPr>
        <p:spPr>
          <a:xfrm>
            <a:off x="3055733" y="5574655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참여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사원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38D61358-123D-42D1-95A5-DAFAF0863D1E}"/>
              </a:ext>
            </a:extLst>
          </p:cNvPr>
          <p:cNvCxnSpPr>
            <a:cxnSpLocks/>
            <a:stCxn id="227" idx="4"/>
            <a:endCxn id="225" idx="0"/>
          </p:cNvCxnSpPr>
          <p:nvPr/>
        </p:nvCxnSpPr>
        <p:spPr>
          <a:xfrm>
            <a:off x="688779" y="5878069"/>
            <a:ext cx="1756809" cy="303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9FBC5E58-D856-4292-A489-75E7E9F32002}"/>
              </a:ext>
            </a:extLst>
          </p:cNvPr>
          <p:cNvCxnSpPr>
            <a:cxnSpLocks/>
            <a:stCxn id="226" idx="4"/>
            <a:endCxn id="225" idx="0"/>
          </p:cNvCxnSpPr>
          <p:nvPr/>
        </p:nvCxnSpPr>
        <p:spPr>
          <a:xfrm>
            <a:off x="1573432" y="5878069"/>
            <a:ext cx="872156" cy="303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>
            <a:extLst>
              <a:ext uri="{FF2B5EF4-FFF2-40B4-BE49-F238E27FC236}">
                <a16:creationId xmlns:a16="http://schemas.microsoft.com/office/drawing/2014/main" id="{E172F5D0-70FE-4C5B-B043-CEC2892D1C2B}"/>
              </a:ext>
            </a:extLst>
          </p:cNvPr>
          <p:cNvCxnSpPr>
            <a:cxnSpLocks/>
            <a:stCxn id="228" idx="4"/>
            <a:endCxn id="225" idx="0"/>
          </p:cNvCxnSpPr>
          <p:nvPr/>
        </p:nvCxnSpPr>
        <p:spPr>
          <a:xfrm>
            <a:off x="2445588" y="5878069"/>
            <a:ext cx="0" cy="303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타원 232">
            <a:extLst>
              <a:ext uri="{FF2B5EF4-FFF2-40B4-BE49-F238E27FC236}">
                <a16:creationId xmlns:a16="http://schemas.microsoft.com/office/drawing/2014/main" id="{70FA9FAC-3904-4B6D-B0D7-5FC162292332}"/>
              </a:ext>
            </a:extLst>
          </p:cNvPr>
          <p:cNvSpPr/>
          <p:nvPr/>
        </p:nvSpPr>
        <p:spPr>
          <a:xfrm>
            <a:off x="4009509" y="5574656"/>
            <a:ext cx="797765" cy="3034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사번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671992E7-DACE-4807-B690-B321446186A7}"/>
              </a:ext>
            </a:extLst>
          </p:cNvPr>
          <p:cNvCxnSpPr>
            <a:cxnSpLocks/>
            <a:stCxn id="229" idx="4"/>
            <a:endCxn id="225" idx="0"/>
          </p:cNvCxnSpPr>
          <p:nvPr/>
        </p:nvCxnSpPr>
        <p:spPr>
          <a:xfrm flipH="1">
            <a:off x="2445588" y="5878068"/>
            <a:ext cx="1009028" cy="303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0B795249-B50F-4C37-9B1B-9D9B3C843F4F}"/>
              </a:ext>
            </a:extLst>
          </p:cNvPr>
          <p:cNvCxnSpPr>
            <a:cxnSpLocks/>
            <a:stCxn id="233" idx="4"/>
            <a:endCxn id="225" idx="0"/>
          </p:cNvCxnSpPr>
          <p:nvPr/>
        </p:nvCxnSpPr>
        <p:spPr>
          <a:xfrm flipH="1">
            <a:off x="2445588" y="5878069"/>
            <a:ext cx="1962804" cy="303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그림 124" descr="스크린샷이(가) 표시된 사진&#10;&#10;자동 생성된 설명">
            <a:extLst>
              <a:ext uri="{FF2B5EF4-FFF2-40B4-BE49-F238E27FC236}">
                <a16:creationId xmlns:a16="http://schemas.microsoft.com/office/drawing/2014/main" id="{8CAD5D80-7FC4-4638-B60F-45B2D46E2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163" y="176521"/>
            <a:ext cx="3883221" cy="1980186"/>
          </a:xfrm>
          <a:prstGeom prst="rect">
            <a:avLst/>
          </a:prstGeom>
        </p:spPr>
      </p:pic>
      <p:pic>
        <p:nvPicPr>
          <p:cNvPr id="128" name="그림 127" descr="스크린샷이(가) 표시된 사진&#10;&#10;자동 생성된 설명">
            <a:extLst>
              <a:ext uri="{FF2B5EF4-FFF2-40B4-BE49-F238E27FC236}">
                <a16:creationId xmlns:a16="http://schemas.microsoft.com/office/drawing/2014/main" id="{C58A47E2-EBC7-44A0-AA23-44A18CFE0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371" y="2296854"/>
            <a:ext cx="3907212" cy="1440179"/>
          </a:xfrm>
          <a:prstGeom prst="rect">
            <a:avLst/>
          </a:prstGeom>
        </p:spPr>
      </p:pic>
      <p:pic>
        <p:nvPicPr>
          <p:cNvPr id="129" name="그림 128" descr="스크린샷이(가) 표시된 사진&#10;&#10;자동 생성된 설명">
            <a:extLst>
              <a:ext uri="{FF2B5EF4-FFF2-40B4-BE49-F238E27FC236}">
                <a16:creationId xmlns:a16="http://schemas.microsoft.com/office/drawing/2014/main" id="{6E19E0EE-B8DB-4038-9894-04659E29A0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043" y="3877180"/>
            <a:ext cx="3962400" cy="1247281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4224C541-C475-4964-9783-7B26120B06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538" y="5264609"/>
            <a:ext cx="3960925" cy="143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0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45</Words>
  <Application>Microsoft Office PowerPoint</Application>
  <PresentationFormat>화면 슬라이드 쇼(4:3)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성호</dc:creator>
  <cp:lastModifiedBy>윤 성호</cp:lastModifiedBy>
  <cp:revision>31</cp:revision>
  <dcterms:created xsi:type="dcterms:W3CDTF">2019-10-10T07:34:20Z</dcterms:created>
  <dcterms:modified xsi:type="dcterms:W3CDTF">2019-10-14T15:48:40Z</dcterms:modified>
</cp:coreProperties>
</file>