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호 윤" userId="0ed5543a-3545-4296-abb2-ebac2b5f2c39" providerId="ADAL" clId="{8BCCBBB5-8BBB-4E53-B3F3-83E55A52B831}"/>
    <pc:docChg chg="undo custSel modSld">
      <pc:chgData name="성호 윤" userId="0ed5543a-3545-4296-abb2-ebac2b5f2c39" providerId="ADAL" clId="{8BCCBBB5-8BBB-4E53-B3F3-83E55A52B831}" dt="2019-11-04T13:47:05.469" v="832" actId="1076"/>
      <pc:docMkLst>
        <pc:docMk/>
      </pc:docMkLst>
      <pc:sldChg chg="addSp delSp modSp">
        <pc:chgData name="성호 윤" userId="0ed5543a-3545-4296-abb2-ebac2b5f2c39" providerId="ADAL" clId="{8BCCBBB5-8BBB-4E53-B3F3-83E55A52B831}" dt="2019-11-04T13:47:05.469" v="832" actId="1076"/>
        <pc:sldMkLst>
          <pc:docMk/>
          <pc:sldMk cId="1286000030" sldId="256"/>
        </pc:sldMkLst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" creationId="{B452FE12-66D9-441E-8B4B-EC6E4A5E9CCB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7" creationId="{2F4C4ECD-4E4C-41D1-B19E-756BF334B9A2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56" creationId="{06F9542A-43B7-48CB-8DDC-2CC3E901AFC0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58" creationId="{EC61C0CF-B684-4917-A755-EBD68BA19367}"/>
          </ac:spMkLst>
        </pc:spChg>
        <pc:spChg chg="del">
          <ac:chgData name="성호 윤" userId="0ed5543a-3545-4296-abb2-ebac2b5f2c39" providerId="ADAL" clId="{8BCCBBB5-8BBB-4E53-B3F3-83E55A52B831}" dt="2019-11-04T13:09:50.268" v="138" actId="478"/>
          <ac:spMkLst>
            <pc:docMk/>
            <pc:sldMk cId="1286000030" sldId="256"/>
            <ac:spMk id="65" creationId="{7E10167D-9086-4DFF-AD26-7EA86228E6FF}"/>
          </ac:spMkLst>
        </pc:spChg>
        <pc:spChg chg="del">
          <ac:chgData name="성호 윤" userId="0ed5543a-3545-4296-abb2-ebac2b5f2c39" providerId="ADAL" clId="{8BCCBBB5-8BBB-4E53-B3F3-83E55A52B831}" dt="2019-11-04T13:09:47.362" v="133" actId="478"/>
          <ac:spMkLst>
            <pc:docMk/>
            <pc:sldMk cId="1286000030" sldId="256"/>
            <ac:spMk id="73" creationId="{2C1A4827-C541-4610-9BE3-CF9B7C6AEF7A}"/>
          </ac:spMkLst>
        </pc:spChg>
        <pc:spChg chg="del">
          <ac:chgData name="성호 윤" userId="0ed5543a-3545-4296-abb2-ebac2b5f2c39" providerId="ADAL" clId="{8BCCBBB5-8BBB-4E53-B3F3-83E55A52B831}" dt="2019-11-04T13:08:00.091" v="32" actId="478"/>
          <ac:spMkLst>
            <pc:docMk/>
            <pc:sldMk cId="1286000030" sldId="256"/>
            <ac:spMk id="75" creationId="{BA333427-C5C1-4F7A-A6A7-56FF12BF3797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95" creationId="{31893E24-AA00-4D87-AA05-078A7AEA23AA}"/>
          </ac:spMkLst>
        </pc:spChg>
        <pc:spChg chg="del">
          <ac:chgData name="성호 윤" userId="0ed5543a-3545-4296-abb2-ebac2b5f2c39" providerId="ADAL" clId="{8BCCBBB5-8BBB-4E53-B3F3-83E55A52B831}" dt="2019-11-04T13:14:05.395" v="365" actId="478"/>
          <ac:spMkLst>
            <pc:docMk/>
            <pc:sldMk cId="1286000030" sldId="256"/>
            <ac:spMk id="97" creationId="{66D8FBCB-D2AD-4C67-8155-16B4AE244DD4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98" creationId="{2E089473-4BE8-42C2-B157-5016D7FC9528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01" creationId="{598A2995-59AA-416C-9A3B-64A0B5090A27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02" creationId="{FDAF5381-CC59-4889-81D2-B87054FB5EB6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03" creationId="{11B948C2-1BC4-4CDB-8FE2-6402B97A0A2B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18" creationId="{8B22A22E-220C-473A-B1C4-B0E28AE6D668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30" creationId="{FC6F0CC1-B4C6-45CB-93C5-E29937B9BAA0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39" creationId="{4C0715B6-AE9C-4398-8F3B-C2FBE3FD76AD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89" creationId="{F3056F04-4D1C-4B3C-9685-045160861B42}"/>
          </ac:spMkLst>
        </pc:spChg>
        <pc:spChg chg="del mod">
          <ac:chgData name="성호 윤" userId="0ed5543a-3545-4296-abb2-ebac2b5f2c39" providerId="ADAL" clId="{8BCCBBB5-8BBB-4E53-B3F3-83E55A52B831}" dt="2019-11-04T13:09:46.815" v="132" actId="478"/>
          <ac:spMkLst>
            <pc:docMk/>
            <pc:sldMk cId="1286000030" sldId="256"/>
            <ac:spMk id="191" creationId="{83610680-D582-4D58-8225-6FAEF8841467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192" creationId="{23EB310F-4973-4D42-8499-1E78F8EBA009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200" creationId="{33A099CF-4017-4551-A622-314DE59E4DB5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205" creationId="{F423FBCC-8D2E-4ACA-8F51-17140B47BE70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239" creationId="{61343942-614C-4578-B49C-771F7ED0DE75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251" creationId="{2AB6D222-31EA-42E2-956C-FC481CD1E920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292" creationId="{06B99957-5937-49E3-AED2-8744120A3DBC}"/>
          </ac:spMkLst>
        </pc:spChg>
        <pc:spChg chg="del">
          <ac:chgData name="성호 윤" userId="0ed5543a-3545-4296-abb2-ebac2b5f2c39" providerId="ADAL" clId="{8BCCBBB5-8BBB-4E53-B3F3-83E55A52B831}" dt="2019-11-04T13:08:34.004" v="73" actId="478"/>
          <ac:spMkLst>
            <pc:docMk/>
            <pc:sldMk cId="1286000030" sldId="256"/>
            <ac:spMk id="293" creationId="{B928E70D-1946-42C7-BBF7-FF930678E632}"/>
          </ac:spMkLst>
        </pc:spChg>
        <pc:spChg chg="del">
          <ac:chgData name="성호 윤" userId="0ed5543a-3545-4296-abb2-ebac2b5f2c39" providerId="ADAL" clId="{8BCCBBB5-8BBB-4E53-B3F3-83E55A52B831}" dt="2019-11-04T13:08:09.026" v="40" actId="478"/>
          <ac:spMkLst>
            <pc:docMk/>
            <pc:sldMk cId="1286000030" sldId="256"/>
            <ac:spMk id="294" creationId="{B71DE9FF-22B8-42F5-B650-87760C162F09}"/>
          </ac:spMkLst>
        </pc:spChg>
        <pc:spChg chg="del">
          <ac:chgData name="성호 윤" userId="0ed5543a-3545-4296-abb2-ebac2b5f2c39" providerId="ADAL" clId="{8BCCBBB5-8BBB-4E53-B3F3-83E55A52B831}" dt="2019-11-04T13:14:06.208" v="366" actId="478"/>
          <ac:spMkLst>
            <pc:docMk/>
            <pc:sldMk cId="1286000030" sldId="256"/>
            <ac:spMk id="324" creationId="{B166D635-6105-4E47-9AF2-31DFAE0FDB97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37" creationId="{EE17DB60-EC38-4F90-ADD7-5447CDB22A7C}"/>
          </ac:spMkLst>
        </pc:spChg>
        <pc:spChg chg="del">
          <ac:chgData name="성호 윤" userId="0ed5543a-3545-4296-abb2-ebac2b5f2c39" providerId="ADAL" clId="{8BCCBBB5-8BBB-4E53-B3F3-83E55A52B831}" dt="2019-11-04T13:07:34.534" v="3" actId="478"/>
          <ac:spMkLst>
            <pc:docMk/>
            <pc:sldMk cId="1286000030" sldId="256"/>
            <ac:spMk id="338" creationId="{70EC643B-16E3-48B1-B7F0-F1A8546442EB}"/>
          </ac:spMkLst>
        </pc:spChg>
        <pc:spChg chg="add del mod">
          <ac:chgData name="성호 윤" userId="0ed5543a-3545-4296-abb2-ebac2b5f2c39" providerId="ADAL" clId="{8BCCBBB5-8BBB-4E53-B3F3-83E55A52B831}" dt="2019-11-04T13:25:09.378" v="745" actId="478"/>
          <ac:spMkLst>
            <pc:docMk/>
            <pc:sldMk cId="1286000030" sldId="256"/>
            <ac:spMk id="340" creationId="{F955A0CC-C8B1-4E7C-A200-C7330FDBC7FE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41" creationId="{B24313F3-A043-421D-A835-6561F5CC3BE9}"/>
          </ac:spMkLst>
        </pc:spChg>
        <pc:spChg chg="del">
          <ac:chgData name="성호 윤" userId="0ed5543a-3545-4296-abb2-ebac2b5f2c39" providerId="ADAL" clId="{8BCCBBB5-8BBB-4E53-B3F3-83E55A52B831}" dt="2019-11-04T13:09:44.925" v="129" actId="478"/>
          <ac:spMkLst>
            <pc:docMk/>
            <pc:sldMk cId="1286000030" sldId="256"/>
            <ac:spMk id="347" creationId="{5F25B0B0-CD76-4343-9B22-D8FCB56B6F08}"/>
          </ac:spMkLst>
        </pc:spChg>
        <pc:spChg chg="mod">
          <ac:chgData name="성호 윤" userId="0ed5543a-3545-4296-abb2-ebac2b5f2c39" providerId="ADAL" clId="{8BCCBBB5-8BBB-4E53-B3F3-83E55A52B831}" dt="2019-11-04T13:46:59.329" v="831" actId="1076"/>
          <ac:spMkLst>
            <pc:docMk/>
            <pc:sldMk cId="1286000030" sldId="256"/>
            <ac:spMk id="360" creationId="{A9F4EA16-8E88-4C49-8519-EED2F5B9E7F1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61" creationId="{1E18C833-3C88-4F3C-9C2E-243426A6CBDA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62" creationId="{73454DD6-BB03-4131-92BC-274AFAE5DD35}"/>
          </ac:spMkLst>
        </pc:spChg>
        <pc:spChg chg="del mod">
          <ac:chgData name="성호 윤" userId="0ed5543a-3545-4296-abb2-ebac2b5f2c39" providerId="ADAL" clId="{8BCCBBB5-8BBB-4E53-B3F3-83E55A52B831}" dt="2019-11-04T13:09:48.971" v="137"/>
          <ac:spMkLst>
            <pc:docMk/>
            <pc:sldMk cId="1286000030" sldId="256"/>
            <ac:spMk id="363" creationId="{F911DBAF-0A35-4B34-8689-03C120559511}"/>
          </ac:spMkLst>
        </pc:spChg>
        <pc:spChg chg="mod">
          <ac:chgData name="성호 윤" userId="0ed5543a-3545-4296-abb2-ebac2b5f2c39" providerId="ADAL" clId="{8BCCBBB5-8BBB-4E53-B3F3-83E55A52B831}" dt="2019-11-04T13:47:05.469" v="832" actId="1076"/>
          <ac:spMkLst>
            <pc:docMk/>
            <pc:sldMk cId="1286000030" sldId="256"/>
            <ac:spMk id="365" creationId="{9055C908-E168-4BDA-B6FF-B87F649CDB5C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66" creationId="{6D7D3878-7B12-40A3-AA0F-9888E749FF06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67" creationId="{56E7F48B-13E9-4D32-814B-19D1D9263893}"/>
          </ac:spMkLst>
        </pc:spChg>
        <pc:spChg chg="add del mod">
          <ac:chgData name="성호 윤" userId="0ed5543a-3545-4296-abb2-ebac2b5f2c39" providerId="ADAL" clId="{8BCCBBB5-8BBB-4E53-B3F3-83E55A52B831}" dt="2019-11-04T13:26:33.966" v="775" actId="478"/>
          <ac:spMkLst>
            <pc:docMk/>
            <pc:sldMk cId="1286000030" sldId="256"/>
            <ac:spMk id="368" creationId="{3FE1F720-F296-4944-8A99-98A24955383A}"/>
          </ac:spMkLst>
        </pc:spChg>
        <pc:spChg chg="add 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69" creationId="{125D4DBB-6382-42B7-8AF2-7D1DA177B066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71" creationId="{DF0039EC-881D-4DDB-ADE1-9B62A0AE2DFD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79" creationId="{7194EEC6-EA53-45D9-954F-71B31358A51F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80" creationId="{70BBA233-B30A-4774-B650-966327D0B8E6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82" creationId="{BF77EEAD-328C-4E0D-A719-BC32E7C21A1E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393" creationId="{3202DC1A-9CF6-4BFB-927D-DF470F9A89B1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404" creationId="{1FC88299-5A42-4EBC-8DFE-76662FB39EA8}"/>
          </ac:spMkLst>
        </pc:spChg>
        <pc:spChg chg="mod">
          <ac:chgData name="성호 윤" userId="0ed5543a-3545-4296-abb2-ebac2b5f2c39" providerId="ADAL" clId="{8BCCBBB5-8BBB-4E53-B3F3-83E55A52B831}" dt="2019-11-04T13:42:49.880" v="826" actId="164"/>
          <ac:spMkLst>
            <pc:docMk/>
            <pc:sldMk cId="1286000030" sldId="256"/>
            <ac:spMk id="405" creationId="{1F187461-B2F4-45C7-AA4E-F67B5B238CD4}"/>
          </ac:spMkLst>
        </pc:spChg>
        <pc:spChg chg="mod">
          <ac:chgData name="성호 윤" userId="0ed5543a-3545-4296-abb2-ebac2b5f2c39" providerId="ADAL" clId="{8BCCBBB5-8BBB-4E53-B3F3-83E55A52B831}" dt="2019-11-04T13:46:49.756" v="830" actId="1076"/>
          <ac:spMkLst>
            <pc:docMk/>
            <pc:sldMk cId="1286000030" sldId="256"/>
            <ac:spMk id="406" creationId="{52855610-9164-420F-B7FA-99A583E0539C}"/>
          </ac:spMkLst>
        </pc:spChg>
        <pc:spChg chg="del mod">
          <ac:chgData name="성호 윤" userId="0ed5543a-3545-4296-abb2-ebac2b5f2c39" providerId="ADAL" clId="{8BCCBBB5-8BBB-4E53-B3F3-83E55A52B831}" dt="2019-11-04T13:42:43.054" v="825" actId="478"/>
          <ac:spMkLst>
            <pc:docMk/>
            <pc:sldMk cId="1286000030" sldId="256"/>
            <ac:spMk id="408" creationId="{158C4E83-B88C-4412-A1A1-7F7ABCAD00D8}"/>
          </ac:spMkLst>
        </pc:spChg>
        <pc:spChg chg="del">
          <ac:chgData name="성호 윤" userId="0ed5543a-3545-4296-abb2-ebac2b5f2c39" providerId="ADAL" clId="{8BCCBBB5-8BBB-4E53-B3F3-83E55A52B831}" dt="2019-11-04T13:08:34.004" v="73" actId="478"/>
          <ac:spMkLst>
            <pc:docMk/>
            <pc:sldMk cId="1286000030" sldId="256"/>
            <ac:spMk id="414" creationId="{4D71E5DB-4F57-47AF-AD2B-A3EEBAC796B8}"/>
          </ac:spMkLst>
        </pc:spChg>
        <pc:grpChg chg="add mod">
          <ac:chgData name="성호 윤" userId="0ed5543a-3545-4296-abb2-ebac2b5f2c39" providerId="ADAL" clId="{8BCCBBB5-8BBB-4E53-B3F3-83E55A52B831}" dt="2019-11-04T13:43:25.122" v="829" actId="12789"/>
          <ac:grpSpMkLst>
            <pc:docMk/>
            <pc:sldMk cId="1286000030" sldId="256"/>
            <ac:grpSpMk id="342" creationId="{7A1DA9F0-7EB9-4D81-8BFC-F2073B1C146F}"/>
          </ac:grpSpMkLst>
        </pc:grp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62" creationId="{4B5ABC93-1379-403B-9BD6-2C41490B41E0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66" creationId="{0EA452DB-EABA-47D6-B043-99BFC1237BD6}"/>
          </ac:cxnSpMkLst>
        </pc:cxnChg>
        <pc:cxnChg chg="del mod">
          <ac:chgData name="성호 윤" userId="0ed5543a-3545-4296-abb2-ebac2b5f2c39" providerId="ADAL" clId="{8BCCBBB5-8BBB-4E53-B3F3-83E55A52B831}" dt="2019-11-04T13:13:47.040" v="359" actId="478"/>
          <ac:cxnSpMkLst>
            <pc:docMk/>
            <pc:sldMk cId="1286000030" sldId="256"/>
            <ac:cxnSpMk id="67" creationId="{8241751D-CA81-4C90-BA14-FEE263DF9ABF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77" creationId="{41835769-A084-46AF-AE83-F39124F5C0AF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99" creationId="{574D0B1A-6C12-4E11-AB47-4E97E0E8A945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00" creationId="{C64FB6ED-88E1-413B-B142-D1EBBB0BADEB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27" creationId="{58D275E0-549A-4460-A5C0-BCA21C5E0816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40" creationId="{2B51747A-D51A-4142-897F-ABFE1CC503F6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43" creationId="{3D754498-0A48-423B-B287-23CE275EA6C6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62" creationId="{D4CC618C-D69C-4846-9D6E-65BF4CDE4904}"/>
          </ac:cxnSpMkLst>
        </pc:cxnChg>
        <pc:cxnChg chg="add del mod">
          <ac:chgData name="성호 윤" userId="0ed5543a-3545-4296-abb2-ebac2b5f2c39" providerId="ADAL" clId="{8BCCBBB5-8BBB-4E53-B3F3-83E55A52B831}" dt="2019-11-04T13:11:37.321" v="234" actId="478"/>
          <ac:cxnSpMkLst>
            <pc:docMk/>
            <pc:sldMk cId="1286000030" sldId="256"/>
            <ac:cxnSpMk id="165" creationId="{15D22AD7-AAAE-4AFE-A530-F80762683C34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69" creationId="{E2AD7E0A-51BD-40A3-AAB9-BE5CE5B18A22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75" creationId="{0D1DDCE1-6E2A-4138-B1AD-3419EFDF4988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78" creationId="{80A6AC04-1AE6-44AA-9ED5-F1627C833D38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195" creationId="{A5944A15-10C0-4104-BB1A-0B9CFCFE4447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03" creationId="{B4E6A24C-14FC-4D4B-BC45-FC5569C6CC1A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04" creationId="{56DB06D6-76B8-4BE9-8AD1-67A2CA305AE8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07" creationId="{EE0EB335-3D9F-4C45-9676-A2159520645C}"/>
          </ac:cxnSpMkLst>
        </pc:cxnChg>
        <pc:cxnChg chg="add 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40" creationId="{F494F168-78DC-42ED-9537-8717D7170BAE}"/>
          </ac:cxnSpMkLst>
        </pc:cxnChg>
        <pc:cxnChg chg="del mod">
          <ac:chgData name="성호 윤" userId="0ed5543a-3545-4296-abb2-ebac2b5f2c39" providerId="ADAL" clId="{8BCCBBB5-8BBB-4E53-B3F3-83E55A52B831}" dt="2019-11-04T13:09:44.613" v="128" actId="478"/>
          <ac:cxnSpMkLst>
            <pc:docMk/>
            <pc:sldMk cId="1286000030" sldId="256"/>
            <ac:cxnSpMk id="252" creationId="{D60D3C97-39B2-4E04-B6FB-47B43B8D0894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56" creationId="{C21041F4-3714-4ECE-8B32-67AF9409DD9C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70" creationId="{B79B0123-C922-48AC-A172-DFFE21341C5B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73" creationId="{D20A8EB1-9B85-4CA3-99BB-C350AF87ABC7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285" creationId="{CB760C65-D588-4BF9-AD23-161F92F99DDD}"/>
          </ac:cxnSpMkLst>
        </pc:cxnChg>
        <pc:cxnChg chg="del mod">
          <ac:chgData name="성호 윤" userId="0ed5543a-3545-4296-abb2-ebac2b5f2c39" providerId="ADAL" clId="{8BCCBBB5-8BBB-4E53-B3F3-83E55A52B831}" dt="2019-11-04T13:09:48.971" v="135" actId="478"/>
          <ac:cxnSpMkLst>
            <pc:docMk/>
            <pc:sldMk cId="1286000030" sldId="256"/>
            <ac:cxnSpMk id="288" creationId="{85681E2F-87E0-4A4A-AA0D-D932A0E78EF9}"/>
          </ac:cxnSpMkLst>
        </pc:cxnChg>
        <pc:cxnChg chg="del mod">
          <ac:chgData name="성호 윤" userId="0ed5543a-3545-4296-abb2-ebac2b5f2c39" providerId="ADAL" clId="{8BCCBBB5-8BBB-4E53-B3F3-83E55A52B831}" dt="2019-11-04T13:08:30.646" v="72" actId="478"/>
          <ac:cxnSpMkLst>
            <pc:docMk/>
            <pc:sldMk cId="1286000030" sldId="256"/>
            <ac:cxnSpMk id="297" creationId="{A2BC684A-7066-4C1D-A2D0-C25B3AEB4D6D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301" creationId="{4D9970BD-1CCD-4B02-9948-FE6D6B344863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311" creationId="{3C257BAB-0486-4212-AFCA-D82BD2ABD0D3}"/>
          </ac:cxnSpMkLst>
        </pc:cxnChg>
        <pc:cxnChg chg="del mod">
          <ac:chgData name="성호 윤" userId="0ed5543a-3545-4296-abb2-ebac2b5f2c39" providerId="ADAL" clId="{8BCCBBB5-8BBB-4E53-B3F3-83E55A52B831}" dt="2019-11-04T13:09:45.535" v="130" actId="478"/>
          <ac:cxnSpMkLst>
            <pc:docMk/>
            <pc:sldMk cId="1286000030" sldId="256"/>
            <ac:cxnSpMk id="313" creationId="{7DDC1FA0-D5A8-4A33-8860-5239E90A444E}"/>
          </ac:cxnSpMkLst>
        </pc:cxnChg>
        <pc:cxnChg chg="del mod">
          <ac:chgData name="성호 윤" userId="0ed5543a-3545-4296-abb2-ebac2b5f2c39" providerId="ADAL" clId="{8BCCBBB5-8BBB-4E53-B3F3-83E55A52B831}" dt="2019-11-04T13:07:46.813" v="25" actId="478"/>
          <ac:cxnSpMkLst>
            <pc:docMk/>
            <pc:sldMk cId="1286000030" sldId="256"/>
            <ac:cxnSpMk id="372" creationId="{4A4FC85B-A734-424D-85EB-84F15B64F995}"/>
          </ac:cxnSpMkLst>
        </pc:cxnChg>
        <pc:cxnChg chg="mod">
          <ac:chgData name="성호 윤" userId="0ed5543a-3545-4296-abb2-ebac2b5f2c39" providerId="ADAL" clId="{8BCCBBB5-8BBB-4E53-B3F3-83E55A52B831}" dt="2019-11-04T13:42:49.880" v="826" actId="164"/>
          <ac:cxnSpMkLst>
            <pc:docMk/>
            <pc:sldMk cId="1286000030" sldId="256"/>
            <ac:cxnSpMk id="394" creationId="{E8A87116-BB78-4714-B28D-7A30CC19D4C9}"/>
          </ac:cxnSpMkLst>
        </pc:cxnChg>
        <pc:cxnChg chg="del mod">
          <ac:chgData name="성호 윤" userId="0ed5543a-3545-4296-abb2-ebac2b5f2c39" providerId="ADAL" clId="{8BCCBBB5-8BBB-4E53-B3F3-83E55A52B831}" dt="2019-11-04T13:09:34.647" v="124" actId="478"/>
          <ac:cxnSpMkLst>
            <pc:docMk/>
            <pc:sldMk cId="1286000030" sldId="256"/>
            <ac:cxnSpMk id="398" creationId="{6A5A07BC-380D-4A14-9552-232808F1468D}"/>
          </ac:cxnSpMkLst>
        </pc:cxnChg>
        <pc:cxnChg chg="del mod">
          <ac:chgData name="성호 윤" userId="0ed5543a-3545-4296-abb2-ebac2b5f2c39" providerId="ADAL" clId="{8BCCBBB5-8BBB-4E53-B3F3-83E55A52B831}" dt="2019-11-04T13:08:30.006" v="71" actId="478"/>
          <ac:cxnSpMkLst>
            <pc:docMk/>
            <pc:sldMk cId="1286000030" sldId="256"/>
            <ac:cxnSpMk id="415" creationId="{4F78C686-B44C-4CC0-AD4D-3351A7AE67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3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3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8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2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6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0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8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6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AC4A-5590-4319-A94F-E6FC1FD1AB51}" type="datetimeFigureOut">
              <a:rPr lang="ko-KR" altLang="en-US" smtClean="0"/>
              <a:t>2019-11-04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32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7A1DA9F0-7EB9-4D81-8BFC-F2073B1C146F}"/>
              </a:ext>
            </a:extLst>
          </p:cNvPr>
          <p:cNvGrpSpPr/>
          <p:nvPr/>
        </p:nvGrpSpPr>
        <p:grpSpPr>
          <a:xfrm>
            <a:off x="369453" y="704414"/>
            <a:ext cx="8405094" cy="5449172"/>
            <a:chOff x="389333" y="578063"/>
            <a:chExt cx="8405094" cy="544917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52FE12-66D9-441E-8B4B-EC6E4A5E9CCB}"/>
                </a:ext>
              </a:extLst>
            </p:cNvPr>
            <p:cNvSpPr/>
            <p:nvPr/>
          </p:nvSpPr>
          <p:spPr>
            <a:xfrm>
              <a:off x="1634612" y="1259136"/>
              <a:ext cx="797766" cy="303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ysClr val="windowText" lastClr="000000"/>
                  </a:solidFill>
                </a:rPr>
                <a:t>전자제품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6F9542A-43B7-48CB-8DDC-2CC3E901AFC0}"/>
                </a:ext>
              </a:extLst>
            </p:cNvPr>
            <p:cNvSpPr/>
            <p:nvPr/>
          </p:nvSpPr>
          <p:spPr>
            <a:xfrm>
              <a:off x="2105948" y="578064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제품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이름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C61C0CF-B684-4917-A755-EBD68BA19367}"/>
                </a:ext>
              </a:extLst>
            </p:cNvPr>
            <p:cNvSpPr/>
            <p:nvPr/>
          </p:nvSpPr>
          <p:spPr>
            <a:xfrm>
              <a:off x="1137758" y="578064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제품</a:t>
              </a:r>
              <a:endParaRPr lang="en-US" altLang="ko-KR" sz="900" b="1" u="heavy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번호</a:t>
              </a:r>
            </a:p>
          </p:txBody>
        </p:sp>
        <p:sp>
          <p:nvSpPr>
            <p:cNvPr id="7" name="다이아몬드 6">
              <a:extLst>
                <a:ext uri="{FF2B5EF4-FFF2-40B4-BE49-F238E27FC236}">
                  <a16:creationId xmlns:a16="http://schemas.microsoft.com/office/drawing/2014/main" id="{2F4C4ECD-4E4C-41D1-B19E-756BF334B9A2}"/>
                </a:ext>
              </a:extLst>
            </p:cNvPr>
            <p:cNvSpPr/>
            <p:nvPr/>
          </p:nvSpPr>
          <p:spPr>
            <a:xfrm>
              <a:off x="1172930" y="2185289"/>
              <a:ext cx="1721130" cy="60682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전담하는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B5ABC93-1379-403B-9BD6-2C41490B41E0}"/>
                </a:ext>
              </a:extLst>
            </p:cNvPr>
            <p:cNvCxnSpPr>
              <a:cxnSpLocks/>
              <a:stCxn id="58" idx="4"/>
              <a:endCxn id="3" idx="0"/>
            </p:cNvCxnSpPr>
            <p:nvPr/>
          </p:nvCxnSpPr>
          <p:spPr>
            <a:xfrm>
              <a:off x="1536641" y="881477"/>
              <a:ext cx="496854" cy="377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EA452DB-EABA-47D6-B043-99BFC1237BD6}"/>
                </a:ext>
              </a:extLst>
            </p:cNvPr>
            <p:cNvCxnSpPr>
              <a:cxnSpLocks/>
              <a:stCxn id="56" idx="4"/>
              <a:endCxn id="3" idx="0"/>
            </p:cNvCxnSpPr>
            <p:nvPr/>
          </p:nvCxnSpPr>
          <p:spPr>
            <a:xfrm flipH="1">
              <a:off x="2033495" y="881477"/>
              <a:ext cx="471336" cy="377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1835769-A084-46AF-AE83-F39124F5C0AF}"/>
                </a:ext>
              </a:extLst>
            </p:cNvPr>
            <p:cNvCxnSpPr>
              <a:cxnSpLocks/>
              <a:stCxn id="98" idx="0"/>
              <a:endCxn id="7" idx="2"/>
            </p:cNvCxnSpPr>
            <p:nvPr/>
          </p:nvCxnSpPr>
          <p:spPr>
            <a:xfrm flipV="1">
              <a:off x="2031548" y="2792115"/>
              <a:ext cx="1947" cy="6227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1893E24-AA00-4D87-AA05-078A7AEA23AA}"/>
                </a:ext>
              </a:extLst>
            </p:cNvPr>
            <p:cNvSpPr/>
            <p:nvPr/>
          </p:nvSpPr>
          <p:spPr>
            <a:xfrm>
              <a:off x="5505525" y="1259135"/>
              <a:ext cx="797766" cy="303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ysClr val="windowText" lastClr="000000"/>
                  </a:solidFill>
                </a:rPr>
                <a:t>부품</a:t>
              </a: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56DB06D6-76B8-4BE9-8AD1-67A2CA305AE8}"/>
                </a:ext>
              </a:extLst>
            </p:cNvPr>
            <p:cNvCxnSpPr>
              <a:cxnSpLocks/>
              <a:stCxn id="292" idx="4"/>
              <a:endCxn id="95" idx="0"/>
            </p:cNvCxnSpPr>
            <p:nvPr/>
          </p:nvCxnSpPr>
          <p:spPr>
            <a:xfrm flipH="1">
              <a:off x="5904408" y="881477"/>
              <a:ext cx="527208" cy="377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AB6D222-31EA-42E2-956C-FC481CD1E920}"/>
                </a:ext>
              </a:extLst>
            </p:cNvPr>
            <p:cNvSpPr/>
            <p:nvPr/>
          </p:nvSpPr>
          <p:spPr>
            <a:xfrm>
              <a:off x="5503154" y="3414854"/>
              <a:ext cx="797766" cy="303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ysClr val="windowText" lastClr="000000"/>
                  </a:solidFill>
                </a:rPr>
                <a:t>납품회사</a:t>
              </a:r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C21041F4-3714-4ECE-8B32-67AF9409DD9C}"/>
                </a:ext>
              </a:extLst>
            </p:cNvPr>
            <p:cNvCxnSpPr>
              <a:cxnSpLocks/>
              <a:stCxn id="251" idx="2"/>
              <a:endCxn id="380" idx="0"/>
            </p:cNvCxnSpPr>
            <p:nvPr/>
          </p:nvCxnSpPr>
          <p:spPr>
            <a:xfrm flipH="1">
              <a:off x="5899903" y="3718267"/>
              <a:ext cx="2134" cy="608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B79B0123-C922-48AC-A172-DFFE21341C5B}"/>
                </a:ext>
              </a:extLst>
            </p:cNvPr>
            <p:cNvCxnSpPr>
              <a:cxnSpLocks/>
              <a:stCxn id="98" idx="1"/>
              <a:endCxn id="103" idx="6"/>
            </p:cNvCxnSpPr>
            <p:nvPr/>
          </p:nvCxnSpPr>
          <p:spPr>
            <a:xfrm flipH="1" flipV="1">
              <a:off x="1187098" y="3278457"/>
              <a:ext cx="445567" cy="2881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D20A8EB1-9B85-4CA3-99BB-C350AF87ABC7}"/>
                </a:ext>
              </a:extLst>
            </p:cNvPr>
            <p:cNvCxnSpPr>
              <a:cxnSpLocks/>
              <a:stCxn id="251" idx="2"/>
              <a:endCxn id="379" idx="0"/>
            </p:cNvCxnSpPr>
            <p:nvPr/>
          </p:nvCxnSpPr>
          <p:spPr>
            <a:xfrm>
              <a:off x="5902037" y="3718267"/>
              <a:ext cx="903301" cy="608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B760C65-D588-4BF9-AD23-161F92F99DDD}"/>
                </a:ext>
              </a:extLst>
            </p:cNvPr>
            <p:cNvCxnSpPr>
              <a:cxnSpLocks/>
              <a:stCxn id="95" idx="2"/>
              <a:endCxn id="393" idx="0"/>
            </p:cNvCxnSpPr>
            <p:nvPr/>
          </p:nvCxnSpPr>
          <p:spPr>
            <a:xfrm>
              <a:off x="5904408" y="1562548"/>
              <a:ext cx="0" cy="622741"/>
            </a:xfrm>
            <a:prstGeom prst="line">
              <a:avLst/>
            </a:prstGeom>
            <a:ln w="762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6B99957-5937-49E3-AED2-8744120A3DBC}"/>
                </a:ext>
              </a:extLst>
            </p:cNvPr>
            <p:cNvSpPr/>
            <p:nvPr/>
          </p:nvSpPr>
          <p:spPr>
            <a:xfrm>
              <a:off x="6032733" y="578064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부품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이름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4D9970BD-1CCD-4B02-9948-FE6D6B344863}"/>
                </a:ext>
              </a:extLst>
            </p:cNvPr>
            <p:cNvCxnSpPr>
              <a:cxnSpLocks/>
              <a:stCxn id="130" idx="4"/>
              <a:endCxn id="95" idx="0"/>
            </p:cNvCxnSpPr>
            <p:nvPr/>
          </p:nvCxnSpPr>
          <p:spPr>
            <a:xfrm>
              <a:off x="5398545" y="881476"/>
              <a:ext cx="505863" cy="3776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3C257BAB-0486-4212-AFCA-D82BD2ABD0D3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V="1">
              <a:off x="2033495" y="1562549"/>
              <a:ext cx="0" cy="622740"/>
            </a:xfrm>
            <a:prstGeom prst="line">
              <a:avLst/>
            </a:prstGeom>
            <a:ln w="762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다이아몬드 336">
              <a:extLst>
                <a:ext uri="{FF2B5EF4-FFF2-40B4-BE49-F238E27FC236}">
                  <a16:creationId xmlns:a16="http://schemas.microsoft.com/office/drawing/2014/main" id="{EE17DB60-EC38-4F90-ADD7-5447CDB22A7C}"/>
                </a:ext>
              </a:extLst>
            </p:cNvPr>
            <p:cNvSpPr/>
            <p:nvPr/>
          </p:nvSpPr>
          <p:spPr>
            <a:xfrm>
              <a:off x="3144613" y="1107430"/>
              <a:ext cx="1721130" cy="60682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구성되는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9F4EA16-8E88-4C49-8519-EED2F5B9E7F1}"/>
                </a:ext>
              </a:extLst>
            </p:cNvPr>
            <p:cNvSpPr txBox="1"/>
            <p:nvPr/>
          </p:nvSpPr>
          <p:spPr>
            <a:xfrm>
              <a:off x="5551466" y="2733602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N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1E18C833-3C88-4F3C-9C2E-243426A6CBDA}"/>
                </a:ext>
              </a:extLst>
            </p:cNvPr>
            <p:cNvSpPr txBox="1"/>
            <p:nvPr/>
          </p:nvSpPr>
          <p:spPr>
            <a:xfrm>
              <a:off x="7600504" y="1664065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N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454DD6-BB03-4131-92BC-274AFAE5DD35}"/>
                </a:ext>
              </a:extLst>
            </p:cNvPr>
            <p:cNvSpPr txBox="1"/>
            <p:nvPr/>
          </p:nvSpPr>
          <p:spPr>
            <a:xfrm>
              <a:off x="2886837" y="1087715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M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055C908-E168-4BDA-B6FF-B87F649CDB5C}"/>
                </a:ext>
              </a:extLst>
            </p:cNvPr>
            <p:cNvSpPr txBox="1"/>
            <p:nvPr/>
          </p:nvSpPr>
          <p:spPr>
            <a:xfrm>
              <a:off x="1755652" y="2736172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1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D7D3878-7B12-40A3-AA0F-9888E749FF06}"/>
                </a:ext>
              </a:extLst>
            </p:cNvPr>
            <p:cNvSpPr txBox="1"/>
            <p:nvPr/>
          </p:nvSpPr>
          <p:spPr>
            <a:xfrm>
              <a:off x="6869688" y="1631136"/>
              <a:ext cx="797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j-ea"/>
                  <a:ea typeface="+mj-ea"/>
                </a:rPr>
                <a:t>부속부품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56E7F48B-13E9-4D32-814B-19D1D9263893}"/>
                </a:ext>
              </a:extLst>
            </p:cNvPr>
            <p:cNvSpPr txBox="1"/>
            <p:nvPr/>
          </p:nvSpPr>
          <p:spPr>
            <a:xfrm>
              <a:off x="6869689" y="937196"/>
              <a:ext cx="79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j-ea"/>
                  <a:ea typeface="+mj-ea"/>
                </a:rPr>
                <a:t>완성부품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DF0039EC-881D-4DDB-ADE1-9B62A0AE2DFD}"/>
                </a:ext>
              </a:extLst>
            </p:cNvPr>
            <p:cNvSpPr txBox="1"/>
            <p:nvPr/>
          </p:nvSpPr>
          <p:spPr>
            <a:xfrm>
              <a:off x="4756864" y="1087714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N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7194EEC6-EA53-45D9-954F-71B31358A51F}"/>
                </a:ext>
              </a:extLst>
            </p:cNvPr>
            <p:cNvSpPr/>
            <p:nvPr/>
          </p:nvSpPr>
          <p:spPr>
            <a:xfrm>
              <a:off x="6406455" y="4326555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전화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번호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70BBA233-B30A-4774-B650-966327D0B8E6}"/>
                </a:ext>
              </a:extLst>
            </p:cNvPr>
            <p:cNvSpPr/>
            <p:nvPr/>
          </p:nvSpPr>
          <p:spPr>
            <a:xfrm>
              <a:off x="5501020" y="4326555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회사명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BF77EEAD-328C-4E0D-A719-BC32E7C21A1E}"/>
                </a:ext>
              </a:extLst>
            </p:cNvPr>
            <p:cNvSpPr/>
            <p:nvPr/>
          </p:nvSpPr>
          <p:spPr>
            <a:xfrm>
              <a:off x="4577655" y="4326555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납품회사번호</a:t>
              </a:r>
            </a:p>
          </p:txBody>
        </p:sp>
        <p:sp>
          <p:nvSpPr>
            <p:cNvPr id="393" name="다이아몬드 392">
              <a:extLst>
                <a:ext uri="{FF2B5EF4-FFF2-40B4-BE49-F238E27FC236}">
                  <a16:creationId xmlns:a16="http://schemas.microsoft.com/office/drawing/2014/main" id="{3202DC1A-9CF6-4BFB-927D-DF470F9A89B1}"/>
                </a:ext>
              </a:extLst>
            </p:cNvPr>
            <p:cNvSpPr/>
            <p:nvPr/>
          </p:nvSpPr>
          <p:spPr>
            <a:xfrm>
              <a:off x="5043843" y="2185289"/>
              <a:ext cx="1721130" cy="60682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공급되는</a:t>
              </a:r>
            </a:p>
          </p:txBody>
        </p: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E8A87116-BB78-4714-B28D-7A30CC19D4C9}"/>
                </a:ext>
              </a:extLst>
            </p:cNvPr>
            <p:cNvCxnSpPr>
              <a:cxnSpLocks/>
              <a:stCxn id="393" idx="2"/>
              <a:endCxn id="251" idx="0"/>
            </p:cNvCxnSpPr>
            <p:nvPr/>
          </p:nvCxnSpPr>
          <p:spPr>
            <a:xfrm flipH="1">
              <a:off x="5902037" y="2792115"/>
              <a:ext cx="2371" cy="62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1FC88299-5A42-4EBC-8DFE-76662FB39EA8}"/>
                </a:ext>
              </a:extLst>
            </p:cNvPr>
            <p:cNvSpPr txBox="1"/>
            <p:nvPr/>
          </p:nvSpPr>
          <p:spPr>
            <a:xfrm>
              <a:off x="5540795" y="1940206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M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F187461-B2F4-45C7-AA4E-F67B5B238CD4}"/>
                </a:ext>
              </a:extLst>
            </p:cNvPr>
            <p:cNvSpPr txBox="1"/>
            <p:nvPr/>
          </p:nvSpPr>
          <p:spPr>
            <a:xfrm>
              <a:off x="1745092" y="1953913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1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2855610-9164-420F-B7FA-99A583E0539C}"/>
                </a:ext>
              </a:extLst>
            </p:cNvPr>
            <p:cNvSpPr txBox="1"/>
            <p:nvPr/>
          </p:nvSpPr>
          <p:spPr>
            <a:xfrm>
              <a:off x="7600504" y="876434"/>
              <a:ext cx="2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+mj-ea"/>
                  <a:ea typeface="+mj-ea"/>
                </a:rPr>
                <a:t>1</a:t>
              </a:r>
              <a:endParaRPr lang="ko-KR" altLang="en-US" sz="1400" b="1" dirty="0">
                <a:latin typeface="+mj-ea"/>
                <a:ea typeface="+mj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E089473-4BE8-42C2-B157-5016D7FC9528}"/>
                </a:ext>
              </a:extLst>
            </p:cNvPr>
            <p:cNvSpPr/>
            <p:nvPr/>
          </p:nvSpPr>
          <p:spPr>
            <a:xfrm>
              <a:off x="1632665" y="3414853"/>
              <a:ext cx="797766" cy="303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ysClr val="windowText" lastClr="000000"/>
                  </a:solidFill>
                </a:rPr>
                <a:t>판매사원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74D0B1A-6C12-4E11-AB47-4E97E0E8A945}"/>
                </a:ext>
              </a:extLst>
            </p:cNvPr>
            <p:cNvCxnSpPr>
              <a:cxnSpLocks/>
              <a:stCxn id="98" idx="1"/>
              <a:endCxn id="102" idx="6"/>
            </p:cNvCxnSpPr>
            <p:nvPr/>
          </p:nvCxnSpPr>
          <p:spPr>
            <a:xfrm flipH="1">
              <a:off x="1187098" y="3566560"/>
              <a:ext cx="445567" cy="294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C64FB6ED-88E1-413B-B142-D1EBBB0BADEB}"/>
                </a:ext>
              </a:extLst>
            </p:cNvPr>
            <p:cNvCxnSpPr>
              <a:cxnSpLocks/>
              <a:stCxn id="98" idx="3"/>
              <a:endCxn id="101" idx="2"/>
            </p:cNvCxnSpPr>
            <p:nvPr/>
          </p:nvCxnSpPr>
          <p:spPr>
            <a:xfrm>
              <a:off x="2430431" y="3566560"/>
              <a:ext cx="3353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98A2995-59AA-416C-9A3B-64A0B5090A27}"/>
                </a:ext>
              </a:extLst>
            </p:cNvPr>
            <p:cNvSpPr/>
            <p:nvPr/>
          </p:nvSpPr>
          <p:spPr>
            <a:xfrm>
              <a:off x="2765793" y="3414853"/>
              <a:ext cx="797765" cy="30341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급여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DAF5381-CC59-4889-81D2-B87054FB5EB6}"/>
                </a:ext>
              </a:extLst>
            </p:cNvPr>
            <p:cNvSpPr/>
            <p:nvPr/>
          </p:nvSpPr>
          <p:spPr>
            <a:xfrm>
              <a:off x="389333" y="3709301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사원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이름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1B948C2-1BC4-4CDB-8FE2-6402B97A0A2B}"/>
                </a:ext>
              </a:extLst>
            </p:cNvPr>
            <p:cNvSpPr/>
            <p:nvPr/>
          </p:nvSpPr>
          <p:spPr>
            <a:xfrm>
              <a:off x="389333" y="3126750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사원</a:t>
              </a:r>
              <a:endParaRPr lang="en-US" altLang="ko-KR" sz="900" b="1" u="heavy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번호</a:t>
              </a: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8D275E0-549A-4460-A5C0-BCA21C5E0816}"/>
                </a:ext>
              </a:extLst>
            </p:cNvPr>
            <p:cNvCxnSpPr>
              <a:cxnSpLocks/>
              <a:stCxn id="337" idx="3"/>
              <a:endCxn id="95" idx="1"/>
            </p:cNvCxnSpPr>
            <p:nvPr/>
          </p:nvCxnSpPr>
          <p:spPr>
            <a:xfrm flipV="1">
              <a:off x="4865743" y="1410842"/>
              <a:ext cx="63978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C6F0CC1-B4C6-45CB-93C5-E29937B9BAA0}"/>
                </a:ext>
              </a:extLst>
            </p:cNvPr>
            <p:cNvSpPr/>
            <p:nvPr/>
          </p:nvSpPr>
          <p:spPr>
            <a:xfrm>
              <a:off x="4999662" y="578063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부품</a:t>
              </a:r>
              <a:endParaRPr lang="en-US" altLang="ko-KR" sz="900" b="1" u="heavy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u="heavy" dirty="0">
                  <a:solidFill>
                    <a:schemeClr val="tx1"/>
                  </a:solidFill>
                </a:rPr>
                <a:t>번호</a:t>
              </a:r>
            </a:p>
          </p:txBody>
        </p:sp>
        <p:sp>
          <p:nvSpPr>
            <p:cNvPr id="139" name="다이아몬드 138">
              <a:extLst>
                <a:ext uri="{FF2B5EF4-FFF2-40B4-BE49-F238E27FC236}">
                  <a16:creationId xmlns:a16="http://schemas.microsoft.com/office/drawing/2014/main" id="{4C0715B6-AE9C-4398-8F3B-C2FBE3FD76AD}"/>
                </a:ext>
              </a:extLst>
            </p:cNvPr>
            <p:cNvSpPr/>
            <p:nvPr/>
          </p:nvSpPr>
          <p:spPr>
            <a:xfrm>
              <a:off x="7073297" y="1107428"/>
              <a:ext cx="1721130" cy="60682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재구성하는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B51747A-D51A-4142-897F-ABFE1CC503F6}"/>
                </a:ext>
              </a:extLst>
            </p:cNvPr>
            <p:cNvCxnSpPr>
              <a:cxnSpLocks/>
              <a:stCxn id="95" idx="3"/>
              <a:endCxn id="139" idx="2"/>
            </p:cNvCxnSpPr>
            <p:nvPr/>
          </p:nvCxnSpPr>
          <p:spPr>
            <a:xfrm>
              <a:off x="6303291" y="1410842"/>
              <a:ext cx="1630571" cy="303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D754498-0A48-423B-B287-23CE275EA6C6}"/>
                </a:ext>
              </a:extLst>
            </p:cNvPr>
            <p:cNvCxnSpPr>
              <a:cxnSpLocks/>
              <a:stCxn id="95" idx="3"/>
              <a:endCxn id="139" idx="0"/>
            </p:cNvCxnSpPr>
            <p:nvPr/>
          </p:nvCxnSpPr>
          <p:spPr>
            <a:xfrm flipV="1">
              <a:off x="6303291" y="1107428"/>
              <a:ext cx="1630571" cy="303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D4CC618C-D69C-4846-9D6E-65BF4CDE4904}"/>
                </a:ext>
              </a:extLst>
            </p:cNvPr>
            <p:cNvCxnSpPr>
              <a:cxnSpLocks/>
              <a:stCxn id="251" idx="2"/>
              <a:endCxn id="382" idx="0"/>
            </p:cNvCxnSpPr>
            <p:nvPr/>
          </p:nvCxnSpPr>
          <p:spPr>
            <a:xfrm flipH="1">
              <a:off x="4976538" y="3718267"/>
              <a:ext cx="925499" cy="608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B22A22E-220C-473A-B1C4-B0E28AE6D668}"/>
                </a:ext>
              </a:extLst>
            </p:cNvPr>
            <p:cNvSpPr/>
            <p:nvPr/>
          </p:nvSpPr>
          <p:spPr>
            <a:xfrm>
              <a:off x="1851941" y="4292363"/>
              <a:ext cx="354511" cy="3545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d</a:t>
              </a: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2AD7E0A-51BD-40A3-AAB9-BE5CE5B18A22}"/>
                </a:ext>
              </a:extLst>
            </p:cNvPr>
            <p:cNvCxnSpPr>
              <a:cxnSpLocks/>
              <a:stCxn id="118" idx="0"/>
              <a:endCxn id="98" idx="2"/>
            </p:cNvCxnSpPr>
            <p:nvPr/>
          </p:nvCxnSpPr>
          <p:spPr>
            <a:xfrm flipV="1">
              <a:off x="2029197" y="3718266"/>
              <a:ext cx="2351" cy="574097"/>
            </a:xfrm>
            <a:prstGeom prst="line">
              <a:avLst/>
            </a:prstGeom>
            <a:ln w="762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0D1DDCE1-6E2A-4138-B1AD-3419EFDF4988}"/>
                </a:ext>
              </a:extLst>
            </p:cNvPr>
            <p:cNvCxnSpPr>
              <a:cxnSpLocks/>
              <a:stCxn id="118" idx="5"/>
              <a:endCxn id="192" idx="0"/>
            </p:cNvCxnSpPr>
            <p:nvPr/>
          </p:nvCxnSpPr>
          <p:spPr>
            <a:xfrm>
              <a:off x="2154535" y="4594957"/>
              <a:ext cx="617987" cy="555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80A6AC04-1AE6-44AA-9ED5-F1627C833D38}"/>
                </a:ext>
              </a:extLst>
            </p:cNvPr>
            <p:cNvCxnSpPr>
              <a:cxnSpLocks/>
              <a:stCxn id="118" idx="3"/>
              <a:endCxn id="189" idx="0"/>
            </p:cNvCxnSpPr>
            <p:nvPr/>
          </p:nvCxnSpPr>
          <p:spPr>
            <a:xfrm flipH="1">
              <a:off x="1356769" y="4594957"/>
              <a:ext cx="547089" cy="556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3056F04-4D1C-4B3C-9685-045160861B42}"/>
                </a:ext>
              </a:extLst>
            </p:cNvPr>
            <p:cNvSpPr/>
            <p:nvPr/>
          </p:nvSpPr>
          <p:spPr>
            <a:xfrm>
              <a:off x="957886" y="5151310"/>
              <a:ext cx="797766" cy="303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ysClr val="windowText" lastClr="000000"/>
                  </a:solidFill>
                </a:rPr>
                <a:t>정규직 사원</a:t>
              </a: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3EB310F-4973-4D42-8499-1E78F8EBA009}"/>
                </a:ext>
              </a:extLst>
            </p:cNvPr>
            <p:cNvSpPr/>
            <p:nvPr/>
          </p:nvSpPr>
          <p:spPr>
            <a:xfrm>
              <a:off x="2373639" y="5150544"/>
              <a:ext cx="797766" cy="303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ysClr val="windowText" lastClr="000000"/>
                  </a:solidFill>
                </a:rPr>
                <a:t>인턴사원</a:t>
              </a:r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A5944A15-10C0-4104-BB1A-0B9CFCFE4447}"/>
                </a:ext>
              </a:extLst>
            </p:cNvPr>
            <p:cNvCxnSpPr>
              <a:cxnSpLocks/>
              <a:stCxn id="189" idx="2"/>
              <a:endCxn id="200" idx="0"/>
            </p:cNvCxnSpPr>
            <p:nvPr/>
          </p:nvCxnSpPr>
          <p:spPr>
            <a:xfrm>
              <a:off x="1356769" y="5454723"/>
              <a:ext cx="4333" cy="269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3A099CF-4017-4551-A622-314DE59E4DB5}"/>
                </a:ext>
              </a:extLst>
            </p:cNvPr>
            <p:cNvSpPr/>
            <p:nvPr/>
          </p:nvSpPr>
          <p:spPr>
            <a:xfrm>
              <a:off x="962219" y="5723821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판매량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4E6A24C-14FC-4D4B-BC45-FC5569C6CC1A}"/>
                </a:ext>
              </a:extLst>
            </p:cNvPr>
            <p:cNvCxnSpPr>
              <a:cxnSpLocks/>
              <a:stCxn id="192" idx="2"/>
              <a:endCxn id="205" idx="0"/>
            </p:cNvCxnSpPr>
            <p:nvPr/>
          </p:nvCxnSpPr>
          <p:spPr>
            <a:xfrm>
              <a:off x="2772522" y="5453957"/>
              <a:ext cx="2236" cy="269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F423FBCC-8D2E-4ACA-8F51-17140B47BE70}"/>
                </a:ext>
              </a:extLst>
            </p:cNvPr>
            <p:cNvSpPr/>
            <p:nvPr/>
          </p:nvSpPr>
          <p:spPr>
            <a:xfrm>
              <a:off x="2375875" y="5723822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근무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시간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EE0EB335-3D9F-4C45-9676-A2159520645C}"/>
                </a:ext>
              </a:extLst>
            </p:cNvPr>
            <p:cNvCxnSpPr>
              <a:cxnSpLocks/>
              <a:stCxn id="337" idx="1"/>
              <a:endCxn id="3" idx="3"/>
            </p:cNvCxnSpPr>
            <p:nvPr/>
          </p:nvCxnSpPr>
          <p:spPr>
            <a:xfrm flipH="1">
              <a:off x="2432378" y="1410843"/>
              <a:ext cx="712235" cy="0"/>
            </a:xfrm>
            <a:prstGeom prst="line">
              <a:avLst/>
            </a:prstGeom>
            <a:ln w="762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61343942-614C-4578-B49C-771F7ED0DE75}"/>
                </a:ext>
              </a:extLst>
            </p:cNvPr>
            <p:cNvSpPr/>
            <p:nvPr/>
          </p:nvSpPr>
          <p:spPr>
            <a:xfrm>
              <a:off x="7534979" y="2336995"/>
              <a:ext cx="797765" cy="3034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납품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개시일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F494F168-78DC-42ED-9537-8717D7170BAE}"/>
                </a:ext>
              </a:extLst>
            </p:cNvPr>
            <p:cNvCxnSpPr>
              <a:cxnSpLocks/>
              <a:stCxn id="393" idx="3"/>
              <a:endCxn id="239" idx="2"/>
            </p:cNvCxnSpPr>
            <p:nvPr/>
          </p:nvCxnSpPr>
          <p:spPr>
            <a:xfrm>
              <a:off x="6764973" y="2488702"/>
              <a:ext cx="7700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화살표: U자형 340">
              <a:extLst>
                <a:ext uri="{FF2B5EF4-FFF2-40B4-BE49-F238E27FC236}">
                  <a16:creationId xmlns:a16="http://schemas.microsoft.com/office/drawing/2014/main" id="{B24313F3-A043-421D-A835-6561F5CC3BE9}"/>
                </a:ext>
              </a:extLst>
            </p:cNvPr>
            <p:cNvSpPr/>
            <p:nvPr/>
          </p:nvSpPr>
          <p:spPr>
            <a:xfrm rot="13468841">
              <a:off x="1592201" y="4734327"/>
              <a:ext cx="136479" cy="222683"/>
            </a:xfrm>
            <a:prstGeom prst="uturnArrow">
              <a:avLst>
                <a:gd name="adj1" fmla="val 0"/>
                <a:gd name="adj2" fmla="val 0"/>
                <a:gd name="adj3" fmla="val 0"/>
                <a:gd name="adj4" fmla="val 50000"/>
                <a:gd name="adj5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9" name="화살표: U자형 368">
              <a:extLst>
                <a:ext uri="{FF2B5EF4-FFF2-40B4-BE49-F238E27FC236}">
                  <a16:creationId xmlns:a16="http://schemas.microsoft.com/office/drawing/2014/main" id="{125D4DBB-6382-42B7-8AF2-7D1DA177B066}"/>
                </a:ext>
              </a:extLst>
            </p:cNvPr>
            <p:cNvSpPr/>
            <p:nvPr/>
          </p:nvSpPr>
          <p:spPr>
            <a:xfrm rot="7975406">
              <a:off x="2368066" y="4743291"/>
              <a:ext cx="136479" cy="222683"/>
            </a:xfrm>
            <a:prstGeom prst="uturnArrow">
              <a:avLst>
                <a:gd name="adj1" fmla="val 0"/>
                <a:gd name="adj2" fmla="val 0"/>
                <a:gd name="adj3" fmla="val 0"/>
                <a:gd name="adj4" fmla="val 50000"/>
                <a:gd name="adj5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00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44</Words>
  <Application>Microsoft Office PowerPoint</Application>
  <PresentationFormat>화면 슬라이드 쇼(4:3)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성호</dc:creator>
  <cp:lastModifiedBy>윤 성호</cp:lastModifiedBy>
  <cp:revision>32</cp:revision>
  <dcterms:created xsi:type="dcterms:W3CDTF">2019-10-10T07:34:20Z</dcterms:created>
  <dcterms:modified xsi:type="dcterms:W3CDTF">2019-11-04T13:52:30Z</dcterms:modified>
</cp:coreProperties>
</file>