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411" r:id="rId2"/>
    <p:sldId id="412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 varScale="1">
        <p:scale>
          <a:sx n="95" d="100"/>
          <a:sy n="95" d="100"/>
        </p:scale>
        <p:origin x="-1416" y="-10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51520" y="5589240"/>
            <a:ext cx="8229600" cy="100811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"/>
            <a:ext cx="4283968" cy="404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3363876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539552" y="1196752"/>
            <a:ext cx="8439348" cy="54006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6314604" y="1196752"/>
            <a:ext cx="2664296" cy="3600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6117382"/>
            <a:ext cx="9252520" cy="7406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60544" y="620688"/>
            <a:ext cx="4365716" cy="1080120"/>
          </a:xfrm>
        </p:spPr>
        <p:txBody>
          <a:bodyPr/>
          <a:lstStyle>
            <a:lvl1pPr algn="l">
              <a:defRPr sz="3600" b="0" i="1" baseline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73454"/>
            <a:ext cx="3491880" cy="149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0" y="-1014"/>
            <a:ext cx="4699620" cy="44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C++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하이킹 객체지향과 만나는 여행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천만 원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둘째수준 원문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95300" indent="-228600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+mj-ea"/>
              <a:buAutoNum type="circleNumDbPlain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원문자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76275" indent="-228600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+mj-ea"/>
              <a:buAutoNum type="circleNumDbPlain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2016-03-07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8" r:id="rId8"/>
    <p:sldLayoutId id="2147483689" r:id="rId9"/>
    <p:sldLayoutId id="2147483685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rgbClr val="00B0F0"/>
                </a:solidFill>
              </a:rPr>
              <a:t>TEAM EX1 </a:t>
            </a:r>
            <a:r>
              <a:rPr lang="ko-KR" altLang="en-US" sz="1800" dirty="0" smtClean="0">
                <a:solidFill>
                  <a:srgbClr val="00B0F0"/>
                </a:solidFill>
              </a:rPr>
              <a:t>여러 줄에 걸쳐서 여러 문장 출력하기</a:t>
            </a:r>
            <a:endParaRPr lang="ko-KR" altLang="en-US" sz="1800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6692" y="1161690"/>
            <a:ext cx="8439348" cy="1403214"/>
          </a:xfrm>
        </p:spPr>
        <p:txBody>
          <a:bodyPr/>
          <a:lstStyle/>
          <a:p>
            <a:r>
              <a:rPr lang="en-US" altLang="ko-KR" sz="1600" dirty="0" smtClean="0"/>
              <a:t>Name: Rhee Chae Eun</a:t>
            </a:r>
          </a:p>
          <a:p>
            <a:r>
              <a:rPr lang="en-US" altLang="ko-KR" sz="1600" dirty="0" smtClean="0"/>
              <a:t>Student number: 213012</a:t>
            </a:r>
          </a:p>
          <a:p>
            <a:r>
              <a:rPr lang="en-US" altLang="ko-KR" sz="1600" dirty="0" smtClean="0"/>
              <a:t>Email: chae.rhee@inha.ac.kr</a:t>
            </a:r>
          </a:p>
          <a:p>
            <a:endParaRPr lang="ko-KR" altLang="en-US" sz="16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56692" y="3717032"/>
            <a:ext cx="8439348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2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r>
              <a:rPr kumimoji="0" lang="en-US" altLang="ko-KR" dirty="0" smtClean="0"/>
              <a:t>01   #include &lt;</a:t>
            </a:r>
            <a:r>
              <a:rPr kumimoji="0" lang="en-US" altLang="ko-KR" dirty="0" err="1" smtClean="0"/>
              <a:t>iostream</a:t>
            </a:r>
            <a:r>
              <a:rPr kumimoji="0" lang="en-US" altLang="ko-KR" dirty="0" smtClean="0"/>
              <a:t>&gt;</a:t>
            </a:r>
            <a:endParaRPr kumimoji="0" lang="ko-KR" altLang="en-US" dirty="0" smtClean="0"/>
          </a:p>
          <a:p>
            <a:r>
              <a:rPr kumimoji="0" lang="en-US" altLang="ko-KR" dirty="0" smtClean="0"/>
              <a:t>02   using namespace </a:t>
            </a:r>
            <a:r>
              <a:rPr kumimoji="0" lang="en-US" altLang="ko-KR" dirty="0" err="1" smtClean="0"/>
              <a:t>std</a:t>
            </a:r>
            <a:r>
              <a:rPr kumimoji="0" lang="en-US" altLang="ko-KR" dirty="0" smtClean="0"/>
              <a:t>;  </a:t>
            </a:r>
          </a:p>
          <a:p>
            <a:r>
              <a:rPr kumimoji="0" lang="en-US" altLang="ko-KR" dirty="0" smtClean="0"/>
              <a:t>03   void main () {</a:t>
            </a:r>
          </a:p>
          <a:p>
            <a:r>
              <a:rPr kumimoji="0" lang="en-US" altLang="ko-KR" dirty="0" smtClean="0"/>
              <a:t>04 	</a:t>
            </a:r>
            <a:r>
              <a:rPr kumimoji="0" lang="en-US" altLang="ko-KR" dirty="0" err="1" smtClean="0"/>
              <a:t>cout</a:t>
            </a:r>
            <a:r>
              <a:rPr kumimoji="0" lang="en-US" altLang="ko-KR" dirty="0" smtClean="0"/>
              <a:t>&lt;&lt;"</a:t>
            </a:r>
            <a:r>
              <a:rPr lang="en-US" altLang="ko-KR" dirty="0"/>
              <a:t>Name: Rhee Chae </a:t>
            </a:r>
            <a:r>
              <a:rPr lang="en-US" altLang="ko-KR" dirty="0" smtClean="0"/>
              <a:t>Eun</a:t>
            </a:r>
            <a:r>
              <a:rPr kumimoji="0" lang="en-US" altLang="ko-KR" dirty="0" smtClean="0"/>
              <a:t>"&lt;&lt;</a:t>
            </a:r>
            <a:r>
              <a:rPr kumimoji="0" lang="en-US" altLang="ko-KR" dirty="0" err="1" smtClean="0"/>
              <a:t>endl</a:t>
            </a:r>
            <a:r>
              <a:rPr kumimoji="0" lang="en-US" altLang="ko-KR" dirty="0" smtClean="0"/>
              <a:t>;</a:t>
            </a:r>
          </a:p>
          <a:p>
            <a:r>
              <a:rPr kumimoji="0" lang="en-US" altLang="ko-KR" dirty="0" smtClean="0"/>
              <a:t>05 	</a:t>
            </a:r>
            <a:r>
              <a:rPr kumimoji="0" lang="en-US" altLang="ko-KR" dirty="0" err="1" smtClean="0"/>
              <a:t>cout</a:t>
            </a:r>
            <a:r>
              <a:rPr kumimoji="0" lang="en-US" altLang="ko-KR" dirty="0" smtClean="0"/>
              <a:t>&lt;&lt;"</a:t>
            </a:r>
            <a:r>
              <a:rPr lang="en-US" altLang="ko-KR" dirty="0" smtClean="0"/>
              <a:t>Student </a:t>
            </a:r>
            <a:r>
              <a:rPr lang="en-US" altLang="ko-KR" dirty="0"/>
              <a:t>number: </a:t>
            </a:r>
            <a:r>
              <a:rPr lang="en-US" altLang="ko-KR" dirty="0" smtClean="0"/>
              <a:t>213012</a:t>
            </a:r>
            <a:r>
              <a:rPr kumimoji="0" lang="en-US" altLang="ko-KR" dirty="0" smtClean="0"/>
              <a:t>"&lt;&lt;</a:t>
            </a:r>
            <a:r>
              <a:rPr kumimoji="0" lang="en-US" altLang="ko-KR" dirty="0" err="1" smtClean="0"/>
              <a:t>endl</a:t>
            </a:r>
            <a:r>
              <a:rPr kumimoji="0" lang="en-US" altLang="ko-KR" dirty="0" smtClean="0"/>
              <a:t>;</a:t>
            </a:r>
          </a:p>
          <a:p>
            <a:r>
              <a:rPr kumimoji="0" lang="en-US" altLang="ko-KR" dirty="0" smtClean="0"/>
              <a:t>06 	</a:t>
            </a:r>
            <a:r>
              <a:rPr kumimoji="0" lang="en-US" altLang="ko-KR" dirty="0" err="1" smtClean="0"/>
              <a:t>cout</a:t>
            </a:r>
            <a:r>
              <a:rPr kumimoji="0" lang="en-US" altLang="ko-KR" dirty="0" smtClean="0"/>
              <a:t>&lt;&lt;"</a:t>
            </a:r>
            <a:r>
              <a:rPr lang="en-US" altLang="ko-KR" dirty="0" smtClean="0"/>
              <a:t>Email</a:t>
            </a:r>
            <a:r>
              <a:rPr lang="en-US" altLang="ko-KR" dirty="0"/>
              <a:t>: </a:t>
            </a:r>
            <a:r>
              <a:rPr lang="en-US" altLang="ko-KR" dirty="0" smtClean="0"/>
              <a:t>chae.rhee@inha.ac.kr</a:t>
            </a:r>
            <a:r>
              <a:rPr kumimoji="0" lang="en-US" altLang="ko-KR" dirty="0" smtClean="0"/>
              <a:t>"&lt;&lt;</a:t>
            </a:r>
            <a:r>
              <a:rPr kumimoji="0" lang="en-US" altLang="ko-KR" dirty="0" err="1" smtClean="0"/>
              <a:t>endl</a:t>
            </a:r>
            <a:r>
              <a:rPr kumimoji="0" lang="en-US" altLang="ko-KR" dirty="0" smtClean="0"/>
              <a:t>;</a:t>
            </a:r>
          </a:p>
          <a:p>
            <a:r>
              <a:rPr kumimoji="0" lang="en-US" altLang="ko-KR" dirty="0" smtClean="0"/>
              <a:t>07 }</a:t>
            </a:r>
            <a:endParaRPr kumimoji="0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3573016"/>
            <a:ext cx="8820472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B0F0"/>
                </a:solidFill>
              </a:rPr>
              <a:t>TEAM EX2 </a:t>
            </a:r>
            <a:r>
              <a:rPr lang="en-US" altLang="ko-KR" sz="1800" dirty="0" err="1" smtClean="0">
                <a:solidFill>
                  <a:srgbClr val="00B0F0"/>
                </a:solidFill>
              </a:rPr>
              <a:t>printf</a:t>
            </a:r>
            <a:r>
              <a:rPr lang="en-US" altLang="ko-KR" sz="1800" dirty="0" smtClean="0">
                <a:solidFill>
                  <a:srgbClr val="00B0F0"/>
                </a:solidFill>
              </a:rPr>
              <a:t> </a:t>
            </a:r>
            <a:r>
              <a:rPr lang="ko-KR" altLang="en-US" sz="1800" dirty="0" smtClean="0">
                <a:solidFill>
                  <a:srgbClr val="00B0F0"/>
                </a:solidFill>
              </a:rPr>
              <a:t>써보기</a:t>
            </a:r>
            <a:endParaRPr lang="ko-KR" altLang="en-US" sz="1800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6692" y="1161690"/>
            <a:ext cx="8439348" cy="5147630"/>
          </a:xfrm>
        </p:spPr>
        <p:txBody>
          <a:bodyPr/>
          <a:lstStyle/>
          <a:p>
            <a:pPr marL="266700" indent="-266700"/>
            <a:r>
              <a:rPr lang="en-US" altLang="ko-KR" sz="1600" dirty="0" smtClean="0"/>
              <a:t>1.</a:t>
            </a:r>
          </a:p>
          <a:p>
            <a:pPr marL="228600" indent="-228600">
              <a:buAutoNum type="arabicParenR"/>
            </a:pPr>
            <a:r>
              <a:rPr lang="en-US" altLang="ko-KR" sz="1600" dirty="0" err="1" smtClean="0"/>
              <a:t>printf</a:t>
            </a:r>
            <a:r>
              <a:rPr lang="en-US" altLang="ko-KR" sz="1600" dirty="0"/>
              <a:t>("hello</a:t>
            </a:r>
            <a:r>
              <a:rPr lang="en-US" altLang="ko-KR" sz="1600" dirty="0" smtClean="0"/>
              <a:t>"); </a:t>
            </a:r>
            <a:endParaRPr lang="en-US" altLang="ko-KR" sz="1600" dirty="0"/>
          </a:p>
          <a:p>
            <a:pPr marL="228600" indent="-228600">
              <a:buAutoNum type="arabicParenR"/>
            </a:pP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"hello</a:t>
            </a:r>
            <a:r>
              <a:rPr lang="en-US" altLang="ko-KR" sz="1600" dirty="0" smtClean="0"/>
              <a:t>";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</a:p>
          <a:p>
            <a:r>
              <a:rPr lang="en-US" altLang="ko-KR" sz="1600" dirty="0" smtClean="0"/>
              <a:t>1) 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("hello\</a:t>
            </a:r>
            <a:r>
              <a:rPr lang="en-US" altLang="ko-KR" sz="1600" dirty="0" err="1"/>
              <a:t>nMy</a:t>
            </a:r>
            <a:r>
              <a:rPr lang="en-US" altLang="ko-KR" sz="1600" dirty="0"/>
              <a:t> name is\</a:t>
            </a:r>
            <a:r>
              <a:rPr lang="en-US" altLang="ko-KR" sz="1600" dirty="0" err="1"/>
              <a:t>nKim</a:t>
            </a:r>
            <a:r>
              <a:rPr lang="en-US" altLang="ko-KR" sz="1600" dirty="0"/>
              <a:t>\n");</a:t>
            </a:r>
            <a:endParaRPr lang="ko-KR" altLang="ko-KR" sz="1600" dirty="0"/>
          </a:p>
          <a:p>
            <a:r>
              <a:rPr lang="en-US" altLang="ko-KR" sz="1600" dirty="0" smtClean="0"/>
              <a:t>2) </a:t>
            </a:r>
            <a:r>
              <a:rPr lang="en-US" altLang="ko-KR" sz="1600" dirty="0" err="1" smtClean="0"/>
              <a:t>cout</a:t>
            </a:r>
            <a:r>
              <a:rPr lang="en-US" altLang="ko-KR" sz="1600" dirty="0"/>
              <a:t>&lt;&lt;"hello"&lt;&lt;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&lt;&lt;"My name is"&lt;&lt;end&lt;&lt;"Kim\n</a:t>
            </a:r>
            <a:r>
              <a:rPr lang="en-US" altLang="ko-KR" sz="1600" dirty="0" smtClean="0"/>
              <a:t>";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</a:p>
          <a:p>
            <a:r>
              <a:rPr lang="ko-KR" altLang="en-US" sz="1600" dirty="0" smtClean="0"/>
              <a:t>아래와 같이 디스플레이 할 수 있는 코드 짜기</a:t>
            </a:r>
            <a:endParaRPr lang="en-US" altLang="ko-KR" sz="1600" dirty="0" smtClean="0"/>
          </a:p>
          <a:p>
            <a:r>
              <a:rPr lang="en-US" altLang="ko-KR" sz="1600" dirty="0" smtClean="0"/>
              <a:t>    *</a:t>
            </a:r>
            <a:endParaRPr lang="ko-KR" altLang="ko-KR" sz="1600" dirty="0"/>
          </a:p>
          <a:p>
            <a:r>
              <a:rPr lang="en-US" altLang="ko-KR" sz="1600" dirty="0"/>
              <a:t>   ***</a:t>
            </a:r>
            <a:endParaRPr lang="ko-KR" altLang="ko-KR" sz="1600" dirty="0"/>
          </a:p>
          <a:p>
            <a:r>
              <a:rPr lang="en-US" altLang="ko-KR" sz="1600" dirty="0"/>
              <a:t>  *****</a:t>
            </a:r>
            <a:endParaRPr lang="ko-KR" altLang="ko-KR" sz="1600" dirty="0"/>
          </a:p>
          <a:p>
            <a:endParaRPr lang="ko-KR" altLang="ko-KR" sz="1600" dirty="0"/>
          </a:p>
          <a:p>
            <a:endParaRPr lang="ko-KR" altLang="ko-KR" sz="1600" dirty="0"/>
          </a:p>
          <a:p>
            <a:pPr marL="266700" indent="-266700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95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6311</TotalTime>
  <Words>94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TEAM EX1 여러 줄에 걸쳐서 여러 문장 출력하기</vt:lpstr>
      <vt:lpstr>TEAM EX2 printf 써보기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CERhee</cp:lastModifiedBy>
  <cp:revision>498</cp:revision>
  <dcterms:created xsi:type="dcterms:W3CDTF">2012-07-11T10:23:22Z</dcterms:created>
  <dcterms:modified xsi:type="dcterms:W3CDTF">2016-03-07T04:58:01Z</dcterms:modified>
</cp:coreProperties>
</file>