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F5195-8E4B-4E52-8751-79A401E56691}" v="14" dt="2024-05-01T14:12:48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47" d="100"/>
          <a:sy n="147" d="100"/>
        </p:scale>
        <p:origin x="48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ynoch, Tess" userId="fc38c2a7-1849-4761-8358-cad21c770e80" providerId="ADAL" clId="{0C7F5195-8E4B-4E52-8751-79A401E56691}"/>
    <pc:docChg chg="undo custSel addSld delSld modSld modMainMaster">
      <pc:chgData name="Grynoch, Tess" userId="fc38c2a7-1849-4761-8358-cad21c770e80" providerId="ADAL" clId="{0C7F5195-8E4B-4E52-8751-79A401E56691}" dt="2024-05-01T14:17:15.411" v="147" actId="14100"/>
      <pc:docMkLst>
        <pc:docMk/>
      </pc:docMkLst>
      <pc:sldChg chg="del">
        <pc:chgData name="Grynoch, Tess" userId="fc38c2a7-1849-4761-8358-cad21c770e80" providerId="ADAL" clId="{0C7F5195-8E4B-4E52-8751-79A401E56691}" dt="2024-05-01T13:35:10.464" v="86" actId="47"/>
        <pc:sldMkLst>
          <pc:docMk/>
          <pc:sldMk cId="392669009" sldId="256"/>
        </pc:sldMkLst>
      </pc:sldChg>
      <pc:sldChg chg="addSp delSp modSp new del mod modClrScheme chgLayout">
        <pc:chgData name="Grynoch, Tess" userId="fc38c2a7-1849-4761-8358-cad21c770e80" providerId="ADAL" clId="{0C7F5195-8E4B-4E52-8751-79A401E56691}" dt="2024-05-01T13:29:48.394" v="2" actId="47"/>
        <pc:sldMkLst>
          <pc:docMk/>
          <pc:sldMk cId="3234328869" sldId="260"/>
        </pc:sldMkLst>
        <pc:spChg chg="del mod ord">
          <ac:chgData name="Grynoch, Tess" userId="fc38c2a7-1849-4761-8358-cad21c770e80" providerId="ADAL" clId="{0C7F5195-8E4B-4E52-8751-79A401E56691}" dt="2024-05-01T13:28:03.011" v="1" actId="700"/>
          <ac:spMkLst>
            <pc:docMk/>
            <pc:sldMk cId="3234328869" sldId="260"/>
            <ac:spMk id="2" creationId="{1F312881-A2E1-154D-1ACE-8C65D790BB29}"/>
          </ac:spMkLst>
        </pc:spChg>
        <pc:spChg chg="del mod ord">
          <ac:chgData name="Grynoch, Tess" userId="fc38c2a7-1849-4761-8358-cad21c770e80" providerId="ADAL" clId="{0C7F5195-8E4B-4E52-8751-79A401E56691}" dt="2024-05-01T13:28:03.011" v="1" actId="700"/>
          <ac:spMkLst>
            <pc:docMk/>
            <pc:sldMk cId="3234328869" sldId="260"/>
            <ac:spMk id="3" creationId="{385261F8-2AD7-A307-03FC-C95CF57424E5}"/>
          </ac:spMkLst>
        </pc:spChg>
        <pc:spChg chg="del mod ord">
          <ac:chgData name="Grynoch, Tess" userId="fc38c2a7-1849-4761-8358-cad21c770e80" providerId="ADAL" clId="{0C7F5195-8E4B-4E52-8751-79A401E56691}" dt="2024-05-01T13:28:03.011" v="1" actId="700"/>
          <ac:spMkLst>
            <pc:docMk/>
            <pc:sldMk cId="3234328869" sldId="260"/>
            <ac:spMk id="4" creationId="{BE8F6441-7953-5056-A076-3CDED05A92DF}"/>
          </ac:spMkLst>
        </pc:spChg>
        <pc:spChg chg="add mod ord">
          <ac:chgData name="Grynoch, Tess" userId="fc38c2a7-1849-4761-8358-cad21c770e80" providerId="ADAL" clId="{0C7F5195-8E4B-4E52-8751-79A401E56691}" dt="2024-05-01T13:28:03.011" v="1" actId="700"/>
          <ac:spMkLst>
            <pc:docMk/>
            <pc:sldMk cId="3234328869" sldId="260"/>
            <ac:spMk id="5" creationId="{737C4621-86C1-1D3D-6CDA-01074047E3E6}"/>
          </ac:spMkLst>
        </pc:spChg>
        <pc:spChg chg="add mod ord">
          <ac:chgData name="Grynoch, Tess" userId="fc38c2a7-1849-4761-8358-cad21c770e80" providerId="ADAL" clId="{0C7F5195-8E4B-4E52-8751-79A401E56691}" dt="2024-05-01T13:28:03.011" v="1" actId="700"/>
          <ac:spMkLst>
            <pc:docMk/>
            <pc:sldMk cId="3234328869" sldId="260"/>
            <ac:spMk id="6" creationId="{4BC80E28-F8DD-9689-9488-BEE3CBD82ED1}"/>
          </ac:spMkLst>
        </pc:spChg>
        <pc:spChg chg="add mod ord">
          <ac:chgData name="Grynoch, Tess" userId="fc38c2a7-1849-4761-8358-cad21c770e80" providerId="ADAL" clId="{0C7F5195-8E4B-4E52-8751-79A401E56691}" dt="2024-05-01T13:28:03.011" v="1" actId="700"/>
          <ac:spMkLst>
            <pc:docMk/>
            <pc:sldMk cId="3234328869" sldId="260"/>
            <ac:spMk id="7" creationId="{70BF1002-BF95-E556-33F4-15F5DCA03826}"/>
          </ac:spMkLst>
        </pc:spChg>
      </pc:sldChg>
      <pc:sldChg chg="delSp modSp add mod">
        <pc:chgData name="Grynoch, Tess" userId="fc38c2a7-1849-4761-8358-cad21c770e80" providerId="ADAL" clId="{0C7F5195-8E4B-4E52-8751-79A401E56691}" dt="2024-05-01T13:51:06.710" v="132" actId="478"/>
        <pc:sldMkLst>
          <pc:docMk/>
          <pc:sldMk cId="4148273596" sldId="260"/>
        </pc:sldMkLst>
        <pc:spChg chg="mod">
          <ac:chgData name="Grynoch, Tess" userId="fc38c2a7-1849-4761-8358-cad21c770e80" providerId="ADAL" clId="{0C7F5195-8E4B-4E52-8751-79A401E56691}" dt="2024-05-01T13:34:17.994" v="25" actId="20577"/>
          <ac:spMkLst>
            <pc:docMk/>
            <pc:sldMk cId="4148273596" sldId="260"/>
            <ac:spMk id="2" creationId="{40C273B4-6E22-884D-950E-02A472EA3984}"/>
          </ac:spMkLst>
        </pc:spChg>
        <pc:spChg chg="mod">
          <ac:chgData name="Grynoch, Tess" userId="fc38c2a7-1849-4761-8358-cad21c770e80" providerId="ADAL" clId="{0C7F5195-8E4B-4E52-8751-79A401E56691}" dt="2024-05-01T13:34:34.394" v="47" actId="20577"/>
          <ac:spMkLst>
            <pc:docMk/>
            <pc:sldMk cId="4148273596" sldId="260"/>
            <ac:spMk id="3" creationId="{6D5B2C96-742B-D64B-B220-BC436E2BCF31}"/>
          </ac:spMkLst>
        </pc:spChg>
        <pc:spChg chg="del mod">
          <ac:chgData name="Grynoch, Tess" userId="fc38c2a7-1849-4761-8358-cad21c770e80" providerId="ADAL" clId="{0C7F5195-8E4B-4E52-8751-79A401E56691}" dt="2024-05-01T13:51:06.710" v="132" actId="478"/>
          <ac:spMkLst>
            <pc:docMk/>
            <pc:sldMk cId="4148273596" sldId="260"/>
            <ac:spMk id="4" creationId="{5737B0CF-B937-AF45-A726-7B7A7DA9F8A0}"/>
          </ac:spMkLst>
        </pc:spChg>
      </pc:sldChg>
      <pc:sldMasterChg chg="addSldLayout delSldLayout modSldLayout sldLayoutOrd">
        <pc:chgData name="Grynoch, Tess" userId="fc38c2a7-1849-4761-8358-cad21c770e80" providerId="ADAL" clId="{0C7F5195-8E4B-4E52-8751-79A401E56691}" dt="2024-05-01T14:17:15.411" v="147" actId="14100"/>
        <pc:sldMasterMkLst>
          <pc:docMk/>
          <pc:sldMasterMk cId="3676200875" sldId="2147483648"/>
        </pc:sldMasterMkLst>
        <pc:sldLayoutChg chg="del">
          <pc:chgData name="Grynoch, Tess" userId="fc38c2a7-1849-4761-8358-cad21c770e80" providerId="ADAL" clId="{0C7F5195-8E4B-4E52-8751-79A401E56691}" dt="2024-05-01T13:42:24.537" v="124" actId="2696"/>
          <pc:sldLayoutMkLst>
            <pc:docMk/>
            <pc:sldMasterMk cId="3676200875" sldId="2147483648"/>
            <pc:sldLayoutMk cId="1444357513" sldId="2147483649"/>
          </pc:sldLayoutMkLst>
        </pc:sldLayoutChg>
        <pc:sldLayoutChg chg="modSp mod">
          <pc:chgData name="Grynoch, Tess" userId="fc38c2a7-1849-4761-8358-cad21c770e80" providerId="ADAL" clId="{0C7F5195-8E4B-4E52-8751-79A401E56691}" dt="2024-05-01T14:17:15.411" v="147" actId="14100"/>
          <pc:sldLayoutMkLst>
            <pc:docMk/>
            <pc:sldMasterMk cId="3676200875" sldId="2147483648"/>
            <pc:sldLayoutMk cId="3540895647" sldId="2147483656"/>
          </pc:sldLayoutMkLst>
          <pc:spChg chg="mod">
            <ac:chgData name="Grynoch, Tess" userId="fc38c2a7-1849-4761-8358-cad21c770e80" providerId="ADAL" clId="{0C7F5195-8E4B-4E52-8751-79A401E56691}" dt="2024-05-01T14:12:48.698" v="142" actId="113"/>
            <ac:spMkLst>
              <pc:docMk/>
              <pc:sldMasterMk cId="3676200875" sldId="2147483648"/>
              <pc:sldLayoutMk cId="3540895647" sldId="2147483656"/>
              <ac:spMk id="2" creationId="{00000000-0000-0000-0000-000000000000}"/>
            </ac:spMkLst>
          </pc:spChg>
          <pc:spChg chg="mod">
            <ac:chgData name="Grynoch, Tess" userId="fc38c2a7-1849-4761-8358-cad21c770e80" providerId="ADAL" clId="{0C7F5195-8E4B-4E52-8751-79A401E56691}" dt="2024-05-01T14:17:15.411" v="147" actId="14100"/>
            <ac:spMkLst>
              <pc:docMk/>
              <pc:sldMasterMk cId="3676200875" sldId="2147483648"/>
              <pc:sldLayoutMk cId="3540895647" sldId="2147483656"/>
              <ac:spMk id="3" creationId="{00000000-0000-0000-0000-000000000000}"/>
            </ac:spMkLst>
          </pc:spChg>
          <pc:spChg chg="mod">
            <ac:chgData name="Grynoch, Tess" userId="fc38c2a7-1849-4761-8358-cad21c770e80" providerId="ADAL" clId="{0C7F5195-8E4B-4E52-8751-79A401E56691}" dt="2024-05-01T14:09:40.833" v="141" actId="255"/>
            <ac:spMkLst>
              <pc:docMk/>
              <pc:sldMasterMk cId="3676200875" sldId="2147483648"/>
              <pc:sldLayoutMk cId="3540895647" sldId="2147483656"/>
              <ac:spMk id="4" creationId="{00000000-0000-0000-0000-000000000000}"/>
            </ac:spMkLst>
          </pc:spChg>
        </pc:sldLayoutChg>
        <pc:sldLayoutChg chg="addSp delSp modSp mod ord">
          <pc:chgData name="Grynoch, Tess" userId="fc38c2a7-1849-4761-8358-cad21c770e80" providerId="ADAL" clId="{0C7F5195-8E4B-4E52-8751-79A401E56691}" dt="2024-05-01T13:50:14.410" v="131" actId="12788"/>
          <pc:sldLayoutMkLst>
            <pc:docMk/>
            <pc:sldMasterMk cId="3676200875" sldId="2147483648"/>
            <pc:sldLayoutMk cId="2308035288" sldId="2147483660"/>
          </pc:sldLayoutMkLst>
          <pc:spChg chg="mod">
            <ac:chgData name="Grynoch, Tess" userId="fc38c2a7-1849-4761-8358-cad21c770e80" providerId="ADAL" clId="{0C7F5195-8E4B-4E52-8751-79A401E56691}" dt="2024-05-01T13:50:14.410" v="131" actId="12788"/>
            <ac:spMkLst>
              <pc:docMk/>
              <pc:sldMasterMk cId="3676200875" sldId="2147483648"/>
              <pc:sldLayoutMk cId="2308035288" sldId="2147483660"/>
              <ac:spMk id="2" creationId="{271C5181-3FA0-AD42-8E13-57C0B3C05F91}"/>
            </ac:spMkLst>
          </pc:spChg>
          <pc:spChg chg="add mod">
            <ac:chgData name="Grynoch, Tess" userId="fc38c2a7-1849-4761-8358-cad21c770e80" providerId="ADAL" clId="{0C7F5195-8E4B-4E52-8751-79A401E56691}" dt="2024-05-01T13:48:49.071" v="129" actId="1076"/>
            <ac:spMkLst>
              <pc:docMk/>
              <pc:sldMasterMk cId="3676200875" sldId="2147483648"/>
              <pc:sldLayoutMk cId="2308035288" sldId="2147483660"/>
              <ac:spMk id="4" creationId="{C50DFEFA-C8A3-F514-C03B-763410D8B54C}"/>
            </ac:spMkLst>
          </pc:spChg>
          <pc:spChg chg="del mod">
            <ac:chgData name="Grynoch, Tess" userId="fc38c2a7-1849-4761-8358-cad21c770e80" providerId="ADAL" clId="{0C7F5195-8E4B-4E52-8751-79A401E56691}" dt="2024-05-01T13:48:38.857" v="126" actId="478"/>
            <ac:spMkLst>
              <pc:docMk/>
              <pc:sldMasterMk cId="3676200875" sldId="2147483648"/>
              <pc:sldLayoutMk cId="2308035288" sldId="2147483660"/>
              <ac:spMk id="8" creationId="{E6D60042-FB4E-E64B-9CD6-98FFAD1B45A7}"/>
            </ac:spMkLst>
          </pc:spChg>
        </pc:sldLayoutChg>
        <pc:sldLayoutChg chg="new del mod">
          <pc:chgData name="Grynoch, Tess" userId="fc38c2a7-1849-4761-8358-cad21c770e80" providerId="ADAL" clId="{0C7F5195-8E4B-4E52-8751-79A401E56691}" dt="2024-05-01T13:53:47.743" v="134" actId="2696"/>
          <pc:sldLayoutMkLst>
            <pc:docMk/>
            <pc:sldMasterMk cId="3676200875" sldId="2147483648"/>
            <pc:sldLayoutMk cId="3859961171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5181-3FA0-AD42-8E13-57C0B3C05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712819"/>
            <a:ext cx="722376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D5C79-B6B2-EC41-B895-75479BC66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39983"/>
            <a:ext cx="6858000" cy="546998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20E2DEC-A81F-B34C-9637-7809EFDF3F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14650" y="3577675"/>
            <a:ext cx="3314700" cy="7614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FEFA-C8A3-F514-C03B-763410D8B54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05200" y="4498603"/>
            <a:ext cx="2133600" cy="413645"/>
          </a:xfrm>
        </p:spPr>
        <p:txBody>
          <a:bodyPr anchor="t"/>
          <a:lstStyle>
            <a:lvl1pPr algn="ctr">
              <a:defRPr b="1" spc="100" baseline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5/1/2024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3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800927" cy="871538"/>
          </a:xfrm>
        </p:spPr>
        <p:txBody>
          <a:bodyPr anchor="b">
            <a:noAutofit/>
          </a:bodyPr>
          <a:lstStyle>
            <a:lvl1pPr algn="l">
              <a:defRPr sz="33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2744" y="2571750"/>
            <a:ext cx="4458512" cy="20228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229599" cy="12583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73B4-6E22-884D-950E-02A472EA3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B2C96-742B-D64B-B220-BC436E2BC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7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</Words>
  <Application>Microsoft Office PowerPoint</Application>
  <PresentationFormat>On-screen Show (16:9)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Grynoch, Tess</cp:lastModifiedBy>
  <cp:revision>5</cp:revision>
  <dcterms:created xsi:type="dcterms:W3CDTF">2017-06-05T14:10:58Z</dcterms:created>
  <dcterms:modified xsi:type="dcterms:W3CDTF">2024-05-01T14:17:20Z</dcterms:modified>
</cp:coreProperties>
</file>