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4CB5-86E4-4962-91C7-5E095624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0ABFF-4FF5-4E99-965A-E8FAD38EC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6D61-22B3-48B4-A26A-819B2480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5262-0A2A-4982-808A-6F488315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27E6-2BDF-4555-9FE6-43735459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8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AB30-751B-420F-995D-6BF6AACE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BBC6-F410-4146-BC25-63DDE55A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1450-4370-4367-842F-6554AD0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BEA2-763F-4D50-8E99-D03F2451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BCC1-88CA-4A56-824B-CE496B22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41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E47CE-DA34-424E-9FD9-CF4FEE436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F3C3A-4FCE-4DF1-8A38-CA605C693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4A8E-6BEE-407A-B539-3E1F6C2C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A5FD-D347-4055-8FD2-3EC3E78B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0DEE7-5A7D-44EB-8B83-6B0D776E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92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9644-6A9E-49BD-82F0-B13EFCD0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AA47-7DC0-42E8-B830-77043BF4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7418-0A12-445A-9A7F-3D422F5D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DF9F-A1AE-48E5-B1E5-680258DF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6800-A8B0-46C2-8B6B-5EE86FDA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2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0C43-ABAE-466D-BE0E-A8873FE8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CA2E5-3793-41D2-ACD7-B53D1FE3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D6F8-2AEC-494C-8E8B-8D59AAAA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7FA7-1059-4D3D-9649-665BE6F9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6A1E-3E8D-42B3-9D79-DD4F4BDF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87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FAC7-9C65-4FCD-86C1-F8D57FD1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EC68-8845-4C2C-A369-6AE926987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F09F-E9AA-4F87-8423-B198BCD0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1A27-1D03-4CB1-800D-1A148D2C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5D581-AD1F-4DCC-BFE4-E3071D10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A0FF-493B-48D0-97CB-6026A3E4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4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18E9-7272-41B4-94A6-4A51A456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051C-B6C4-4130-A580-ADB9899D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5371-B3F1-4236-8F48-90FDC033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53C8A-C2FB-4F5E-8A08-2DA32B5F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D989-C687-4334-BD92-9C428EA9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45B37-394F-4200-9574-A438DB0D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193A2-C28C-4691-B87E-1CC8404F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F4AA4-630A-4130-BA39-682E53B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1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7001-8846-42CF-9576-D3D20858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BEC21-5A50-4C19-BE0F-DBE71AA6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87634-D4EE-44C1-A797-A631CA63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C5133-E2B5-4A79-858C-A8EF771C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73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1694E-2FC6-4F0C-B341-1FB81FFA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3A747-4B12-422A-AD29-EFB85A3E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7198-03CA-4598-995B-7C52C08B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36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74B-56BC-4463-B7ED-2A42D3C5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E645-0BD1-4F0A-860A-6CC760DC2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9112-32A1-4CFE-9FCC-C62267217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874D-7C68-43D1-98B6-E2DBDA9E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D47DE-0972-40AE-AD78-686A4BF4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3280-5E4D-4271-9487-7A27EDEC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43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5169-DF5A-4418-B60B-FC922C00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91D39-2B3D-4E63-868B-E4E87E10E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2AE22-93E9-4D09-82D0-BDF12548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A85AA-1511-4E84-A0FF-A12CD705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9928F-AA8B-4928-BF1C-33B32C90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990FD-0D68-4E63-A89E-C22DE412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5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35F26-32FB-47A6-9EA6-E8B23B08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FC8F-E172-43BB-9ED5-E7749421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F07-D45B-46AE-B0E9-835CFCA80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C43B-52B8-472F-9367-BD392A772B93}" type="datetimeFigureOut">
              <a:rPr lang="en-ID" smtClean="0"/>
              <a:t>16/04/2021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09E7-E793-4232-A655-733B18B24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02D7-4114-4530-AA80-5B740B8BE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ADE5-E2F7-4E7E-9AC6-A972E13BDD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3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29611C-BA3A-401F-8B5D-EF3369EBE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32A11-48A2-4A58-9417-004E1556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5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92A2-E72A-438B-92BC-3C0E8752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28E12-8243-4A6B-9AB0-11903B48A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960" y="1957928"/>
            <a:ext cx="4334480" cy="3629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CBD5F-78E1-46A1-91DA-127635BF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84" y="2520222"/>
            <a:ext cx="6006166" cy="30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5880-3034-42AA-B720-58C34B79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634A-1DCA-4823-AA99-30C0E3E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932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Andreas Timotius</dc:creator>
  <cp:lastModifiedBy>Peter Andreas Timotius</cp:lastModifiedBy>
  <cp:revision>2</cp:revision>
  <dcterms:created xsi:type="dcterms:W3CDTF">2021-04-16T03:09:54Z</dcterms:created>
  <dcterms:modified xsi:type="dcterms:W3CDTF">2021-04-16T03:43:29Z</dcterms:modified>
</cp:coreProperties>
</file>