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0693400" cy="7561263"/>
  <p:notesSz cx="7104063" cy="10234613"/>
  <p:defaultTextStyle>
    <a:defPPr>
      <a:defRPr lang="ko-KR"/>
    </a:defPPr>
    <a:lvl1pPr marL="0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8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77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66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54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42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731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519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308" algn="l" defTabSz="99557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6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1BA20"/>
    <a:srgbClr val="EE7012"/>
    <a:srgbClr val="47CB35"/>
    <a:srgbClr val="43B215"/>
    <a:srgbClr val="359A1A"/>
    <a:srgbClr val="52DB2D"/>
    <a:srgbClr val="2E8622"/>
    <a:srgbClr val="08AC10"/>
    <a:srgbClr val="E96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9" autoAdjust="0"/>
  </p:normalViewPr>
  <p:slideViewPr>
    <p:cSldViewPr>
      <p:cViewPr varScale="1">
        <p:scale>
          <a:sx n="70" d="100"/>
          <a:sy n="70" d="100"/>
        </p:scale>
        <p:origin x="1469" y="62"/>
      </p:cViewPr>
      <p:guideLst>
        <p:guide orient="horz" pos="2382"/>
        <p:guide pos="6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333F75F-DAC3-4FBA-9127-F55047A67868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8350"/>
            <a:ext cx="54276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C7CC70-AF0E-4917-BEAF-22ECBE4F73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0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8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77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66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54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42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731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519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308" algn="l" defTabSz="99557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38200" y="768350"/>
            <a:ext cx="542766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7CC70-AF0E-4917-BEAF-22ECBE4F733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3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6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5" y="302804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0" y="302804"/>
            <a:ext cx="7039822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9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3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1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9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7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5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3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4"/>
            <a:ext cx="4724775" cy="70536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97788" indent="0">
              <a:buNone/>
              <a:defRPr sz="2200" b="1"/>
            </a:lvl2pPr>
            <a:lvl3pPr marL="995577" indent="0">
              <a:buNone/>
              <a:defRPr sz="2000" b="1"/>
            </a:lvl3pPr>
            <a:lvl4pPr marL="1493366" indent="0">
              <a:buNone/>
              <a:defRPr sz="1700" b="1"/>
            </a:lvl4pPr>
            <a:lvl5pPr marL="1991154" indent="0">
              <a:buNone/>
              <a:defRPr sz="1700" b="1"/>
            </a:lvl5pPr>
            <a:lvl6pPr marL="2488942" indent="0">
              <a:buNone/>
              <a:defRPr sz="1700" b="1"/>
            </a:lvl6pPr>
            <a:lvl7pPr marL="2986731" indent="0">
              <a:buNone/>
              <a:defRPr sz="1700" b="1"/>
            </a:lvl7pPr>
            <a:lvl8pPr marL="3484519" indent="0">
              <a:buNone/>
              <a:defRPr sz="1700" b="1"/>
            </a:lvl8pPr>
            <a:lvl9pPr marL="3982308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0" y="1692534"/>
            <a:ext cx="4726632" cy="70536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97788" indent="0">
              <a:buNone/>
              <a:defRPr sz="2200" b="1"/>
            </a:lvl2pPr>
            <a:lvl3pPr marL="995577" indent="0">
              <a:buNone/>
              <a:defRPr sz="2000" b="1"/>
            </a:lvl3pPr>
            <a:lvl4pPr marL="1493366" indent="0">
              <a:buNone/>
              <a:defRPr sz="1700" b="1"/>
            </a:lvl4pPr>
            <a:lvl5pPr marL="1991154" indent="0">
              <a:buNone/>
              <a:defRPr sz="1700" b="1"/>
            </a:lvl5pPr>
            <a:lvl6pPr marL="2488942" indent="0">
              <a:buNone/>
              <a:defRPr sz="1700" b="1"/>
            </a:lvl6pPr>
            <a:lvl7pPr marL="2986731" indent="0">
              <a:buNone/>
              <a:defRPr sz="1700" b="1"/>
            </a:lvl7pPr>
            <a:lvl8pPr marL="3484519" indent="0">
              <a:buNone/>
              <a:defRPr sz="1700" b="1"/>
            </a:lvl8pPr>
            <a:lvl9pPr marL="3982308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0" y="2397901"/>
            <a:ext cx="4726632" cy="43564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4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0" y="1582267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788" indent="0">
              <a:buNone/>
              <a:defRPr sz="1300"/>
            </a:lvl2pPr>
            <a:lvl3pPr marL="995577" indent="0">
              <a:buNone/>
              <a:defRPr sz="1200"/>
            </a:lvl3pPr>
            <a:lvl4pPr marL="1493366" indent="0">
              <a:buNone/>
              <a:defRPr sz="1000"/>
            </a:lvl4pPr>
            <a:lvl5pPr marL="1991154" indent="0">
              <a:buNone/>
              <a:defRPr sz="1000"/>
            </a:lvl5pPr>
            <a:lvl6pPr marL="2488942" indent="0">
              <a:buNone/>
              <a:defRPr sz="1000"/>
            </a:lvl6pPr>
            <a:lvl7pPr marL="2986731" indent="0">
              <a:buNone/>
              <a:defRPr sz="1000"/>
            </a:lvl7pPr>
            <a:lvl8pPr marL="3484519" indent="0">
              <a:buNone/>
              <a:defRPr sz="1000"/>
            </a:lvl8pPr>
            <a:lvl9pPr marL="398230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5"/>
            <a:ext cx="6416040" cy="6248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788" indent="0">
              <a:buNone/>
              <a:defRPr sz="3000"/>
            </a:lvl2pPr>
            <a:lvl3pPr marL="995577" indent="0">
              <a:buNone/>
              <a:defRPr sz="2500"/>
            </a:lvl3pPr>
            <a:lvl4pPr marL="1493366" indent="0">
              <a:buNone/>
              <a:defRPr sz="2200"/>
            </a:lvl4pPr>
            <a:lvl5pPr marL="1991154" indent="0">
              <a:buNone/>
              <a:defRPr sz="2200"/>
            </a:lvl5pPr>
            <a:lvl6pPr marL="2488942" indent="0">
              <a:buNone/>
              <a:defRPr sz="2200"/>
            </a:lvl6pPr>
            <a:lvl7pPr marL="2986731" indent="0">
              <a:buNone/>
              <a:defRPr sz="2200"/>
            </a:lvl7pPr>
            <a:lvl8pPr marL="3484519" indent="0">
              <a:buNone/>
              <a:defRPr sz="2200"/>
            </a:lvl8pPr>
            <a:lvl9pPr marL="3982308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9"/>
          </a:xfrm>
        </p:spPr>
        <p:txBody>
          <a:bodyPr/>
          <a:lstStyle>
            <a:lvl1pPr marL="0" indent="0">
              <a:buNone/>
              <a:defRPr sz="1500"/>
            </a:lvl1pPr>
            <a:lvl2pPr marL="497788" indent="0">
              <a:buNone/>
              <a:defRPr sz="1300"/>
            </a:lvl2pPr>
            <a:lvl3pPr marL="995577" indent="0">
              <a:buNone/>
              <a:defRPr sz="1200"/>
            </a:lvl3pPr>
            <a:lvl4pPr marL="1493366" indent="0">
              <a:buNone/>
              <a:defRPr sz="1000"/>
            </a:lvl4pPr>
            <a:lvl5pPr marL="1991154" indent="0">
              <a:buNone/>
              <a:defRPr sz="1000"/>
            </a:lvl5pPr>
            <a:lvl6pPr marL="2488942" indent="0">
              <a:buNone/>
              <a:defRPr sz="1000"/>
            </a:lvl6pPr>
            <a:lvl7pPr marL="2986731" indent="0">
              <a:buNone/>
              <a:defRPr sz="1000"/>
            </a:lvl7pPr>
            <a:lvl8pPr marL="3484519" indent="0">
              <a:buNone/>
              <a:defRPr sz="1000"/>
            </a:lvl8pPr>
            <a:lvl9pPr marL="398230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7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99557" tIns="49779" rIns="99557" bIns="4977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57" tIns="49779" rIns="99557" bIns="4977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3"/>
            <a:ext cx="2495127" cy="402567"/>
          </a:xfrm>
          <a:prstGeom prst="rect">
            <a:avLst/>
          </a:prstGeom>
        </p:spPr>
        <p:txBody>
          <a:bodyPr vert="horz" lIns="99557" tIns="49779" rIns="99557" bIns="4977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7650-A7E1-4F45-97AC-A7764F4F2755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3"/>
            <a:ext cx="3386243" cy="402567"/>
          </a:xfrm>
          <a:prstGeom prst="rect">
            <a:avLst/>
          </a:prstGeom>
        </p:spPr>
        <p:txBody>
          <a:bodyPr vert="horz" lIns="99557" tIns="49779" rIns="99557" bIns="4977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3"/>
            <a:ext cx="2495127" cy="402567"/>
          </a:xfrm>
          <a:prstGeom prst="rect">
            <a:avLst/>
          </a:prstGeom>
        </p:spPr>
        <p:txBody>
          <a:bodyPr vert="horz" lIns="99557" tIns="49779" rIns="99557" bIns="4977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AB43-6C94-44EE-AD75-BF70332B59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577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41" indent="-373341" algn="l" defTabSz="995577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07" indent="-311117" algn="l" defTabSz="995577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71" indent="-248894" algn="l" defTabSz="995577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59" indent="-248894" algn="l" defTabSz="995577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48" indent="-248894" algn="l" defTabSz="995577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37" indent="-248894" algn="l" defTabSz="99557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625" indent="-248894" algn="l" defTabSz="99557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413" indent="-248894" algn="l" defTabSz="99557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202" indent="-248894" algn="l" defTabSz="99557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8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77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66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54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42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731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519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308" algn="l" defTabSz="99557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0020/Climate-Time-Series-LSTM/tree/mai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341282"/>
            <a:ext cx="5130802" cy="476864"/>
            <a:chOff x="0" y="223815"/>
            <a:chExt cx="1428728" cy="357190"/>
          </a:xfrm>
        </p:grpSpPr>
        <p:sp>
          <p:nvSpPr>
            <p:cNvPr id="22" name="직사각형 21"/>
            <p:cNvSpPr/>
            <p:nvPr/>
          </p:nvSpPr>
          <p:spPr>
            <a:xfrm>
              <a:off x="0" y="223815"/>
              <a:ext cx="1428728" cy="3571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18" y="253632"/>
              <a:ext cx="1353516" cy="27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solidFill>
                    <a:schemeClr val="bg1"/>
                  </a:solidFill>
                  <a:latin typeface="+mn-ea"/>
                </a:rPr>
                <a:t>DaeguWeather</a:t>
              </a:r>
              <a:endParaRPr lang="ko-KR" altLang="en-US" sz="1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5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01465"/>
              </p:ext>
            </p:extLst>
          </p:nvPr>
        </p:nvGraphicFramePr>
        <p:xfrm>
          <a:off x="250594" y="1365214"/>
          <a:ext cx="4884435" cy="5720381"/>
        </p:xfrm>
        <a:graphic>
          <a:graphicData uri="http://schemas.openxmlformats.org/drawingml/2006/table">
            <a:tbl>
              <a:tblPr/>
              <a:tblGrid>
                <a:gridCol w="10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446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딥러닝 대구 날씨 파악</a:t>
                      </a:r>
                      <a:endParaRPr kumimoji="1" lang="ko-KR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개발 동기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최근 부쩍 더워진 날씨로 인해 앞으로의 날씨를 예측을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해보고싶어져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해당 프로젝트를 진행하게 되었습니다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프로젝트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    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2017~2020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년의 대구의 날씨데이터를 바탕으로 날씨예측 딥러닝 모델을 만들어 원하는 년도의 데이터와 비교를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개발기간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2024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~ 2024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개발인원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개발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 업무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코드분석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 수정</a:t>
                      </a: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50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업무 내용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깃허브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예제 코드를 바탕으로 코드 내용을 분석하고 수정을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해보았다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데이터는 기상청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기상자료개방포털에서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2024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~6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 데이터를 가져와 기존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2017~2020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 데이터로 만들어진 모델과 비교해보았다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출처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  <a:hlinkClick r:id="rId3"/>
                        </a:rPr>
                        <a:t>https://github.com/sj0020/Climate-Time-Series-LSTM/tree/main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0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플랫폼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 툴</a:t>
                      </a: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플랫폼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 WINDOW10 HOME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 언어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 Python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 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Pycharm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6934" marR="106934" marT="50408" marB="504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1450" y="939895"/>
            <a:ext cx="1446933" cy="307777"/>
            <a:chOff x="285720" y="2814633"/>
            <a:chExt cx="1237281" cy="279151"/>
          </a:xfrm>
        </p:grpSpPr>
        <p:sp>
          <p:nvSpPr>
            <p:cNvPr id="31" name="TextBox 30"/>
            <p:cNvSpPr txBox="1"/>
            <p:nvPr/>
          </p:nvSpPr>
          <p:spPr>
            <a:xfrm>
              <a:off x="390497" y="2814633"/>
              <a:ext cx="1132504" cy="27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프로젝트 내용</a:t>
              </a:r>
            </a:p>
          </p:txBody>
        </p:sp>
        <p:grpSp>
          <p:nvGrpSpPr>
            <p:cNvPr id="32" name="그룹 27"/>
            <p:cNvGrpSpPr/>
            <p:nvPr/>
          </p:nvGrpSpPr>
          <p:grpSpPr>
            <a:xfrm>
              <a:off x="285720" y="2905121"/>
              <a:ext cx="142876" cy="142876"/>
              <a:chOff x="357158" y="2905121"/>
              <a:chExt cx="142876" cy="14287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57158" y="2905121"/>
                <a:ext cx="142876" cy="14287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66683" y="2909884"/>
                <a:ext cx="72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5385688" y="939886"/>
            <a:ext cx="1087860" cy="307777"/>
            <a:chOff x="285720" y="2814635"/>
            <a:chExt cx="930237" cy="279152"/>
          </a:xfrm>
        </p:grpSpPr>
        <p:sp>
          <p:nvSpPr>
            <p:cNvPr id="42" name="TextBox 41"/>
            <p:cNvSpPr txBox="1"/>
            <p:nvPr/>
          </p:nvSpPr>
          <p:spPr>
            <a:xfrm>
              <a:off x="390497" y="2814635"/>
              <a:ext cx="825460" cy="279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자료 문서</a:t>
              </a:r>
            </a:p>
          </p:txBody>
        </p:sp>
        <p:grpSp>
          <p:nvGrpSpPr>
            <p:cNvPr id="43" name="그룹 27"/>
            <p:cNvGrpSpPr/>
            <p:nvPr/>
          </p:nvGrpSpPr>
          <p:grpSpPr>
            <a:xfrm>
              <a:off x="285720" y="2905121"/>
              <a:ext cx="142876" cy="142876"/>
              <a:chOff x="357158" y="2905121"/>
              <a:chExt cx="142876" cy="14287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57158" y="2905121"/>
                <a:ext cx="142876" cy="14287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2610" y="2905564"/>
                <a:ext cx="72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5515474" y="264436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 화면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"/>
            <a:ext cx="199390" cy="4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57" tIns="49779" rIns="99557" bIns="49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1"/>
            <a:ext cx="199390" cy="4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57" tIns="49779" rIns="99557" bIns="49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1"/>
            <a:ext cx="199390" cy="4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57" tIns="49779" rIns="99557" bIns="49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22956" y="7283949"/>
            <a:ext cx="6601850" cy="254419"/>
          </a:xfrm>
          <a:prstGeom prst="rect">
            <a:avLst/>
          </a:prstGeom>
          <a:noFill/>
        </p:spPr>
        <p:txBody>
          <a:bodyPr wrap="none" lIns="99557" tIns="49779" rIns="99557" bIns="49779" rtlCol="0">
            <a:spAutoFit/>
          </a:bodyPr>
          <a:lstStyle/>
          <a:p>
            <a:r>
              <a:rPr lang="ko-KR" altLang="en-US" sz="1000" b="1" dirty="0"/>
              <a:t>실행파일 </a:t>
            </a:r>
            <a:r>
              <a:rPr lang="en-US" altLang="ko-KR" sz="1000" b="1" dirty="0"/>
              <a:t>: https://github.com/gryrryfh/AI-Class/blob/main/%EC%8B%A4%EC%8A%B5/AI%20analysis.md</a:t>
            </a:r>
            <a:endParaRPr lang="ko-KR" altLang="en-US" sz="1000" b="1" dirty="0"/>
          </a:p>
        </p:txBody>
      </p:sp>
      <p:grpSp>
        <p:nvGrpSpPr>
          <p:cNvPr id="91" name="그룹 90"/>
          <p:cNvGrpSpPr/>
          <p:nvPr/>
        </p:nvGrpSpPr>
        <p:grpSpPr>
          <a:xfrm>
            <a:off x="-37" y="-26"/>
            <a:ext cx="10696104" cy="7561289"/>
            <a:chOff x="-32" y="-24"/>
            <a:chExt cx="9146312" cy="6858024"/>
          </a:xfrm>
        </p:grpSpPr>
        <p:sp>
          <p:nvSpPr>
            <p:cNvPr id="92" name="직사각형 91"/>
            <p:cNvSpPr/>
            <p:nvPr/>
          </p:nvSpPr>
          <p:spPr>
            <a:xfrm>
              <a:off x="-32" y="0"/>
              <a:ext cx="9144032" cy="1428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858280" y="0"/>
              <a:ext cx="285720" cy="6858000"/>
            </a:xfrm>
            <a:prstGeom prst="rect">
              <a:avLst/>
            </a:prstGeom>
            <a:solidFill>
              <a:srgbClr val="FAA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858280" y="-24"/>
              <a:ext cx="288000" cy="1428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384402" y="2737639"/>
            <a:ext cx="167086" cy="157527"/>
            <a:chOff x="5384402" y="2737639"/>
            <a:chExt cx="167086" cy="157527"/>
          </a:xfrm>
        </p:grpSpPr>
        <p:sp>
          <p:nvSpPr>
            <p:cNvPr id="50" name="직사각형 49"/>
            <p:cNvSpPr/>
            <p:nvPr/>
          </p:nvSpPr>
          <p:spPr>
            <a:xfrm>
              <a:off x="5384402" y="2737639"/>
              <a:ext cx="167086" cy="1575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90778" y="2738127"/>
              <a:ext cx="84200" cy="79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84402" y="5547167"/>
            <a:ext cx="167086" cy="157527"/>
            <a:chOff x="5384402" y="5551930"/>
            <a:chExt cx="167086" cy="157527"/>
          </a:xfrm>
        </p:grpSpPr>
        <p:sp>
          <p:nvSpPr>
            <p:cNvPr id="53" name="직사각형 52"/>
            <p:cNvSpPr/>
            <p:nvPr/>
          </p:nvSpPr>
          <p:spPr>
            <a:xfrm>
              <a:off x="5384402" y="5551930"/>
              <a:ext cx="167086" cy="1575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90778" y="5552418"/>
              <a:ext cx="84200" cy="79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18277" y="211651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CC"/>
                </a:solidFill>
              </a:rPr>
              <a:t>학번 </a:t>
            </a:r>
            <a:r>
              <a:rPr lang="en-US" altLang="ko-KR" sz="1400" dirty="0">
                <a:solidFill>
                  <a:srgbClr val="0000CC"/>
                </a:solidFill>
              </a:rPr>
              <a:t>:     20191128  </a:t>
            </a:r>
            <a:r>
              <a:rPr lang="ko-KR" altLang="en-US" sz="1400" dirty="0">
                <a:solidFill>
                  <a:srgbClr val="0000CC"/>
                </a:solidFill>
              </a:rPr>
              <a:t>이름</a:t>
            </a:r>
            <a:r>
              <a:rPr lang="en-US" altLang="ko-KR" sz="1400" dirty="0">
                <a:solidFill>
                  <a:srgbClr val="0000CC"/>
                </a:solidFill>
              </a:rPr>
              <a:t>: </a:t>
            </a:r>
            <a:r>
              <a:rPr lang="ko-KR" altLang="en-US" sz="1400" dirty="0">
                <a:solidFill>
                  <a:srgbClr val="0000CC"/>
                </a:solidFill>
              </a:rPr>
              <a:t>이재경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577FD0-E0AF-B5BA-36C0-E1BAB396C7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t="10322" r="9235" b="7493"/>
          <a:stretch/>
        </p:blipFill>
        <p:spPr>
          <a:xfrm>
            <a:off x="5185906" y="3040295"/>
            <a:ext cx="4942207" cy="227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9AFC4-E57A-A52C-8F5E-C2170C3FF92F}"/>
              </a:ext>
            </a:extLst>
          </p:cNvPr>
          <p:cNvSpPr txBox="1"/>
          <p:nvPr/>
        </p:nvSpPr>
        <p:spPr>
          <a:xfrm>
            <a:off x="5609439" y="5473009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2017~2020 </a:t>
            </a:r>
            <a:r>
              <a:rPr lang="ko-KR" altLang="en-US" sz="1400" b="1" dirty="0"/>
              <a:t>대구 날씨 추이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629851-E86E-7FA3-4F86-165BE03A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90" y="5820580"/>
            <a:ext cx="4858623" cy="12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D42119-B72A-0647-83B1-CE479D2700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40"/>
          <a:stretch/>
        </p:blipFill>
        <p:spPr>
          <a:xfrm>
            <a:off x="5340449" y="1327234"/>
            <a:ext cx="1666395" cy="1247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12C6F3-8E8E-0FD5-DA54-BB68DBAB8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264" y="1395026"/>
            <a:ext cx="2879314" cy="1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182</Words>
  <Application>Microsoft Office PowerPoint</Application>
  <PresentationFormat>사용자 지정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이 재경</cp:lastModifiedBy>
  <cp:revision>120</cp:revision>
  <dcterms:created xsi:type="dcterms:W3CDTF">2011-05-22T03:44:58Z</dcterms:created>
  <dcterms:modified xsi:type="dcterms:W3CDTF">2024-06-14T02:29:15Z</dcterms:modified>
</cp:coreProperties>
</file>