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65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14" y="180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8C77-7BF4-41AC-9AD7-04CBBD354D3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236-5618-4BF0-952B-78CD3A9F5DB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4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8C77-7BF4-41AC-9AD7-04CBBD354D3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236-5618-4BF0-952B-78CD3A9F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8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8C77-7BF4-41AC-9AD7-04CBBD354D3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236-5618-4BF0-952B-78CD3A9F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0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8C77-7BF4-41AC-9AD7-04CBBD354D3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236-5618-4BF0-952B-78CD3A9F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1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8C77-7BF4-41AC-9AD7-04CBBD354D3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236-5618-4BF0-952B-78CD3A9F5DB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1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8C77-7BF4-41AC-9AD7-04CBBD354D3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236-5618-4BF0-952B-78CD3A9F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6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8C77-7BF4-41AC-9AD7-04CBBD354D3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236-5618-4BF0-952B-78CD3A9F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3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8C77-7BF4-41AC-9AD7-04CBBD354D3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236-5618-4BF0-952B-78CD3A9F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9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8C77-7BF4-41AC-9AD7-04CBBD354D3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236-5618-4BF0-952B-78CD3A9F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788C77-7BF4-41AC-9AD7-04CBBD354D3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30236-5618-4BF0-952B-78CD3A9F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2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8C77-7BF4-41AC-9AD7-04CBBD354D3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236-5618-4BF0-952B-78CD3A9F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788C77-7BF4-41AC-9AD7-04CBBD354D3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B30236-5618-4BF0-952B-78CD3A9F5DB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1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838AED-68BC-7669-1E51-287F7DED0B75}"/>
              </a:ext>
            </a:extLst>
          </p:cNvPr>
          <p:cNvSpPr txBox="1"/>
          <p:nvPr/>
        </p:nvSpPr>
        <p:spPr>
          <a:xfrm>
            <a:off x="3603812" y="2781599"/>
            <a:ext cx="5217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예스체" panose="020B0500000101010101" pitchFamily="50" charset="-127"/>
                <a:ea typeface="예스체" panose="020B0500000101010101" pitchFamily="50" charset="-127"/>
              </a:rPr>
              <a:t>기차 좌석 예매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F34DB-DD85-0E13-CFC6-7E4919F604F4}"/>
              </a:ext>
            </a:extLst>
          </p:cNvPr>
          <p:cNvSpPr txBox="1"/>
          <p:nvPr/>
        </p:nvSpPr>
        <p:spPr>
          <a:xfrm>
            <a:off x="5284695" y="4031755"/>
            <a:ext cx="21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추승범</a:t>
            </a:r>
            <a:r>
              <a:rPr lang="en-US" altLang="ko-KR" dirty="0">
                <a:latin typeface="예스체" panose="020B0500000101010101" pitchFamily="50" charset="-127"/>
                <a:ea typeface="예스체" panose="020B0500000101010101" pitchFamily="50" charset="-127"/>
              </a:rPr>
              <a:t>, </a:t>
            </a:r>
            <a:r>
              <a:rPr lang="ko-KR" altLang="en-US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이재경</a:t>
            </a:r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59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985D2E-8A75-9F2B-BE18-7FA0C78C6C9F}"/>
              </a:ext>
            </a:extLst>
          </p:cNvPr>
          <p:cNvSpPr/>
          <p:nvPr/>
        </p:nvSpPr>
        <p:spPr>
          <a:xfrm>
            <a:off x="679622" y="1173892"/>
            <a:ext cx="11114902" cy="165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54D6178-779B-1651-4024-300E75962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0" b="7157"/>
          <a:stretch/>
        </p:blipFill>
        <p:spPr>
          <a:xfrm>
            <a:off x="6616801" y="289840"/>
            <a:ext cx="3925693" cy="60377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267407-0732-7E77-C54F-CE4741D69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06"/>
          <a:stretch/>
        </p:blipFill>
        <p:spPr>
          <a:xfrm>
            <a:off x="1604440" y="289840"/>
            <a:ext cx="3598797" cy="1981099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ED24C02-3889-3AAA-FD02-97C0C2041A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3" b="48710"/>
          <a:stretch/>
        </p:blipFill>
        <p:spPr>
          <a:xfrm>
            <a:off x="1676921" y="2599204"/>
            <a:ext cx="3528241" cy="1984489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36DBBD1-B88C-87AA-9459-5C2760F302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60"/>
          <a:stretch/>
        </p:blipFill>
        <p:spPr>
          <a:xfrm>
            <a:off x="1676921" y="4583693"/>
            <a:ext cx="3526316" cy="17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5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7D0D76B-CE0D-8BCD-289E-A078FE892DC6}"/>
              </a:ext>
            </a:extLst>
          </p:cNvPr>
          <p:cNvSpPr/>
          <p:nvPr/>
        </p:nvSpPr>
        <p:spPr>
          <a:xfrm>
            <a:off x="1865531" y="732402"/>
            <a:ext cx="3371761" cy="47511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A45416-44B7-C83D-FDFC-DFF8B145F76C}"/>
              </a:ext>
            </a:extLst>
          </p:cNvPr>
          <p:cNvSpPr/>
          <p:nvPr/>
        </p:nvSpPr>
        <p:spPr>
          <a:xfrm>
            <a:off x="2061359" y="1245513"/>
            <a:ext cx="3035803" cy="2622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86492-1436-460D-DD58-2B5F38E863D7}"/>
              </a:ext>
            </a:extLst>
          </p:cNvPr>
          <p:cNvSpPr txBox="1"/>
          <p:nvPr/>
        </p:nvSpPr>
        <p:spPr>
          <a:xfrm>
            <a:off x="2258302" y="1451007"/>
            <a:ext cx="28914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예스체" panose="020B0500000101010101" pitchFamily="50" charset="-127"/>
                <a:ea typeface="예스체" panose="020B0500000101010101" pitchFamily="50" charset="-127"/>
              </a:rPr>
              <a:t>기차 좌석 예매 시스템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651D66-D049-F21F-327A-D5EB2AE8E39A}"/>
              </a:ext>
            </a:extLst>
          </p:cNvPr>
          <p:cNvSpPr/>
          <p:nvPr/>
        </p:nvSpPr>
        <p:spPr>
          <a:xfrm>
            <a:off x="3880509" y="2094458"/>
            <a:ext cx="895865" cy="5076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로그인</a:t>
            </a:r>
            <a:endParaRPr lang="en-US" altLang="ko-KR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button</a:t>
            </a:r>
            <a:endParaRPr lang="ko-KR" altLang="en-US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1E3B5F-51A4-2B8C-1976-179F6FEDCD14}"/>
              </a:ext>
            </a:extLst>
          </p:cNvPr>
          <p:cNvSpPr/>
          <p:nvPr/>
        </p:nvSpPr>
        <p:spPr>
          <a:xfrm>
            <a:off x="2385979" y="1880960"/>
            <a:ext cx="1210078" cy="5076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아이디</a:t>
            </a:r>
            <a:endParaRPr lang="en-US" altLang="ko-KR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textbox</a:t>
            </a:r>
            <a:endParaRPr lang="ko-KR" altLang="en-US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9FCE0C-EDF7-2308-516B-EE3B1EF56180}"/>
              </a:ext>
            </a:extLst>
          </p:cNvPr>
          <p:cNvSpPr/>
          <p:nvPr/>
        </p:nvSpPr>
        <p:spPr>
          <a:xfrm>
            <a:off x="2385979" y="2465147"/>
            <a:ext cx="1210078" cy="5076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비밀번호</a:t>
            </a:r>
            <a:endParaRPr lang="en-US" altLang="ko-KR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textbox</a:t>
            </a:r>
            <a:endParaRPr lang="ko-KR" altLang="en-US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106755-9AEA-352E-5BA4-62CECDA39CBF}"/>
              </a:ext>
            </a:extLst>
          </p:cNvPr>
          <p:cNvSpPr/>
          <p:nvPr/>
        </p:nvSpPr>
        <p:spPr>
          <a:xfrm>
            <a:off x="2258302" y="3105215"/>
            <a:ext cx="2615524" cy="504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비밀번호 찾기 회원가입</a:t>
            </a:r>
            <a:endParaRPr lang="en-US" altLang="ko-KR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LinkButton</a:t>
            </a:r>
            <a:endParaRPr lang="ko-KR" altLang="en-US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E92DFA-B19A-0E73-9331-97B0A8943421}"/>
              </a:ext>
            </a:extLst>
          </p:cNvPr>
          <p:cNvSpPr/>
          <p:nvPr/>
        </p:nvSpPr>
        <p:spPr>
          <a:xfrm>
            <a:off x="5542554" y="732402"/>
            <a:ext cx="3958083" cy="47511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365903-F38E-0683-A01B-6900D7035ADF}"/>
              </a:ext>
            </a:extLst>
          </p:cNvPr>
          <p:cNvSpPr/>
          <p:nvPr/>
        </p:nvSpPr>
        <p:spPr>
          <a:xfrm>
            <a:off x="8078312" y="732402"/>
            <a:ext cx="1422325" cy="54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로그아웃</a:t>
            </a:r>
            <a:endParaRPr lang="en-US" altLang="ko-KR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button</a:t>
            </a:r>
            <a:endParaRPr lang="ko-KR" altLang="en-US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A59F34-DF3F-620B-8337-32339ED7552E}"/>
              </a:ext>
            </a:extLst>
          </p:cNvPr>
          <p:cNvSpPr/>
          <p:nvPr/>
        </p:nvSpPr>
        <p:spPr>
          <a:xfrm>
            <a:off x="5543395" y="732664"/>
            <a:ext cx="1225067" cy="549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게시판</a:t>
            </a:r>
            <a:endParaRPr lang="en-US" altLang="ko-KR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button</a:t>
            </a:r>
            <a:endParaRPr lang="ko-KR" altLang="en-US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E114749-7044-D833-889A-12C42E20DBC3}"/>
              </a:ext>
            </a:extLst>
          </p:cNvPr>
          <p:cNvSpPr/>
          <p:nvPr/>
        </p:nvSpPr>
        <p:spPr>
          <a:xfrm>
            <a:off x="5894934" y="2224532"/>
            <a:ext cx="3066479" cy="2663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931B63-CA90-E06B-4410-C01A5DE02686}"/>
              </a:ext>
            </a:extLst>
          </p:cNvPr>
          <p:cNvSpPr/>
          <p:nvPr/>
        </p:nvSpPr>
        <p:spPr>
          <a:xfrm>
            <a:off x="6452562" y="2450057"/>
            <a:ext cx="1951227" cy="537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예스체" panose="020B0500000101010101" pitchFamily="50" charset="-127"/>
                <a:ea typeface="예스체" panose="020B0500000101010101" pitchFamily="50" charset="-127"/>
              </a:rPr>
              <a:t>출발일</a:t>
            </a:r>
            <a:endParaRPr lang="en-US" altLang="ko-KR" sz="15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sz="1500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dropdownlist</a:t>
            </a:r>
            <a:endParaRPr lang="ko-KR" altLang="en-US" sz="15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B3623B-D760-FE6C-7420-8005FFC865B0}"/>
              </a:ext>
            </a:extLst>
          </p:cNvPr>
          <p:cNvSpPr/>
          <p:nvPr/>
        </p:nvSpPr>
        <p:spPr>
          <a:xfrm>
            <a:off x="6454277" y="3092899"/>
            <a:ext cx="1951226" cy="4541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예스체" panose="020B0500000101010101" pitchFamily="50" charset="-127"/>
                <a:ea typeface="예스체" panose="020B0500000101010101" pitchFamily="50" charset="-127"/>
              </a:rPr>
              <a:t>시간</a:t>
            </a:r>
            <a:endParaRPr lang="en-US" altLang="ko-KR" sz="15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sz="1500" dirty="0" err="1">
                <a:latin typeface="예스체" panose="020B0500000101010101" pitchFamily="50" charset="-127"/>
                <a:ea typeface="예스체" panose="020B0500000101010101" pitchFamily="50" charset="-127"/>
              </a:rPr>
              <a:t>dropdownlist</a:t>
            </a:r>
            <a:endParaRPr lang="ko-KR" altLang="en-US" sz="15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2E29F7-AF74-B9ED-D546-CB676DBAC8A4}"/>
              </a:ext>
            </a:extLst>
          </p:cNvPr>
          <p:cNvSpPr/>
          <p:nvPr/>
        </p:nvSpPr>
        <p:spPr>
          <a:xfrm>
            <a:off x="6452562" y="3652383"/>
            <a:ext cx="1951226" cy="4541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예스체" panose="020B0500000101010101" pitchFamily="50" charset="-127"/>
                <a:ea typeface="예스체" panose="020B0500000101010101" pitchFamily="50" charset="-127"/>
              </a:rPr>
              <a:t>인원 </a:t>
            </a:r>
            <a:endParaRPr lang="en-US" altLang="ko-KR" sz="15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sz="1500" dirty="0">
                <a:latin typeface="예스체" panose="020B0500000101010101" pitchFamily="50" charset="-127"/>
                <a:ea typeface="예스체" panose="020B0500000101010101" pitchFamily="50" charset="-127"/>
              </a:rPr>
              <a:t>textbox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DD3721A-5D13-C495-AA95-AFD860DC0951}"/>
              </a:ext>
            </a:extLst>
          </p:cNvPr>
          <p:cNvSpPr/>
          <p:nvPr/>
        </p:nvSpPr>
        <p:spPr>
          <a:xfrm>
            <a:off x="6452562" y="4209671"/>
            <a:ext cx="1951225" cy="3843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예스체" panose="020B0500000101010101" pitchFamily="50" charset="-127"/>
                <a:ea typeface="예스체" panose="020B0500000101010101" pitchFamily="50" charset="-127"/>
              </a:rPr>
              <a:t>예매</a:t>
            </a:r>
            <a:r>
              <a:rPr lang="en-US" altLang="ko-KR" sz="1500" dirty="0">
                <a:latin typeface="예스체" panose="020B0500000101010101" pitchFamily="50" charset="-127"/>
                <a:ea typeface="예스체" panose="020B0500000101010101" pitchFamily="50" charset="-127"/>
              </a:rPr>
              <a:t>button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C65A6D1-EFCC-56F7-958C-BB5C8A89895C}"/>
              </a:ext>
            </a:extLst>
          </p:cNvPr>
          <p:cNvSpPr/>
          <p:nvPr/>
        </p:nvSpPr>
        <p:spPr>
          <a:xfrm>
            <a:off x="5704344" y="1414376"/>
            <a:ext cx="1553803" cy="561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출발역</a:t>
            </a:r>
            <a:endParaRPr lang="en-US" altLang="ko-KR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dropdownlist</a:t>
            </a:r>
            <a:endParaRPr lang="ko-KR" altLang="en-US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1F2DE07-FDA2-6852-4087-58EFCE35A39D}"/>
              </a:ext>
            </a:extLst>
          </p:cNvPr>
          <p:cNvSpPr/>
          <p:nvPr/>
        </p:nvSpPr>
        <p:spPr>
          <a:xfrm>
            <a:off x="7626885" y="1414376"/>
            <a:ext cx="1553803" cy="561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출발역</a:t>
            </a:r>
            <a:endParaRPr lang="en-US" altLang="ko-KR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sz="1500" dirty="0" err="1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dropdownlist</a:t>
            </a:r>
            <a:endParaRPr lang="ko-KR" altLang="en-US" sz="1500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1FB9EF-1EA3-EF44-C1A1-E71C8190BF4F}"/>
              </a:ext>
            </a:extLst>
          </p:cNvPr>
          <p:cNvSpPr txBox="1"/>
          <p:nvPr/>
        </p:nvSpPr>
        <p:spPr>
          <a:xfrm>
            <a:off x="2842054" y="877329"/>
            <a:ext cx="16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6E1E4B-DFB3-F4F0-F5F3-A89435AE4F69}"/>
              </a:ext>
            </a:extLst>
          </p:cNvPr>
          <p:cNvSpPr txBox="1"/>
          <p:nvPr/>
        </p:nvSpPr>
        <p:spPr>
          <a:xfrm>
            <a:off x="2061359" y="381379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로그인 페이지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597A97-8E3D-2690-F0A7-941943761834}"/>
              </a:ext>
            </a:extLst>
          </p:cNvPr>
          <p:cNvSpPr txBox="1"/>
          <p:nvPr/>
        </p:nvSpPr>
        <p:spPr>
          <a:xfrm>
            <a:off x="5982432" y="322260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예매 페이지</a:t>
            </a:r>
          </a:p>
        </p:txBody>
      </p:sp>
    </p:spTree>
    <p:extLst>
      <p:ext uri="{BB962C8B-B14F-4D97-AF65-F5344CB8AC3E}">
        <p14:creationId xmlns:p14="http://schemas.microsoft.com/office/powerpoint/2010/main" val="110971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0CBAAA-6494-3597-EDDD-A819D296A7D1}"/>
              </a:ext>
            </a:extLst>
          </p:cNvPr>
          <p:cNvSpPr/>
          <p:nvPr/>
        </p:nvSpPr>
        <p:spPr>
          <a:xfrm>
            <a:off x="926757" y="1062681"/>
            <a:ext cx="11114902" cy="165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CAF9942E-9F3B-F7FB-8077-E279C25DD2D4}"/>
              </a:ext>
            </a:extLst>
          </p:cNvPr>
          <p:cNvSpPr/>
          <p:nvPr/>
        </p:nvSpPr>
        <p:spPr>
          <a:xfrm>
            <a:off x="1042086" y="495300"/>
            <a:ext cx="4320746" cy="2465174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EB2C4029-E6DB-6A91-8BFA-3B8152A850D0}"/>
              </a:ext>
            </a:extLst>
          </p:cNvPr>
          <p:cNvSpPr/>
          <p:nvPr/>
        </p:nvSpPr>
        <p:spPr>
          <a:xfrm>
            <a:off x="1042085" y="3428999"/>
            <a:ext cx="4320745" cy="2465173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ECB4AA7D-6C91-FC0C-B74C-81E69DCD6204}"/>
              </a:ext>
            </a:extLst>
          </p:cNvPr>
          <p:cNvSpPr/>
          <p:nvPr/>
        </p:nvSpPr>
        <p:spPr>
          <a:xfrm>
            <a:off x="6095999" y="495300"/>
            <a:ext cx="4320745" cy="5398872"/>
          </a:xfrm>
          <a:prstGeom prst="snip1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555E1720-DF7C-DBFD-AB6E-28D348923C14}"/>
              </a:ext>
            </a:extLst>
          </p:cNvPr>
          <p:cNvSpPr/>
          <p:nvPr/>
        </p:nvSpPr>
        <p:spPr>
          <a:xfrm>
            <a:off x="1549741" y="660053"/>
            <a:ext cx="3305432" cy="639252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게시글 </a:t>
            </a:r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5DBAB5F1-26F4-BE84-25EA-35683475CCEC}"/>
              </a:ext>
            </a:extLst>
          </p:cNvPr>
          <p:cNvSpPr/>
          <p:nvPr/>
        </p:nvSpPr>
        <p:spPr>
          <a:xfrm>
            <a:off x="1549741" y="1482444"/>
            <a:ext cx="3305432" cy="667771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글 등록</a:t>
            </a:r>
            <a:endParaRPr lang="en-US" altLang="ko-KR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button</a:t>
            </a:r>
            <a:endParaRPr lang="ko-KR" altLang="en-US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8968096C-43DC-73B8-85D1-5C4EC9D3070F}"/>
              </a:ext>
            </a:extLst>
          </p:cNvPr>
          <p:cNvSpPr/>
          <p:nvPr/>
        </p:nvSpPr>
        <p:spPr>
          <a:xfrm>
            <a:off x="1549741" y="3670986"/>
            <a:ext cx="3305432" cy="77744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총 가격 표시</a:t>
            </a:r>
            <a:endParaRPr lang="en-US" altLang="ko-KR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textbox</a:t>
            </a:r>
            <a:endParaRPr lang="ko-KR" altLang="en-US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DBF93918-EDC9-FBDB-1D0E-7E106457212F}"/>
              </a:ext>
            </a:extLst>
          </p:cNvPr>
          <p:cNvSpPr/>
          <p:nvPr/>
        </p:nvSpPr>
        <p:spPr>
          <a:xfrm>
            <a:off x="1549741" y="4647679"/>
            <a:ext cx="1490021" cy="77744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예매 취소</a:t>
            </a:r>
            <a:endParaRPr lang="en-US" altLang="ko-KR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button</a:t>
            </a:r>
            <a:endParaRPr lang="ko-KR" altLang="en-US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D7C34BC3-40D5-0CA4-98FE-CEF214F23C10}"/>
              </a:ext>
            </a:extLst>
          </p:cNvPr>
          <p:cNvSpPr/>
          <p:nvPr/>
        </p:nvSpPr>
        <p:spPr>
          <a:xfrm>
            <a:off x="3365152" y="4647680"/>
            <a:ext cx="1490021" cy="77744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예매</a:t>
            </a:r>
            <a:endParaRPr lang="en-US" altLang="ko-KR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button</a:t>
            </a:r>
            <a:endParaRPr lang="ko-KR" altLang="en-US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43E3A9A-83A5-E7AD-5DFA-C4174BC0312A}"/>
              </a:ext>
            </a:extLst>
          </p:cNvPr>
          <p:cNvSpPr/>
          <p:nvPr/>
        </p:nvSpPr>
        <p:spPr>
          <a:xfrm>
            <a:off x="6752970" y="993691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319F7D5-9000-31EB-3A87-BFE1915E0DC3}"/>
              </a:ext>
            </a:extLst>
          </p:cNvPr>
          <p:cNvSpPr/>
          <p:nvPr/>
        </p:nvSpPr>
        <p:spPr>
          <a:xfrm>
            <a:off x="7432591" y="993691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D88B861-58EB-FB72-F29D-F19D478899B7}"/>
              </a:ext>
            </a:extLst>
          </p:cNvPr>
          <p:cNvSpPr/>
          <p:nvPr/>
        </p:nvSpPr>
        <p:spPr>
          <a:xfrm>
            <a:off x="6752970" y="1719650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8D0A126-000B-412B-2A20-80462A5B1A7D}"/>
              </a:ext>
            </a:extLst>
          </p:cNvPr>
          <p:cNvSpPr/>
          <p:nvPr/>
        </p:nvSpPr>
        <p:spPr>
          <a:xfrm>
            <a:off x="7432591" y="1719650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0B34A18-1979-8843-1C0B-2A8B458F8956}"/>
              </a:ext>
            </a:extLst>
          </p:cNvPr>
          <p:cNvSpPr/>
          <p:nvPr/>
        </p:nvSpPr>
        <p:spPr>
          <a:xfrm>
            <a:off x="6752970" y="2480619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9A6B58A-B310-088F-D84B-2A228D0921E3}"/>
              </a:ext>
            </a:extLst>
          </p:cNvPr>
          <p:cNvSpPr/>
          <p:nvPr/>
        </p:nvSpPr>
        <p:spPr>
          <a:xfrm>
            <a:off x="7432591" y="2480619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CAE7B88-69F1-B2CA-4D2A-63F3B3E1AE62}"/>
              </a:ext>
            </a:extLst>
          </p:cNvPr>
          <p:cNvSpPr/>
          <p:nvPr/>
        </p:nvSpPr>
        <p:spPr>
          <a:xfrm>
            <a:off x="6752970" y="3206578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09AD11-542A-F3C9-C0DE-8300CC6F5782}"/>
              </a:ext>
            </a:extLst>
          </p:cNvPr>
          <p:cNvSpPr/>
          <p:nvPr/>
        </p:nvSpPr>
        <p:spPr>
          <a:xfrm>
            <a:off x="7432591" y="3206578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C6D7EAE-C460-C90F-0AAA-CD17BF2282F1}"/>
              </a:ext>
            </a:extLst>
          </p:cNvPr>
          <p:cNvSpPr/>
          <p:nvPr/>
        </p:nvSpPr>
        <p:spPr>
          <a:xfrm>
            <a:off x="6752970" y="3997418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A7E97-725F-2C7E-51CB-68F3381B6182}"/>
              </a:ext>
            </a:extLst>
          </p:cNvPr>
          <p:cNvSpPr/>
          <p:nvPr/>
        </p:nvSpPr>
        <p:spPr>
          <a:xfrm>
            <a:off x="7432591" y="3997418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D1D13AB-0837-8E90-A031-315318F05632}"/>
              </a:ext>
            </a:extLst>
          </p:cNvPr>
          <p:cNvSpPr/>
          <p:nvPr/>
        </p:nvSpPr>
        <p:spPr>
          <a:xfrm>
            <a:off x="6752970" y="4723377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7CD5A6-7486-1EA0-01ED-832B1047D21B}"/>
              </a:ext>
            </a:extLst>
          </p:cNvPr>
          <p:cNvSpPr/>
          <p:nvPr/>
        </p:nvSpPr>
        <p:spPr>
          <a:xfrm>
            <a:off x="7432591" y="4723377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120D26F-81A8-62CB-5EA6-906E801ABD5C}"/>
              </a:ext>
            </a:extLst>
          </p:cNvPr>
          <p:cNvSpPr/>
          <p:nvPr/>
        </p:nvSpPr>
        <p:spPr>
          <a:xfrm>
            <a:off x="8536461" y="993691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723554-F66A-5533-2FE8-3FE720560A44}"/>
              </a:ext>
            </a:extLst>
          </p:cNvPr>
          <p:cNvSpPr/>
          <p:nvPr/>
        </p:nvSpPr>
        <p:spPr>
          <a:xfrm>
            <a:off x="9216082" y="993691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2E49319-4508-ED46-DD3B-23DC671013E9}"/>
              </a:ext>
            </a:extLst>
          </p:cNvPr>
          <p:cNvSpPr/>
          <p:nvPr/>
        </p:nvSpPr>
        <p:spPr>
          <a:xfrm>
            <a:off x="8536461" y="1719650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EF7009B-9943-3B71-49EB-B7C647388463}"/>
              </a:ext>
            </a:extLst>
          </p:cNvPr>
          <p:cNvSpPr/>
          <p:nvPr/>
        </p:nvSpPr>
        <p:spPr>
          <a:xfrm>
            <a:off x="9216082" y="1719650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38850DD-83A8-CBA9-CEC9-E564A477D81E}"/>
              </a:ext>
            </a:extLst>
          </p:cNvPr>
          <p:cNvSpPr/>
          <p:nvPr/>
        </p:nvSpPr>
        <p:spPr>
          <a:xfrm>
            <a:off x="8536461" y="2480619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2B1B785-F80D-383C-A9A3-4DEF8DCF90E4}"/>
              </a:ext>
            </a:extLst>
          </p:cNvPr>
          <p:cNvSpPr/>
          <p:nvPr/>
        </p:nvSpPr>
        <p:spPr>
          <a:xfrm>
            <a:off x="9216082" y="2480619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C6E962B-E17F-A6BE-CF9F-DE265FA57C9A}"/>
              </a:ext>
            </a:extLst>
          </p:cNvPr>
          <p:cNvSpPr/>
          <p:nvPr/>
        </p:nvSpPr>
        <p:spPr>
          <a:xfrm>
            <a:off x="8536461" y="3206578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81AB1D2-648D-4323-8AF0-068FDD9AC382}"/>
              </a:ext>
            </a:extLst>
          </p:cNvPr>
          <p:cNvSpPr/>
          <p:nvPr/>
        </p:nvSpPr>
        <p:spPr>
          <a:xfrm>
            <a:off x="9216082" y="3206578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04CFE92-DDD2-6370-5CDF-1811430AA03C}"/>
              </a:ext>
            </a:extLst>
          </p:cNvPr>
          <p:cNvSpPr/>
          <p:nvPr/>
        </p:nvSpPr>
        <p:spPr>
          <a:xfrm>
            <a:off x="8536461" y="3997418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6C6F0E2-3940-C223-1EDE-748BC2529220}"/>
              </a:ext>
            </a:extLst>
          </p:cNvPr>
          <p:cNvSpPr/>
          <p:nvPr/>
        </p:nvSpPr>
        <p:spPr>
          <a:xfrm>
            <a:off x="9216082" y="3997418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13301C3-325D-4C85-1592-95A06D6183CF}"/>
              </a:ext>
            </a:extLst>
          </p:cNvPr>
          <p:cNvSpPr/>
          <p:nvPr/>
        </p:nvSpPr>
        <p:spPr>
          <a:xfrm>
            <a:off x="8536461" y="4723377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3051222-382A-69FE-404F-4A393717CD75}"/>
              </a:ext>
            </a:extLst>
          </p:cNvPr>
          <p:cNvSpPr/>
          <p:nvPr/>
        </p:nvSpPr>
        <p:spPr>
          <a:xfrm>
            <a:off x="9216082" y="4723377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475378-CB16-442C-65E2-5A4B8E4A9FAB}"/>
              </a:ext>
            </a:extLst>
          </p:cNvPr>
          <p:cNvSpPr txBox="1"/>
          <p:nvPr/>
        </p:nvSpPr>
        <p:spPr>
          <a:xfrm>
            <a:off x="6688095" y="1181098"/>
            <a:ext cx="805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예스체" panose="020B0500000101010101" pitchFamily="50" charset="-127"/>
                <a:ea typeface="예스체" panose="020B0500000101010101" pitchFamily="50" charset="-127"/>
              </a:rPr>
              <a:t>button</a:t>
            </a:r>
            <a:endParaRPr lang="ko-KR" altLang="en-US" sz="12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AD2983-E5D4-B537-5179-9E32C80E9C16}"/>
              </a:ext>
            </a:extLst>
          </p:cNvPr>
          <p:cNvSpPr txBox="1"/>
          <p:nvPr/>
        </p:nvSpPr>
        <p:spPr>
          <a:xfrm>
            <a:off x="2440459" y="91473"/>
            <a:ext cx="194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게시판 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FEC97E-A33C-2C20-3177-5AEC0AA8ECD3}"/>
              </a:ext>
            </a:extLst>
          </p:cNvPr>
          <p:cNvSpPr txBox="1"/>
          <p:nvPr/>
        </p:nvSpPr>
        <p:spPr>
          <a:xfrm>
            <a:off x="2592862" y="3096181"/>
            <a:ext cx="20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결제 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45AF5-09D5-37F6-AEC0-8C631D5C3F0F}"/>
              </a:ext>
            </a:extLst>
          </p:cNvPr>
          <p:cNvSpPr txBox="1"/>
          <p:nvPr/>
        </p:nvSpPr>
        <p:spPr>
          <a:xfrm>
            <a:off x="6712808" y="154949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예스체" panose="020B0500000101010101" pitchFamily="50" charset="-127"/>
                <a:ea typeface="예스체" panose="020B0500000101010101" pitchFamily="50" charset="-127"/>
              </a:rPr>
              <a:t>좌석선택 페이지</a:t>
            </a:r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B8812648-AB6A-8E0C-6508-7D8B3EB1E353}"/>
              </a:ext>
            </a:extLst>
          </p:cNvPr>
          <p:cNvSpPr/>
          <p:nvPr/>
        </p:nvSpPr>
        <p:spPr>
          <a:xfrm>
            <a:off x="1549741" y="2273846"/>
            <a:ext cx="3305432" cy="616862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예매페이지로 돌아가기</a:t>
            </a:r>
            <a:endParaRPr lang="en-US" altLang="ko-KR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button</a:t>
            </a:r>
            <a:endParaRPr lang="ko-KR" altLang="en-US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17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1AD82B-EF72-981A-6B59-C4DDE7B0EE1A}"/>
              </a:ext>
            </a:extLst>
          </p:cNvPr>
          <p:cNvSpPr/>
          <p:nvPr/>
        </p:nvSpPr>
        <p:spPr>
          <a:xfrm>
            <a:off x="679622" y="1173892"/>
            <a:ext cx="11114902" cy="165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FD5647-D608-124E-84F3-3F16F0037C78}"/>
              </a:ext>
            </a:extLst>
          </p:cNvPr>
          <p:cNvSpPr/>
          <p:nvPr/>
        </p:nvSpPr>
        <p:spPr>
          <a:xfrm>
            <a:off x="926757" y="1062681"/>
            <a:ext cx="11114902" cy="165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D6FEA0CE-240E-6C95-65C2-2FCF564F47B6}"/>
              </a:ext>
            </a:extLst>
          </p:cNvPr>
          <p:cNvSpPr/>
          <p:nvPr/>
        </p:nvSpPr>
        <p:spPr>
          <a:xfrm>
            <a:off x="1042086" y="495300"/>
            <a:ext cx="4320746" cy="2465174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03F52C94-5F1B-7412-87E9-00873FF4256F}"/>
              </a:ext>
            </a:extLst>
          </p:cNvPr>
          <p:cNvSpPr/>
          <p:nvPr/>
        </p:nvSpPr>
        <p:spPr>
          <a:xfrm>
            <a:off x="1042085" y="3428999"/>
            <a:ext cx="4320745" cy="2465173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50D3630B-D747-FD19-1E24-1173701135CE}"/>
              </a:ext>
            </a:extLst>
          </p:cNvPr>
          <p:cNvSpPr/>
          <p:nvPr/>
        </p:nvSpPr>
        <p:spPr>
          <a:xfrm>
            <a:off x="6095999" y="495300"/>
            <a:ext cx="4320745" cy="5398872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01C96637-0374-E6D6-73E6-6E3D691FAA80}"/>
              </a:ext>
            </a:extLst>
          </p:cNvPr>
          <p:cNvSpPr/>
          <p:nvPr/>
        </p:nvSpPr>
        <p:spPr>
          <a:xfrm>
            <a:off x="1549741" y="870633"/>
            <a:ext cx="3305432" cy="165580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예매 정보 수정</a:t>
            </a:r>
            <a:endParaRPr lang="en-US" altLang="ko-KR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FD57419-9CD0-E0A7-F159-3014BE30197E}"/>
              </a:ext>
            </a:extLst>
          </p:cNvPr>
          <p:cNvSpPr/>
          <p:nvPr/>
        </p:nvSpPr>
        <p:spPr>
          <a:xfrm>
            <a:off x="6604686" y="820693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18AFBE-0F23-46B2-BA9E-5D64F65CAF36}"/>
              </a:ext>
            </a:extLst>
          </p:cNvPr>
          <p:cNvSpPr/>
          <p:nvPr/>
        </p:nvSpPr>
        <p:spPr>
          <a:xfrm>
            <a:off x="7284307" y="820693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15DBA1C-14D4-F010-2A56-47EAA19F84A0}"/>
              </a:ext>
            </a:extLst>
          </p:cNvPr>
          <p:cNvSpPr/>
          <p:nvPr/>
        </p:nvSpPr>
        <p:spPr>
          <a:xfrm>
            <a:off x="6604686" y="1546652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610628-9088-F14C-DFFB-4C121EB96429}"/>
              </a:ext>
            </a:extLst>
          </p:cNvPr>
          <p:cNvSpPr/>
          <p:nvPr/>
        </p:nvSpPr>
        <p:spPr>
          <a:xfrm>
            <a:off x="7284307" y="1546652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DDF9A10-B897-B8B1-7CB9-279576E9C210}"/>
              </a:ext>
            </a:extLst>
          </p:cNvPr>
          <p:cNvSpPr/>
          <p:nvPr/>
        </p:nvSpPr>
        <p:spPr>
          <a:xfrm>
            <a:off x="6604686" y="2307621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2ABAA84-2AE0-A148-ECFA-DE56AA6F7030}"/>
              </a:ext>
            </a:extLst>
          </p:cNvPr>
          <p:cNvSpPr/>
          <p:nvPr/>
        </p:nvSpPr>
        <p:spPr>
          <a:xfrm>
            <a:off x="7284307" y="2307621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77D0452-D2E2-BAD4-A909-371D048A0EFB}"/>
              </a:ext>
            </a:extLst>
          </p:cNvPr>
          <p:cNvSpPr/>
          <p:nvPr/>
        </p:nvSpPr>
        <p:spPr>
          <a:xfrm>
            <a:off x="6604686" y="3033580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640ED76-91E2-6D85-155A-D171522C5D9C}"/>
              </a:ext>
            </a:extLst>
          </p:cNvPr>
          <p:cNvSpPr/>
          <p:nvPr/>
        </p:nvSpPr>
        <p:spPr>
          <a:xfrm>
            <a:off x="7284307" y="3033580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ECAE143-9DFE-A4C2-2B88-2B7FC5F2BF0C}"/>
              </a:ext>
            </a:extLst>
          </p:cNvPr>
          <p:cNvSpPr/>
          <p:nvPr/>
        </p:nvSpPr>
        <p:spPr>
          <a:xfrm>
            <a:off x="6604686" y="3824420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82CCBE6-D787-0C63-A019-FB7D632E542F}"/>
              </a:ext>
            </a:extLst>
          </p:cNvPr>
          <p:cNvSpPr/>
          <p:nvPr/>
        </p:nvSpPr>
        <p:spPr>
          <a:xfrm>
            <a:off x="7284307" y="3824420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4717B29-F373-0E3E-4697-08DBB71D043A}"/>
              </a:ext>
            </a:extLst>
          </p:cNvPr>
          <p:cNvSpPr/>
          <p:nvPr/>
        </p:nvSpPr>
        <p:spPr>
          <a:xfrm>
            <a:off x="6604686" y="4550379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7D8189E-12DA-EA48-E08F-1373ED07B1E0}"/>
              </a:ext>
            </a:extLst>
          </p:cNvPr>
          <p:cNvSpPr/>
          <p:nvPr/>
        </p:nvSpPr>
        <p:spPr>
          <a:xfrm>
            <a:off x="7284307" y="4550379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A43A0D5-FD49-0CA6-27EA-262EAED9485F}"/>
              </a:ext>
            </a:extLst>
          </p:cNvPr>
          <p:cNvSpPr/>
          <p:nvPr/>
        </p:nvSpPr>
        <p:spPr>
          <a:xfrm>
            <a:off x="8388177" y="820693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E3DA462-40BE-FC0A-A2C5-913F7C42DD41}"/>
              </a:ext>
            </a:extLst>
          </p:cNvPr>
          <p:cNvSpPr/>
          <p:nvPr/>
        </p:nvSpPr>
        <p:spPr>
          <a:xfrm>
            <a:off x="9067798" y="820693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0C87B0A-F7C7-ADF6-2D9B-19D14188B8BF}"/>
              </a:ext>
            </a:extLst>
          </p:cNvPr>
          <p:cNvSpPr/>
          <p:nvPr/>
        </p:nvSpPr>
        <p:spPr>
          <a:xfrm>
            <a:off x="8388177" y="1546652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33FB01-6D88-709F-E902-9E5DA3119E66}"/>
              </a:ext>
            </a:extLst>
          </p:cNvPr>
          <p:cNvSpPr/>
          <p:nvPr/>
        </p:nvSpPr>
        <p:spPr>
          <a:xfrm>
            <a:off x="9067798" y="1546652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D27BD62-8A16-08FA-FE3E-698ED2D3491E}"/>
              </a:ext>
            </a:extLst>
          </p:cNvPr>
          <p:cNvSpPr/>
          <p:nvPr/>
        </p:nvSpPr>
        <p:spPr>
          <a:xfrm>
            <a:off x="8388177" y="2307621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1F9B996-905B-FB67-AA7E-BA2CCDAEF2C4}"/>
              </a:ext>
            </a:extLst>
          </p:cNvPr>
          <p:cNvSpPr/>
          <p:nvPr/>
        </p:nvSpPr>
        <p:spPr>
          <a:xfrm>
            <a:off x="9067798" y="2307621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B8CCEE2-394B-DF3B-845B-5DC0E0D845BB}"/>
              </a:ext>
            </a:extLst>
          </p:cNvPr>
          <p:cNvSpPr/>
          <p:nvPr/>
        </p:nvSpPr>
        <p:spPr>
          <a:xfrm>
            <a:off x="8388177" y="3033580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C04BA1B-2D45-3F00-3E25-967BF986D0B7}"/>
              </a:ext>
            </a:extLst>
          </p:cNvPr>
          <p:cNvSpPr/>
          <p:nvPr/>
        </p:nvSpPr>
        <p:spPr>
          <a:xfrm>
            <a:off x="9067798" y="3033580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7185F99-8967-30A6-BEA0-FD8607A9D683}"/>
              </a:ext>
            </a:extLst>
          </p:cNvPr>
          <p:cNvSpPr/>
          <p:nvPr/>
        </p:nvSpPr>
        <p:spPr>
          <a:xfrm>
            <a:off x="8388177" y="3824420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F4D7B63-83EB-84A6-36F7-D527B5D4852B}"/>
              </a:ext>
            </a:extLst>
          </p:cNvPr>
          <p:cNvSpPr/>
          <p:nvPr/>
        </p:nvSpPr>
        <p:spPr>
          <a:xfrm>
            <a:off x="9067798" y="3824420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62FFFA9-0F4B-65BD-2301-D351A200AC3A}"/>
              </a:ext>
            </a:extLst>
          </p:cNvPr>
          <p:cNvSpPr/>
          <p:nvPr/>
        </p:nvSpPr>
        <p:spPr>
          <a:xfrm>
            <a:off x="8388177" y="4550379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E91F4AA-3255-0B80-C208-A29C1AF4C359}"/>
              </a:ext>
            </a:extLst>
          </p:cNvPr>
          <p:cNvSpPr/>
          <p:nvPr/>
        </p:nvSpPr>
        <p:spPr>
          <a:xfrm>
            <a:off x="9067798" y="4550379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3D9722-01B7-C11A-EF17-D84327E37056}"/>
              </a:ext>
            </a:extLst>
          </p:cNvPr>
          <p:cNvSpPr txBox="1"/>
          <p:nvPr/>
        </p:nvSpPr>
        <p:spPr>
          <a:xfrm>
            <a:off x="6539811" y="1008100"/>
            <a:ext cx="805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예스체" panose="020B0500000101010101" pitchFamily="50" charset="-127"/>
                <a:ea typeface="예스체" panose="020B0500000101010101" pitchFamily="50" charset="-127"/>
              </a:rPr>
              <a:t>button</a:t>
            </a:r>
            <a:endParaRPr lang="ko-KR" altLang="en-US" sz="12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83F78A-363C-0B90-D35C-6DC36EEA8CA7}"/>
              </a:ext>
            </a:extLst>
          </p:cNvPr>
          <p:cNvSpPr txBox="1"/>
          <p:nvPr/>
        </p:nvSpPr>
        <p:spPr>
          <a:xfrm>
            <a:off x="4718219" y="24420"/>
            <a:ext cx="2407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예스체" panose="020B0500000101010101" pitchFamily="50" charset="-127"/>
                <a:ea typeface="예스체" panose="020B0500000101010101" pitchFamily="50" charset="-127"/>
              </a:rPr>
              <a:t>관리자 페이지</a:t>
            </a:r>
          </a:p>
        </p:txBody>
      </p:sp>
      <p:sp>
        <p:nvSpPr>
          <p:cNvPr id="42" name="사각형: 잘린 한쪽 모서리 41">
            <a:extLst>
              <a:ext uri="{FF2B5EF4-FFF2-40B4-BE49-F238E27FC236}">
                <a16:creationId xmlns:a16="http://schemas.microsoft.com/office/drawing/2014/main" id="{6A19DB2F-0B65-7F44-EB3E-749AC14170C8}"/>
              </a:ext>
            </a:extLst>
          </p:cNvPr>
          <p:cNvSpPr/>
          <p:nvPr/>
        </p:nvSpPr>
        <p:spPr>
          <a:xfrm>
            <a:off x="1578576" y="3839862"/>
            <a:ext cx="3305432" cy="1421033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예스체" panose="020B0500000101010101" pitchFamily="50" charset="-127"/>
                <a:ea typeface="예스체" panose="020B0500000101010101" pitchFamily="50" charset="-127"/>
              </a:rPr>
              <a:t>회원정보관리</a:t>
            </a:r>
            <a:endParaRPr lang="en-US" altLang="ko-KR" dirty="0">
              <a:solidFill>
                <a:schemeClr val="tx1"/>
              </a:solidFill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3" name="사각형: 잘린 한쪽 모서리 42">
            <a:extLst>
              <a:ext uri="{FF2B5EF4-FFF2-40B4-BE49-F238E27FC236}">
                <a16:creationId xmlns:a16="http://schemas.microsoft.com/office/drawing/2014/main" id="{3669449A-2A53-073A-ECE2-EFF7B85D27EE}"/>
              </a:ext>
            </a:extLst>
          </p:cNvPr>
          <p:cNvSpPr/>
          <p:nvPr/>
        </p:nvSpPr>
        <p:spPr>
          <a:xfrm>
            <a:off x="6085698" y="447198"/>
            <a:ext cx="4320745" cy="5398872"/>
          </a:xfrm>
          <a:prstGeom prst="snip1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03FCF8D-9FED-96EB-EA6F-77A5E9303A6B}"/>
              </a:ext>
            </a:extLst>
          </p:cNvPr>
          <p:cNvSpPr/>
          <p:nvPr/>
        </p:nvSpPr>
        <p:spPr>
          <a:xfrm>
            <a:off x="6752970" y="993691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A103017-E66E-3FFA-7E7A-5F35831B4A42}"/>
              </a:ext>
            </a:extLst>
          </p:cNvPr>
          <p:cNvSpPr/>
          <p:nvPr/>
        </p:nvSpPr>
        <p:spPr>
          <a:xfrm>
            <a:off x="7432591" y="993691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BE69832-4645-472B-9ABC-3CEFEB866A32}"/>
              </a:ext>
            </a:extLst>
          </p:cNvPr>
          <p:cNvSpPr/>
          <p:nvPr/>
        </p:nvSpPr>
        <p:spPr>
          <a:xfrm>
            <a:off x="6752970" y="1719650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3CC2087-950C-177D-BD5C-D9B4E018E04B}"/>
              </a:ext>
            </a:extLst>
          </p:cNvPr>
          <p:cNvSpPr/>
          <p:nvPr/>
        </p:nvSpPr>
        <p:spPr>
          <a:xfrm>
            <a:off x="7432591" y="1719650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237EFAA-816E-FFC2-6D21-DD455A0F0019}"/>
              </a:ext>
            </a:extLst>
          </p:cNvPr>
          <p:cNvSpPr/>
          <p:nvPr/>
        </p:nvSpPr>
        <p:spPr>
          <a:xfrm>
            <a:off x="6752970" y="2480619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2C84DAB-2F9E-3C49-A777-9C75E55BF2B3}"/>
              </a:ext>
            </a:extLst>
          </p:cNvPr>
          <p:cNvSpPr/>
          <p:nvPr/>
        </p:nvSpPr>
        <p:spPr>
          <a:xfrm>
            <a:off x="7432591" y="2480619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1624452-EB0D-9DD5-5AC2-E5A4C61ABCF6}"/>
              </a:ext>
            </a:extLst>
          </p:cNvPr>
          <p:cNvSpPr/>
          <p:nvPr/>
        </p:nvSpPr>
        <p:spPr>
          <a:xfrm>
            <a:off x="6752970" y="3206578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6E253A1-DFBC-111E-D52B-02B7A2A71AFE}"/>
              </a:ext>
            </a:extLst>
          </p:cNvPr>
          <p:cNvSpPr/>
          <p:nvPr/>
        </p:nvSpPr>
        <p:spPr>
          <a:xfrm>
            <a:off x="7432591" y="3206578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961966E-0698-B6B7-7921-3ECA0CA58FB0}"/>
              </a:ext>
            </a:extLst>
          </p:cNvPr>
          <p:cNvSpPr/>
          <p:nvPr/>
        </p:nvSpPr>
        <p:spPr>
          <a:xfrm>
            <a:off x="6752970" y="3997418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7EB1017-ECC6-D231-4582-CF88B8DEEC45}"/>
              </a:ext>
            </a:extLst>
          </p:cNvPr>
          <p:cNvSpPr/>
          <p:nvPr/>
        </p:nvSpPr>
        <p:spPr>
          <a:xfrm>
            <a:off x="7432591" y="3997418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0437872-7F6A-0C9A-61CF-EEA669E5779D}"/>
              </a:ext>
            </a:extLst>
          </p:cNvPr>
          <p:cNvSpPr/>
          <p:nvPr/>
        </p:nvSpPr>
        <p:spPr>
          <a:xfrm>
            <a:off x="6752970" y="4723377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8201195-E9D5-395B-74E3-944FEF0152B2}"/>
              </a:ext>
            </a:extLst>
          </p:cNvPr>
          <p:cNvSpPr/>
          <p:nvPr/>
        </p:nvSpPr>
        <p:spPr>
          <a:xfrm>
            <a:off x="7432591" y="4723377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E05CD67-559C-EE55-989C-9A63482D648D}"/>
              </a:ext>
            </a:extLst>
          </p:cNvPr>
          <p:cNvSpPr/>
          <p:nvPr/>
        </p:nvSpPr>
        <p:spPr>
          <a:xfrm>
            <a:off x="8536461" y="993691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F302C34-17E1-AA96-FE24-2EBAF7435033}"/>
              </a:ext>
            </a:extLst>
          </p:cNvPr>
          <p:cNvSpPr/>
          <p:nvPr/>
        </p:nvSpPr>
        <p:spPr>
          <a:xfrm>
            <a:off x="9216082" y="993691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A6FB762-2DCC-C72B-B385-05FD93277A53}"/>
              </a:ext>
            </a:extLst>
          </p:cNvPr>
          <p:cNvSpPr/>
          <p:nvPr/>
        </p:nvSpPr>
        <p:spPr>
          <a:xfrm>
            <a:off x="8536461" y="1719650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55946F2-A5E2-2B2A-5515-A89D9DA21A46}"/>
              </a:ext>
            </a:extLst>
          </p:cNvPr>
          <p:cNvSpPr/>
          <p:nvPr/>
        </p:nvSpPr>
        <p:spPr>
          <a:xfrm>
            <a:off x="9216082" y="1719650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6F5FF34-729B-B54D-D70F-6CE7E1C5FDC3}"/>
              </a:ext>
            </a:extLst>
          </p:cNvPr>
          <p:cNvSpPr/>
          <p:nvPr/>
        </p:nvSpPr>
        <p:spPr>
          <a:xfrm>
            <a:off x="8536461" y="2480619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0D4FD99-6505-5C88-F720-1B0ABA0E44F1}"/>
              </a:ext>
            </a:extLst>
          </p:cNvPr>
          <p:cNvSpPr/>
          <p:nvPr/>
        </p:nvSpPr>
        <p:spPr>
          <a:xfrm>
            <a:off x="9216082" y="2480619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D78573E-F894-A6CA-4EDC-2C649DE3B360}"/>
              </a:ext>
            </a:extLst>
          </p:cNvPr>
          <p:cNvSpPr/>
          <p:nvPr/>
        </p:nvSpPr>
        <p:spPr>
          <a:xfrm>
            <a:off x="8536461" y="3206578"/>
            <a:ext cx="543697" cy="66726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EFEBBD5-1814-52D0-129E-87DCAE0F68B8}"/>
              </a:ext>
            </a:extLst>
          </p:cNvPr>
          <p:cNvSpPr/>
          <p:nvPr/>
        </p:nvSpPr>
        <p:spPr>
          <a:xfrm>
            <a:off x="9216082" y="3206578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02D8B6B-04EE-6FB8-F068-A92C38B54195}"/>
              </a:ext>
            </a:extLst>
          </p:cNvPr>
          <p:cNvSpPr/>
          <p:nvPr/>
        </p:nvSpPr>
        <p:spPr>
          <a:xfrm>
            <a:off x="8536461" y="3997418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A352B6C-8CA3-33FB-3AD9-9719F0913652}"/>
              </a:ext>
            </a:extLst>
          </p:cNvPr>
          <p:cNvSpPr/>
          <p:nvPr/>
        </p:nvSpPr>
        <p:spPr>
          <a:xfrm>
            <a:off x="9216082" y="3997418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749F121-1153-71E8-8139-0C23ACED2360}"/>
              </a:ext>
            </a:extLst>
          </p:cNvPr>
          <p:cNvSpPr/>
          <p:nvPr/>
        </p:nvSpPr>
        <p:spPr>
          <a:xfrm>
            <a:off x="8536461" y="4723377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E122A62-26A9-74AE-C61C-108A19F108D3}"/>
              </a:ext>
            </a:extLst>
          </p:cNvPr>
          <p:cNvSpPr/>
          <p:nvPr/>
        </p:nvSpPr>
        <p:spPr>
          <a:xfrm>
            <a:off x="9216082" y="4723377"/>
            <a:ext cx="543697" cy="667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9AF6D5-5A58-ED04-74DB-DA691DD66221}"/>
              </a:ext>
            </a:extLst>
          </p:cNvPr>
          <p:cNvSpPr txBox="1"/>
          <p:nvPr/>
        </p:nvSpPr>
        <p:spPr>
          <a:xfrm>
            <a:off x="6688095" y="1181098"/>
            <a:ext cx="805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예스체" panose="020B0500000101010101" pitchFamily="50" charset="-127"/>
                <a:ea typeface="예스체" panose="020B0500000101010101" pitchFamily="50" charset="-127"/>
              </a:rPr>
              <a:t>button</a:t>
            </a:r>
            <a:endParaRPr lang="ko-KR" altLang="en-US" sz="1200" dirty="0">
              <a:latin typeface="예스체" panose="020B0500000101010101" pitchFamily="50" charset="-127"/>
              <a:ea typeface="예스체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06736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</TotalTime>
  <Words>72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예스체</vt:lpstr>
      <vt:lpstr>Arial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기종 김</dc:creator>
  <cp:lastModifiedBy>기종 김</cp:lastModifiedBy>
  <cp:revision>4</cp:revision>
  <dcterms:created xsi:type="dcterms:W3CDTF">2023-11-27T02:29:21Z</dcterms:created>
  <dcterms:modified xsi:type="dcterms:W3CDTF">2023-11-27T09:01:57Z</dcterms:modified>
</cp:coreProperties>
</file>