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7"/>
        <p:guide pos="2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endParaRPr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微信图片_20220311233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508000" y="889000"/>
            <a:ext cx="8128000" cy="5080000"/>
          </a:xfrm>
          <a:prstGeom prst="rect">
            <a:avLst/>
          </a:prstGeom>
        </p:spPr>
      </p:pic>
      <p:pic>
        <p:nvPicPr>
          <p:cNvPr id="3" name="图片 2" descr="邮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45" y="1556385"/>
            <a:ext cx="1160780" cy="933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1775" y="2935605"/>
            <a:ext cx="94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邮箱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775" y="359156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密码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 descr="空白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10" y="2935605"/>
            <a:ext cx="1720850" cy="505460"/>
          </a:xfrm>
          <a:prstGeom prst="rect">
            <a:avLst/>
          </a:prstGeom>
        </p:spPr>
      </p:pic>
      <p:pic>
        <p:nvPicPr>
          <p:cNvPr id="7" name="图片 6" descr="空白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10" y="3716655"/>
            <a:ext cx="1720850" cy="459105"/>
          </a:xfrm>
          <a:prstGeom prst="rect">
            <a:avLst/>
          </a:prstGeom>
        </p:spPr>
      </p:pic>
      <p:pic>
        <p:nvPicPr>
          <p:cNvPr id="8" name="图片 7" descr="确认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165" y="4511675"/>
            <a:ext cx="1343660" cy="502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/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董思锦</dc:creator>
  <cp:lastModifiedBy>dell</cp:lastModifiedBy>
  <cp:revision>1</cp:revision>
  <dcterms:created xsi:type="dcterms:W3CDTF">2022-03-11T16:01:09Z</dcterms:created>
  <dcterms:modified xsi:type="dcterms:W3CDTF">2022-03-11T16:01:09Z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24E9B2209E6D413A88BABBA351E3A482</vt:lpwstr>
  </property>
</Properties>
</file>