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83EBF-A766-05E6-A519-7A6A4823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9B19BF-C984-505D-85FD-859E5D632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F01139-C40C-10F3-6848-A1466FE2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B5F3CD-8A57-A3F9-BB86-338C4671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ACCA2-670B-E8B6-5EEC-C62E4F32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44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46E36-1E76-AF7C-3393-33E1F2A2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D5B723-FBC3-4654-2E82-150D8F07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949F7-3B9D-0301-122C-6912FC14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A386D2-F88E-C4D4-DE4B-B86FA01C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DF1708-10E6-F22B-0C9A-145DBFDE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4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F03A8-36B8-085A-FEC5-25C02FF30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E423D1-3061-C0FE-FD91-624AEC019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C86C7-35AD-8848-A786-C17B230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9645AE-8646-65BE-55C6-5FB3B0C9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ADA682-8047-0DA2-5608-5538360D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6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2584-8742-7F13-368F-D9AE2EBC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4AADD-4A0D-FBC1-CFE4-2419EC61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F4F09-6F6A-454B-2D05-76F990E1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54660-C1F7-8CED-4E7D-12505F6C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8DEC6-9338-F68D-55F5-4CFC6C0C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8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B9D75-6EAC-A248-D8EB-DC9C3122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6A675B-316C-8996-193E-3AFD1058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30576-4E6A-D64E-CEE3-612B916E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E8FA04-E8A8-1F6F-D676-A4436C19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116F9-C7FD-AB5C-530E-9F7D4A19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9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00404-1DAC-A0E6-8E54-8C21AEC1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25099-EFB6-ECBA-DDD9-855FB648A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F2BBB4-5D25-53AD-3B25-D840B2724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6BE420-78FF-6356-3454-2DBF75DA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B03FB3-267D-EDC3-A4E9-A2DD18D3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3D24-7DBE-69AB-36CD-D73779F6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1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9702C-6A88-C367-7092-3ECA289A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57FF7-14BE-CB38-F238-BB1252E0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EDD57F-29E8-7BAF-4231-C0608A2D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4C9B42-42BD-166E-C952-D1C15789F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874674-03A8-179E-21A3-98A5F991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7D2C1-52B9-C952-A284-1CA5320D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D3D2F0-0BDE-3DC6-1D62-D9763EE2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03518D-88C7-2620-40B9-138F7E10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81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3DD5D9-117E-DF66-D681-F454E699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14A38C-FFC5-AC86-A9D7-1F60C7AD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3B03E-8F1A-E8CD-7BB9-09351E2A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6BE8CC-6839-9546-7644-ADCA7574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7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962484-A0FB-999C-C1F0-B0B8D47D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1FEEC3-B7C7-6DCD-6A10-AD11484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55EE16-52D2-B374-FA81-D90393C1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63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4FA2E-CC96-F65C-89AE-DB186039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6971C9-9B61-1D26-1464-9EE84E11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FF8F7E-B207-6DB9-9B5C-C82491DB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D6F49B-79BF-5987-DCB3-D3BCC993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910833-F4F5-FFA3-50E5-AFB02178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E967C9-1CF5-AFEB-7DFB-8EDC5A89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31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42788-0CA3-B00C-95ED-D91FB957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3DF70B-DBCD-790C-5641-0265C52C5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D568A8-DE79-544F-467D-F42659D9D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C3B507-0F73-A991-BBA6-CC106FAC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A824E1-85FC-E8E8-C17D-87BF5B1E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1C18E8-2439-F66B-E5F8-2C8E7EC8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22A98E-3690-9D56-2285-242301DF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B299A-ABD0-D028-0310-7C7351F0D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52998-6AF5-9A41-5E31-A6616BB39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AC24C-4D79-4F02-BE59-30524E7DA876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AF9C3F-6E99-46FD-A7C9-CCBD6EEA4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3775D-1849-8751-93CF-09D2A4AE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9E562-C7C1-40F1-A8FF-E0D08FF1C2B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566B10-98A7-9B6A-4454-A0BCBE2B71A9}"/>
              </a:ext>
            </a:extLst>
          </p:cNvPr>
          <p:cNvSpPr txBox="1"/>
          <p:nvPr/>
        </p:nvSpPr>
        <p:spPr>
          <a:xfrm>
            <a:off x="4739161" y="284570"/>
            <a:ext cx="1471613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Investigation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16D1016-4E54-2DBA-2780-32FD9794BAC3}"/>
              </a:ext>
            </a:extLst>
          </p:cNvPr>
          <p:cNvSpPr txBox="1"/>
          <p:nvPr/>
        </p:nvSpPr>
        <p:spPr>
          <a:xfrm>
            <a:off x="4739160" y="1103902"/>
            <a:ext cx="1471613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Study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14F869-7D21-0A19-ECF5-E9622EBD8F89}"/>
              </a:ext>
            </a:extLst>
          </p:cNvPr>
          <p:cNvSpPr txBox="1"/>
          <p:nvPr/>
        </p:nvSpPr>
        <p:spPr>
          <a:xfrm>
            <a:off x="7333773" y="1968294"/>
            <a:ext cx="1471613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Biological Material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4553644-715C-924A-9C82-F22AFE423D79}"/>
              </a:ext>
            </a:extLst>
          </p:cNvPr>
          <p:cNvSpPr txBox="1"/>
          <p:nvPr/>
        </p:nvSpPr>
        <p:spPr>
          <a:xfrm>
            <a:off x="7332819" y="1110823"/>
            <a:ext cx="1471613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Person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02B845-0547-3BF2-0368-C9FC057E5C7C}"/>
              </a:ext>
            </a:extLst>
          </p:cNvPr>
          <p:cNvSpPr txBox="1"/>
          <p:nvPr/>
        </p:nvSpPr>
        <p:spPr>
          <a:xfrm>
            <a:off x="2776298" y="1835455"/>
            <a:ext cx="1471613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File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094404F-1FEA-8D8D-6F95-6899B2868C89}"/>
              </a:ext>
            </a:extLst>
          </p:cNvPr>
          <p:cNvGrpSpPr/>
          <p:nvPr/>
        </p:nvGrpSpPr>
        <p:grpSpPr>
          <a:xfrm>
            <a:off x="5226842" y="2059872"/>
            <a:ext cx="1471613" cy="615553"/>
            <a:chOff x="3655221" y="2709860"/>
            <a:chExt cx="1471613" cy="615553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572F7A29-04B7-487E-7B64-71EBB794504E}"/>
                </a:ext>
              </a:extLst>
            </p:cNvPr>
            <p:cNvSpPr txBox="1"/>
            <p:nvPr/>
          </p:nvSpPr>
          <p:spPr>
            <a:xfrm>
              <a:off x="3655221" y="2709860"/>
              <a:ext cx="1471613" cy="27699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Observation Unit*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F5035DD-FA94-969F-82CF-6C935F455FE8}"/>
                </a:ext>
              </a:extLst>
            </p:cNvPr>
            <p:cNvSpPr txBox="1"/>
            <p:nvPr/>
          </p:nvSpPr>
          <p:spPr>
            <a:xfrm>
              <a:off x="3655221" y="2986859"/>
              <a:ext cx="1471613" cy="33855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Aligned with: </a:t>
              </a:r>
            </a:p>
            <a:p>
              <a:r>
                <a:rPr lang="en-US" sz="800" dirty="0" err="1"/>
                <a:t>sosa:FeatureOfInterest</a:t>
              </a:r>
              <a:endParaRPr lang="en-GB" sz="8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516E8FD-2D45-0D27-96D1-553EC69238DD}"/>
              </a:ext>
            </a:extLst>
          </p:cNvPr>
          <p:cNvGrpSpPr/>
          <p:nvPr/>
        </p:nvGrpSpPr>
        <p:grpSpPr>
          <a:xfrm>
            <a:off x="3005139" y="2752774"/>
            <a:ext cx="1476374" cy="833826"/>
            <a:chOff x="1214440" y="3552824"/>
            <a:chExt cx="1476374" cy="833826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ACEB5DA-40BC-3DE7-F4C2-06D98D316636}"/>
                </a:ext>
              </a:extLst>
            </p:cNvPr>
            <p:cNvSpPr txBox="1"/>
            <p:nvPr/>
          </p:nvSpPr>
          <p:spPr>
            <a:xfrm>
              <a:off x="1219201" y="3552824"/>
              <a:ext cx="1471613" cy="27699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Observed Variable*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E2E4F1C2-8E1F-A278-970A-F78A7D8E0070}"/>
                </a:ext>
              </a:extLst>
            </p:cNvPr>
            <p:cNvSpPr txBox="1"/>
            <p:nvPr/>
          </p:nvSpPr>
          <p:spPr>
            <a:xfrm>
              <a:off x="1214440" y="3801875"/>
              <a:ext cx="1471613" cy="584775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Aligned with: </a:t>
              </a:r>
            </a:p>
            <a:p>
              <a:r>
                <a:rPr lang="en-US" sz="800" dirty="0" err="1"/>
                <a:t>sosa:Observation</a:t>
              </a:r>
              <a:endParaRPr lang="en-US" sz="800" dirty="0"/>
            </a:p>
            <a:p>
              <a:r>
                <a:rPr lang="en-US" sz="800" dirty="0" err="1"/>
                <a:t>sosa:Procedure</a:t>
              </a:r>
              <a:endParaRPr lang="en-US" sz="800" dirty="0"/>
            </a:p>
            <a:p>
              <a:r>
                <a:rPr lang="en-US" sz="800" dirty="0" err="1"/>
                <a:t>sosa:ObservedProperty</a:t>
              </a:r>
              <a:endParaRPr lang="en-GB" sz="800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E3CBBDF-64DF-61F8-B23B-BA10990CDA53}"/>
              </a:ext>
            </a:extLst>
          </p:cNvPr>
          <p:cNvGrpSpPr/>
          <p:nvPr/>
        </p:nvGrpSpPr>
        <p:grpSpPr>
          <a:xfrm>
            <a:off x="942736" y="2284357"/>
            <a:ext cx="1471613" cy="615553"/>
            <a:chOff x="3198019" y="3809586"/>
            <a:chExt cx="1471613" cy="615553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DA34C32-C35E-B9AB-7219-496EE590D94C}"/>
                </a:ext>
              </a:extLst>
            </p:cNvPr>
            <p:cNvSpPr txBox="1"/>
            <p:nvPr/>
          </p:nvSpPr>
          <p:spPr>
            <a:xfrm>
              <a:off x="3198019" y="3809586"/>
              <a:ext cx="1471613" cy="27699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Sensor*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0568AE3-924C-FED7-C7E9-0498F1573958}"/>
                </a:ext>
              </a:extLst>
            </p:cNvPr>
            <p:cNvSpPr txBox="1"/>
            <p:nvPr/>
          </p:nvSpPr>
          <p:spPr>
            <a:xfrm>
              <a:off x="3198019" y="4086585"/>
              <a:ext cx="1471613" cy="33855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Aligned with: </a:t>
              </a:r>
            </a:p>
            <a:p>
              <a:r>
                <a:rPr lang="en-US" sz="800" dirty="0" err="1"/>
                <a:t>sosa:Sensor</a:t>
              </a:r>
              <a:endParaRPr lang="en-GB" sz="8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0FFA93C-97C0-3880-5C37-8751118135D7}"/>
              </a:ext>
            </a:extLst>
          </p:cNvPr>
          <p:cNvGrpSpPr/>
          <p:nvPr/>
        </p:nvGrpSpPr>
        <p:grpSpPr>
          <a:xfrm>
            <a:off x="939165" y="1023997"/>
            <a:ext cx="1475184" cy="615553"/>
            <a:chOff x="538163" y="4218029"/>
            <a:chExt cx="1475184" cy="615553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40C5D69-3F26-827F-7577-93881A599EB1}"/>
                </a:ext>
              </a:extLst>
            </p:cNvPr>
            <p:cNvSpPr txBox="1"/>
            <p:nvPr/>
          </p:nvSpPr>
          <p:spPr>
            <a:xfrm>
              <a:off x="538163" y="4218029"/>
              <a:ext cx="1471613" cy="27699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Platform*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46D870C-6DEA-C013-AD68-347C62585D76}"/>
                </a:ext>
              </a:extLst>
            </p:cNvPr>
            <p:cNvSpPr txBox="1"/>
            <p:nvPr/>
          </p:nvSpPr>
          <p:spPr>
            <a:xfrm>
              <a:off x="541734" y="4495028"/>
              <a:ext cx="1471613" cy="33855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Aligned with: </a:t>
              </a:r>
            </a:p>
            <a:p>
              <a:r>
                <a:rPr lang="en-US" sz="800" dirty="0" err="1"/>
                <a:t>sosa:Platform</a:t>
              </a:r>
              <a:endParaRPr lang="en-GB" sz="800" dirty="0"/>
            </a:p>
          </p:txBody>
        </p:sp>
      </p:grp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502FF9C-2AF6-A647-20B7-75C1860B1B6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5474967" y="561569"/>
            <a:ext cx="1" cy="54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F1A301F9-D39B-F48E-173B-4C73301BBBAC}"/>
              </a:ext>
            </a:extLst>
          </p:cNvPr>
          <p:cNvSpPr txBox="1"/>
          <p:nvPr/>
        </p:nvSpPr>
        <p:spPr>
          <a:xfrm>
            <a:off x="5474967" y="701580"/>
            <a:ext cx="735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hasPart</a:t>
            </a:r>
            <a:endParaRPr lang="en-GB" sz="9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5D20825-39FB-DD2D-876E-B346A85D932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474967" y="1380901"/>
            <a:ext cx="487682" cy="678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3B1F0DA-4A3D-0559-AB08-49D9BB395BD0}"/>
              </a:ext>
            </a:extLst>
          </p:cNvPr>
          <p:cNvSpPr txBox="1"/>
          <p:nvPr/>
        </p:nvSpPr>
        <p:spPr>
          <a:xfrm>
            <a:off x="4476752" y="1582097"/>
            <a:ext cx="1311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hasFeatureOfInterest</a:t>
            </a:r>
            <a:endParaRPr lang="en-GB" sz="9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E917200-A630-9314-A4F1-EC59C73813D3}"/>
              </a:ext>
            </a:extLst>
          </p:cNvPr>
          <p:cNvSpPr txBox="1"/>
          <p:nvPr/>
        </p:nvSpPr>
        <p:spPr>
          <a:xfrm>
            <a:off x="7332819" y="2536925"/>
            <a:ext cx="1471613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Experimental Unit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294757A7-1DE1-9FD6-C9E4-CB47C430EF48}"/>
              </a:ext>
            </a:extLst>
          </p:cNvPr>
          <p:cNvSpPr/>
          <p:nvPr/>
        </p:nvSpPr>
        <p:spPr>
          <a:xfrm>
            <a:off x="6682978" y="1920662"/>
            <a:ext cx="862248" cy="949929"/>
          </a:xfrm>
          <a:prstGeom prst="leftBrace">
            <a:avLst>
              <a:gd name="adj1" fmla="val 3914"/>
              <a:gd name="adj2" fmla="val 50802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16311F6-ECAF-51A6-D494-EF3CFB2A0F56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flipH="1">
            <a:off x="4481513" y="2506148"/>
            <a:ext cx="745329" cy="385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55E471E-5D53-809C-0B4B-D463BAD00B9F}"/>
              </a:ext>
            </a:extLst>
          </p:cNvPr>
          <p:cNvSpPr txBox="1"/>
          <p:nvPr/>
        </p:nvSpPr>
        <p:spPr>
          <a:xfrm>
            <a:off x="4606882" y="2732220"/>
            <a:ext cx="1303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isFeatureOfInterestOf</a:t>
            </a:r>
            <a:endParaRPr lang="en-GB" sz="900" dirty="0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805859-6C29-9A3B-5CE1-660A6A726863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flipH="1" flipV="1">
            <a:off x="6210773" y="1242402"/>
            <a:ext cx="1122046" cy="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F883F8D-4B89-D32B-428E-7749F832E51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3512105" y="2112454"/>
            <a:ext cx="233602" cy="64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9C4887D-4E75-0F01-AA4F-8FB129A22FD4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flipH="1" flipV="1">
            <a:off x="2414349" y="2422857"/>
            <a:ext cx="590790" cy="871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D149FEDB-8BF2-97F5-B950-E00CDBF947D9}"/>
              </a:ext>
            </a:extLst>
          </p:cNvPr>
          <p:cNvCxnSpPr>
            <a:cxnSpLocks/>
            <a:stCxn id="10" idx="0"/>
            <a:endCxn id="20" idx="2"/>
          </p:cNvCxnSpPr>
          <p:nvPr/>
        </p:nvCxnSpPr>
        <p:spPr>
          <a:xfrm flipV="1">
            <a:off x="1678543" y="1639550"/>
            <a:ext cx="0" cy="64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EC0CF469-4069-5363-E315-80964D04D1BD}"/>
              </a:ext>
            </a:extLst>
          </p:cNvPr>
          <p:cNvSpPr txBox="1"/>
          <p:nvPr/>
        </p:nvSpPr>
        <p:spPr>
          <a:xfrm>
            <a:off x="6477235" y="1023997"/>
            <a:ext cx="7358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isPartOf</a:t>
            </a:r>
            <a:endParaRPr lang="en-GB" sz="900" dirty="0"/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599960B0-5D1D-6602-792E-99DA5B50CF96}"/>
              </a:ext>
            </a:extLst>
          </p:cNvPr>
          <p:cNvGrpSpPr/>
          <p:nvPr/>
        </p:nvGrpSpPr>
        <p:grpSpPr>
          <a:xfrm>
            <a:off x="9035773" y="167166"/>
            <a:ext cx="2082644" cy="3336578"/>
            <a:chOff x="8896579" y="225906"/>
            <a:chExt cx="2082644" cy="3336578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28CD6C21-C6C8-A60F-A156-25134CB4A779}"/>
                </a:ext>
              </a:extLst>
            </p:cNvPr>
            <p:cNvGrpSpPr/>
            <p:nvPr/>
          </p:nvGrpSpPr>
          <p:grpSpPr>
            <a:xfrm>
              <a:off x="8896579" y="225906"/>
              <a:ext cx="2082644" cy="3336578"/>
              <a:chOff x="9438796" y="1387823"/>
              <a:chExt cx="2082644" cy="3336578"/>
            </a:xfrm>
          </p:grpSpPr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896DCD17-039F-A9B8-5B13-EF373AB736AD}"/>
                  </a:ext>
                </a:extLst>
              </p:cNvPr>
              <p:cNvSpPr/>
              <p:nvPr/>
            </p:nvSpPr>
            <p:spPr>
              <a:xfrm>
                <a:off x="9438796" y="1387823"/>
                <a:ext cx="2082644" cy="333657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E765D61-054D-A92C-5B47-9DF125686C4C}"/>
                  </a:ext>
                </a:extLst>
              </p:cNvPr>
              <p:cNvSpPr txBox="1"/>
              <p:nvPr/>
            </p:nvSpPr>
            <p:spPr>
              <a:xfrm>
                <a:off x="9925043" y="2385094"/>
                <a:ext cx="1471613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Exp. Factor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6DF9A3E-46E0-EC2C-52A0-4024BAE688ED}"/>
                  </a:ext>
                </a:extLst>
              </p:cNvPr>
              <p:cNvSpPr txBox="1"/>
              <p:nvPr/>
            </p:nvSpPr>
            <p:spPr>
              <a:xfrm>
                <a:off x="9925044" y="2762152"/>
                <a:ext cx="1471613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Event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A79DD63-14E8-97CF-F821-9C68A13FE7F0}"/>
                  </a:ext>
                </a:extLst>
              </p:cNvPr>
              <p:cNvSpPr txBox="1"/>
              <p:nvPr/>
            </p:nvSpPr>
            <p:spPr>
              <a:xfrm>
                <a:off x="9925045" y="3143899"/>
                <a:ext cx="1471613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A51C02B-D863-819E-8846-B8B4D94472D7}"/>
                  </a:ext>
                </a:extLst>
              </p:cNvPr>
              <p:cNvSpPr txBox="1"/>
              <p:nvPr/>
            </p:nvSpPr>
            <p:spPr>
              <a:xfrm>
                <a:off x="9925045" y="3520851"/>
                <a:ext cx="1471613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Method*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78AA82A-AF44-6151-D978-DC43B74700BD}"/>
                  </a:ext>
                </a:extLst>
              </p:cNvPr>
              <p:cNvSpPr txBox="1"/>
              <p:nvPr/>
            </p:nvSpPr>
            <p:spPr>
              <a:xfrm>
                <a:off x="9925046" y="3897803"/>
                <a:ext cx="1471613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Sample?</a:t>
                </a:r>
                <a:endParaRPr lang="en-GB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5FD6F15-F68E-83E1-A516-6174C9E678B3}"/>
                </a:ext>
              </a:extLst>
            </p:cNvPr>
            <p:cNvSpPr txBox="1"/>
            <p:nvPr/>
          </p:nvSpPr>
          <p:spPr>
            <a:xfrm>
              <a:off x="8945170" y="239915"/>
              <a:ext cx="1645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Not implemented yet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0C09C0B8-8243-7216-A3F4-15EC831633A8}"/>
              </a:ext>
            </a:extLst>
          </p:cNvPr>
          <p:cNvSpPr txBox="1"/>
          <p:nvPr/>
        </p:nvSpPr>
        <p:spPr>
          <a:xfrm>
            <a:off x="3641465" y="2275451"/>
            <a:ext cx="1311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hasResult</a:t>
            </a:r>
            <a:endParaRPr lang="en-GB" sz="9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27217B90-C933-4AEF-5B42-B8DB9A363710}"/>
              </a:ext>
            </a:extLst>
          </p:cNvPr>
          <p:cNvSpPr txBox="1"/>
          <p:nvPr/>
        </p:nvSpPr>
        <p:spPr>
          <a:xfrm>
            <a:off x="1960481" y="2963052"/>
            <a:ext cx="1303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madeBySensor</a:t>
            </a:r>
            <a:endParaRPr lang="en-GB" sz="9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2DE5C9F5-19C6-6369-2C66-CE53472C54D6}"/>
              </a:ext>
            </a:extLst>
          </p:cNvPr>
          <p:cNvSpPr txBox="1"/>
          <p:nvPr/>
        </p:nvSpPr>
        <p:spPr>
          <a:xfrm>
            <a:off x="923923" y="1816389"/>
            <a:ext cx="1303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isHostedBy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5428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Grygosch, Lars</dc:creator>
  <cp:lastModifiedBy>Grygosch, Lars</cp:lastModifiedBy>
  <cp:revision>1</cp:revision>
  <dcterms:created xsi:type="dcterms:W3CDTF">2024-10-22T11:23:27Z</dcterms:created>
  <dcterms:modified xsi:type="dcterms:W3CDTF">2024-10-23T07:31:17Z</dcterms:modified>
</cp:coreProperties>
</file>