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8" r:id="rId7"/>
    <p:sldId id="260" r:id="rId8"/>
    <p:sldId id="269" r:id="rId9"/>
    <p:sldId id="26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ius Drungilas" userId="S::gabrielius.drungilas@mif.stud.vu.lt::29e9e178-2dcd-4f02-aa0a-82e76bad37e0" providerId="AD" clId="Web-{7F4C9F79-4AB8-D453-8B7D-185DBD80B1D8}"/>
    <pc:docChg chg="addSld delSld modSld sldOrd">
      <pc:chgData name="Gabrielius Drungilas" userId="S::gabrielius.drungilas@mif.stud.vu.lt::29e9e178-2dcd-4f02-aa0a-82e76bad37e0" providerId="AD" clId="Web-{7F4C9F79-4AB8-D453-8B7D-185DBD80B1D8}" dt="2022-10-05T17:11:23.411" v="698" actId="14100"/>
      <pc:docMkLst>
        <pc:docMk/>
      </pc:docMkLst>
      <pc:sldChg chg="addSp modSp">
        <pc:chgData name="Gabrielius Drungilas" userId="S::gabrielius.drungilas@mif.stud.vu.lt::29e9e178-2dcd-4f02-aa0a-82e76bad37e0" providerId="AD" clId="Web-{7F4C9F79-4AB8-D453-8B7D-185DBD80B1D8}" dt="2022-10-05T16:20:47.558" v="579" actId="1076"/>
        <pc:sldMkLst>
          <pc:docMk/>
          <pc:sldMk cId="424736396" sldId="256"/>
        </pc:sldMkLst>
        <pc:spChg chg="mod">
          <ac:chgData name="Gabrielius Drungilas" userId="S::gabrielius.drungilas@mif.stud.vu.lt::29e9e178-2dcd-4f02-aa0a-82e76bad37e0" providerId="AD" clId="Web-{7F4C9F79-4AB8-D453-8B7D-185DBD80B1D8}" dt="2022-10-05T16:20:47.558" v="579" actId="1076"/>
          <ac:spMkLst>
            <pc:docMk/>
            <pc:sldMk cId="424736396" sldId="256"/>
            <ac:spMk id="2" creationId="{00000000-0000-0000-0000-000000000000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1:35:10.505" v="49" actId="1076"/>
          <ac:spMkLst>
            <pc:docMk/>
            <pc:sldMk cId="424736396" sldId="256"/>
            <ac:spMk id="3" creationId="{00000000-0000-0000-0000-000000000000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1:36:21.101" v="81" actId="1076"/>
          <ac:spMkLst>
            <pc:docMk/>
            <pc:sldMk cId="424736396" sldId="256"/>
            <ac:spMk id="4" creationId="{09BC6DCB-E926-8CD9-79D7-5F5922BDDF8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1:39:24.982" v="165" actId="20577"/>
          <ac:spMkLst>
            <pc:docMk/>
            <pc:sldMk cId="424736396" sldId="256"/>
            <ac:spMk id="5" creationId="{2C768B79-FE22-B011-C5E6-3D5C706ADD7A}"/>
          </ac:spMkLst>
        </pc:spChg>
      </pc:sldChg>
      <pc:sldChg chg="addSp delSp modSp del mod setBg">
        <pc:chgData name="Gabrielius Drungilas" userId="S::gabrielius.drungilas@mif.stud.vu.lt::29e9e178-2dcd-4f02-aa0a-82e76bad37e0" providerId="AD" clId="Web-{7F4C9F79-4AB8-D453-8B7D-185DBD80B1D8}" dt="2022-10-05T16:18:38.726" v="566"/>
        <pc:sldMkLst>
          <pc:docMk/>
          <pc:sldMk cId="2715356841" sldId="257"/>
        </pc:sldMkLst>
        <pc:spChg chg="del mod">
          <ac:chgData name="Gabrielius Drungilas" userId="S::gabrielius.drungilas@mif.stud.vu.lt::29e9e178-2dcd-4f02-aa0a-82e76bad37e0" providerId="AD" clId="Web-{7F4C9F79-4AB8-D453-8B7D-185DBD80B1D8}" dt="2022-10-05T16:17:35.896" v="551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2:08:56.961" v="256" actId="20577"/>
          <ac:spMkLst>
            <pc:docMk/>
            <pc:sldMk cId="2715356841" sldId="257"/>
            <ac:spMk id="3" creationId="{D82A1AE9-F44A-A02F-EE44-C428586093D8}"/>
          </ac:spMkLst>
        </pc:spChg>
        <pc:spChg chg="mod or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4" creationId="{2E85A100-AB3C-7A06-0C51-811C8769225F}"/>
          </ac:spMkLst>
        </pc:spChg>
        <pc:spChg chg="mod or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5" creationId="{8452DEC5-DBB2-FF54-AEF5-93B001DFAA7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5:01:39.861" v="546" actId="20577"/>
          <ac:spMkLst>
            <pc:docMk/>
            <pc:sldMk cId="2715356841" sldId="257"/>
            <ac:spMk id="7" creationId="{A369199B-3BC0-76B1-D0A5-099436D75F38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5:01:46.987" v="549" actId="20577"/>
          <ac:spMkLst>
            <pc:docMk/>
            <pc:sldMk cId="2715356841" sldId="257"/>
            <ac:spMk id="8" creationId="{8CB1AAD4-7F68-52CD-6D3C-BF78BD8AFDA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6:18:05.006" v="558" actId="20577"/>
          <ac:spMkLst>
            <pc:docMk/>
            <pc:sldMk cId="2715356841" sldId="257"/>
            <ac:spMk id="9" creationId="{F8782541-4F0E-A425-E645-D387118AE108}"/>
          </ac:spMkLst>
        </pc:spChg>
        <pc:spChg chg="ad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11" creationId="{45D37F4E-DDB4-456B-97E0-9937730A039F}"/>
          </ac:spMkLst>
        </pc:spChg>
        <pc:spChg chg="add del mod">
          <ac:chgData name="Gabrielius Drungilas" userId="S::gabrielius.drungilas@mif.stud.vu.lt::29e9e178-2dcd-4f02-aa0a-82e76bad37e0" providerId="AD" clId="Web-{7F4C9F79-4AB8-D453-8B7D-185DBD80B1D8}" dt="2022-10-05T16:18:06.772" v="559"/>
          <ac:spMkLst>
            <pc:docMk/>
            <pc:sldMk cId="2715356841" sldId="257"/>
            <ac:spMk id="12" creationId="{EE13B7E0-D524-3137-6C11-32F7B9D0C2B2}"/>
          </ac:spMkLst>
        </pc:spChg>
        <pc:spChg chg="ad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13" creationId="{B2DD41CD-8F47-4F56-AD12-4E2FF7696987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6:18:06.772" v="559"/>
          <ac:spMkLst>
            <pc:docMk/>
            <pc:sldMk cId="2715356841" sldId="257"/>
            <ac:spMk id="15" creationId="{6CD92DBF-EE3C-E74C-22AF-40364CF9D68F}"/>
          </ac:spMkLst>
        </pc:spChg>
        <pc:picChg chg="add del mod">
          <ac:chgData name="Gabrielius Drungilas" userId="S::gabrielius.drungilas@mif.stud.vu.lt::29e9e178-2dcd-4f02-aa0a-82e76bad37e0" providerId="AD" clId="Web-{7F4C9F79-4AB8-D453-8B7D-185DBD80B1D8}" dt="2022-10-05T12:25:18.633" v="477"/>
          <ac:picMkLst>
            <pc:docMk/>
            <pc:sldMk cId="2715356841" sldId="257"/>
            <ac:picMk id="6" creationId="{60F448AF-DB7D-8029-912B-20FF92D11EAE}"/>
          </ac:picMkLst>
        </pc:picChg>
        <pc:picChg chg="add del mod">
          <ac:chgData name="Gabrielius Drungilas" userId="S::gabrielius.drungilas@mif.stud.vu.lt::29e9e178-2dcd-4f02-aa0a-82e76bad37e0" providerId="AD" clId="Web-{7F4C9F79-4AB8-D453-8B7D-185DBD80B1D8}" dt="2022-10-05T12:38:11.237" v="544"/>
          <ac:picMkLst>
            <pc:docMk/>
            <pc:sldMk cId="2715356841" sldId="257"/>
            <ac:picMk id="9" creationId="{9E519F03-2466-D350-45FA-F9E16172075E}"/>
          </ac:picMkLst>
        </pc:picChg>
      </pc:sldChg>
      <pc:sldChg chg="modSp">
        <pc:chgData name="Gabrielius Drungilas" userId="S::gabrielius.drungilas@mif.stud.vu.lt::29e9e178-2dcd-4f02-aa0a-82e76bad37e0" providerId="AD" clId="Web-{7F4C9F79-4AB8-D453-8B7D-185DBD80B1D8}" dt="2022-10-05T17:11:23.411" v="698" actId="14100"/>
        <pc:sldMkLst>
          <pc:docMk/>
          <pc:sldMk cId="1436947609" sldId="260"/>
        </pc:sldMkLst>
        <pc:spChg chg="mod">
          <ac:chgData name="Gabrielius Drungilas" userId="S::gabrielius.drungilas@mif.stud.vu.lt::29e9e178-2dcd-4f02-aa0a-82e76bad37e0" providerId="AD" clId="Web-{7F4C9F79-4AB8-D453-8B7D-185DBD80B1D8}" dt="2022-10-05T17:11:23.411" v="698" actId="14100"/>
          <ac:spMkLst>
            <pc:docMk/>
            <pc:sldMk cId="1436947609" sldId="260"/>
            <ac:spMk id="2" creationId="{CE3C95E2-4278-C2B1-692A-3019A6B010AF}"/>
          </ac:spMkLst>
        </pc:spChg>
      </pc:sldChg>
      <pc:sldChg chg="modSp">
        <pc:chgData name="Gabrielius Drungilas" userId="S::gabrielius.drungilas@mif.stud.vu.lt::29e9e178-2dcd-4f02-aa0a-82e76bad37e0" providerId="AD" clId="Web-{7F4C9F79-4AB8-D453-8B7D-185DBD80B1D8}" dt="2022-10-05T12:30:04.924" v="541" actId="20577"/>
        <pc:sldMkLst>
          <pc:docMk/>
          <pc:sldMk cId="1703583134" sldId="261"/>
        </pc:sldMkLst>
        <pc:spChg chg="mod">
          <ac:chgData name="Gabrielius Drungilas" userId="S::gabrielius.drungilas@mif.stud.vu.lt::29e9e178-2dcd-4f02-aa0a-82e76bad37e0" providerId="AD" clId="Web-{7F4C9F79-4AB8-D453-8B7D-185DBD80B1D8}" dt="2022-10-05T12:30:04.924" v="541" actId="20577"/>
          <ac:spMkLst>
            <pc:docMk/>
            <pc:sldMk cId="1703583134" sldId="261"/>
            <ac:spMk id="3" creationId="{781B2D45-2C7F-B7FE-3E09-06D276C2CCB5}"/>
          </ac:spMkLst>
        </pc:spChg>
      </pc:sldChg>
      <pc:sldChg chg="ord">
        <pc:chgData name="Gabrielius Drungilas" userId="S::gabrielius.drungilas@mif.stud.vu.lt::29e9e178-2dcd-4f02-aa0a-82e76bad37e0" providerId="AD" clId="Web-{7F4C9F79-4AB8-D453-8B7D-185DBD80B1D8}" dt="2022-10-05T11:46:06.229" v="167"/>
        <pc:sldMkLst>
          <pc:docMk/>
          <pc:sldMk cId="1497166392" sldId="264"/>
        </pc:sldMkLst>
      </pc:sldChg>
      <pc:sldChg chg="modSp">
        <pc:chgData name="Gabrielius Drungilas" userId="S::gabrielius.drungilas@mif.stud.vu.lt::29e9e178-2dcd-4f02-aa0a-82e76bad37e0" providerId="AD" clId="Web-{7F4C9F79-4AB8-D453-8B7D-185DBD80B1D8}" dt="2022-10-05T16:27:34.366" v="591" actId="20577"/>
        <pc:sldMkLst>
          <pc:docMk/>
          <pc:sldMk cId="4135263232" sldId="265"/>
        </pc:sldMkLst>
        <pc:spChg chg="mod">
          <ac:chgData name="Gabrielius Drungilas" userId="S::gabrielius.drungilas@mif.stud.vu.lt::29e9e178-2dcd-4f02-aa0a-82e76bad37e0" providerId="AD" clId="Web-{7F4C9F79-4AB8-D453-8B7D-185DBD80B1D8}" dt="2022-10-05T16:27:34.366" v="591" actId="20577"/>
          <ac:spMkLst>
            <pc:docMk/>
            <pc:sldMk cId="4135263232" sldId="265"/>
            <ac:spMk id="3" creationId="{997BCA44-6CDE-25F0-FEEF-547A2E9411BC}"/>
          </ac:spMkLst>
        </pc:spChg>
      </pc:sldChg>
      <pc:sldChg chg="modSp new del">
        <pc:chgData name="Gabrielius Drungilas" userId="S::gabrielius.drungilas@mif.stud.vu.lt::29e9e178-2dcd-4f02-aa0a-82e76bad37e0" providerId="AD" clId="Web-{7F4C9F79-4AB8-D453-8B7D-185DBD80B1D8}" dt="2022-10-05T12:10:04.416" v="284"/>
        <pc:sldMkLst>
          <pc:docMk/>
          <pc:sldMk cId="2792844820" sldId="266"/>
        </pc:sldMkLst>
        <pc:spChg chg="mod">
          <ac:chgData name="Gabrielius Drungilas" userId="S::gabrielius.drungilas@mif.stud.vu.lt::29e9e178-2dcd-4f02-aa0a-82e76bad37e0" providerId="AD" clId="Web-{7F4C9F79-4AB8-D453-8B7D-185DBD80B1D8}" dt="2022-10-05T12:00:11.022" v="202" actId="20577"/>
          <ac:spMkLst>
            <pc:docMk/>
            <pc:sldMk cId="2792844820" sldId="266"/>
            <ac:spMk id="2" creationId="{B447B8AB-610C-A379-F20B-E95CE9082212}"/>
          </ac:spMkLst>
        </pc:spChg>
      </pc:sldChg>
      <pc:sldChg chg="modSp new ord">
        <pc:chgData name="Gabrielius Drungilas" userId="S::gabrielius.drungilas@mif.stud.vu.lt::29e9e178-2dcd-4f02-aa0a-82e76bad37e0" providerId="AD" clId="Web-{7F4C9F79-4AB8-D453-8B7D-185DBD80B1D8}" dt="2022-10-05T17:09:44.889" v="694" actId="20577"/>
        <pc:sldMkLst>
          <pc:docMk/>
          <pc:sldMk cId="1307884699" sldId="270"/>
        </pc:sldMkLst>
        <pc:spChg chg="mod">
          <ac:chgData name="Gabrielius Drungilas" userId="S::gabrielius.drungilas@mif.stud.vu.lt::29e9e178-2dcd-4f02-aa0a-82e76bad37e0" providerId="AD" clId="Web-{7F4C9F79-4AB8-D453-8B7D-185DBD80B1D8}" dt="2022-10-05T16:18:25.038" v="563" actId="20577"/>
          <ac:spMkLst>
            <pc:docMk/>
            <pc:sldMk cId="1307884699" sldId="270"/>
            <ac:spMk id="2" creationId="{3D5D8E68-BF8E-D4F5-04DB-F60E8839D02D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7:09:44.889" v="694" actId="20577"/>
          <ac:spMkLst>
            <pc:docMk/>
            <pc:sldMk cId="1307884699" sldId="270"/>
            <ac:spMk id="3" creationId="{67D45070-5C77-E0BA-A375-D97F44D13A49}"/>
          </ac:spMkLst>
        </pc:spChg>
      </pc:sldChg>
    </pc:docChg>
  </pc:docChgLst>
  <pc:docChgLst>
    <pc:chgData name="Aistė Grigaliūnaitė" userId="f1d0426f-91da-4a00-a9ec-23fb000caa66" providerId="ADAL" clId="{8E32784C-06D1-465E-BD51-12A99BB475B6}"/>
    <pc:docChg chg="modSld">
      <pc:chgData name="Aistė Grigaliūnaitė" userId="f1d0426f-91da-4a00-a9ec-23fb000caa66" providerId="ADAL" clId="{8E32784C-06D1-465E-BD51-12A99BB475B6}" dt="2022-10-19T14:59:11.170" v="4" actId="20577"/>
      <pc:docMkLst>
        <pc:docMk/>
      </pc:docMkLst>
      <pc:sldChg chg="modSp mod">
        <pc:chgData name="Aistė Grigaliūnaitė" userId="f1d0426f-91da-4a00-a9ec-23fb000caa66" providerId="ADAL" clId="{8E32784C-06D1-465E-BD51-12A99BB475B6}" dt="2022-10-19T14:59:11.170" v="4" actId="20577"/>
        <pc:sldMkLst>
          <pc:docMk/>
          <pc:sldMk cId="424736396" sldId="256"/>
        </pc:sldMkLst>
        <pc:spChg chg="mod">
          <ac:chgData name="Aistė Grigaliūnaitė" userId="f1d0426f-91da-4a00-a9ec-23fb000caa66" providerId="ADAL" clId="{8E32784C-06D1-465E-BD51-12A99BB475B6}" dt="2022-10-19T14:59:11.170" v="4" actId="20577"/>
          <ac:spMkLst>
            <pc:docMk/>
            <pc:sldMk cId="424736396" sldId="256"/>
            <ac:spMk id="3" creationId="{00000000-0000-0000-0000-000000000000}"/>
          </ac:spMkLst>
        </pc:spChg>
      </pc:sldChg>
      <pc:sldChg chg="modSp mod">
        <pc:chgData name="Aistė Grigaliūnaitė" userId="f1d0426f-91da-4a00-a9ec-23fb000caa66" providerId="ADAL" clId="{8E32784C-06D1-465E-BD51-12A99BB475B6}" dt="2022-10-19T14:57:15.250" v="0" actId="20577"/>
        <pc:sldMkLst>
          <pc:docMk/>
          <pc:sldMk cId="3689003944" sldId="262"/>
        </pc:sldMkLst>
        <pc:spChg chg="mod">
          <ac:chgData name="Aistė Grigaliūnaitė" userId="f1d0426f-91da-4a00-a9ec-23fb000caa66" providerId="ADAL" clId="{8E32784C-06D1-465E-BD51-12A99BB475B6}" dt="2022-10-19T14:57:15.250" v="0" actId="20577"/>
          <ac:spMkLst>
            <pc:docMk/>
            <pc:sldMk cId="3689003944" sldId="262"/>
            <ac:spMk id="3" creationId="{553420E8-0547-8878-B488-ED540C37B7FB}"/>
          </ac:spMkLst>
        </pc:spChg>
      </pc:sldChg>
      <pc:sldChg chg="modSp mod">
        <pc:chgData name="Aistė Grigaliūnaitė" userId="f1d0426f-91da-4a00-a9ec-23fb000caa66" providerId="ADAL" clId="{8E32784C-06D1-465E-BD51-12A99BB475B6}" dt="2022-10-19T14:57:39.266" v="1" actId="20577"/>
        <pc:sldMkLst>
          <pc:docMk/>
          <pc:sldMk cId="257552317" sldId="271"/>
        </pc:sldMkLst>
        <pc:spChg chg="mod">
          <ac:chgData name="Aistė Grigaliūnaitė" userId="f1d0426f-91da-4a00-a9ec-23fb000caa66" providerId="ADAL" clId="{8E32784C-06D1-465E-BD51-12A99BB475B6}" dt="2022-10-19T14:57:39.266" v="1" actId="20577"/>
          <ac:spMkLst>
            <pc:docMk/>
            <pc:sldMk cId="257552317" sldId="271"/>
            <ac:spMk id="2" creationId="{DD21C9F6-8B7C-AAE3-A626-9B0167E5B7F0}"/>
          </ac:spMkLst>
        </pc:spChg>
      </pc:sldChg>
    </pc:docChg>
  </pc:docChgLst>
  <pc:docChgLst>
    <pc:chgData name="Nedas Janušauskas" userId="S::nedas.janusauskas@mif.stud.vu.lt::df4e6aec-44e0-4c2f-a1e8-74b8f1853aa9" providerId="AD" clId="Web-{98BC222F-E99E-C388-0FDD-9A852B3A829C}"/>
    <pc:docChg chg="modSld">
      <pc:chgData name="Nedas Janušauskas" userId="S::nedas.janusauskas@mif.stud.vu.lt::df4e6aec-44e0-4c2f-a1e8-74b8f1853aa9" providerId="AD" clId="Web-{98BC222F-E99E-C388-0FDD-9A852B3A829C}" dt="2022-10-05T11:27:22.544" v="5" actId="20577"/>
      <pc:docMkLst>
        <pc:docMk/>
      </pc:docMkLst>
      <pc:sldChg chg="modSp">
        <pc:chgData name="Nedas Janušauskas" userId="S::nedas.janusauskas@mif.stud.vu.lt::df4e6aec-44e0-4c2f-a1e8-74b8f1853aa9" providerId="AD" clId="Web-{98BC222F-E99E-C388-0FDD-9A852B3A829C}" dt="2022-10-05T11:27:22.544" v="5" actId="20577"/>
        <pc:sldMkLst>
          <pc:docMk/>
          <pc:sldMk cId="424736396" sldId="256"/>
        </pc:sldMkLst>
        <pc:spChg chg="mod">
          <ac:chgData name="Nedas Janušauskas" userId="S::nedas.janusauskas@mif.stud.vu.lt::df4e6aec-44e0-4c2f-a1e8-74b8f1853aa9" providerId="AD" clId="Web-{98BC222F-E99E-C388-0FDD-9A852B3A829C}" dt="2022-10-05T11:27:22.544" v="5" actId="20577"/>
          <ac:spMkLst>
            <pc:docMk/>
            <pc:sldMk cId="424736396" sldId="256"/>
            <ac:spMk id="2" creationId="{00000000-0000-0000-0000-000000000000}"/>
          </ac:spMkLst>
        </pc:spChg>
      </pc:sldChg>
    </pc:docChg>
  </pc:docChgLst>
  <pc:docChgLst>
    <pc:chgData name="Guest User" userId="S::urn:spo:anon#14e312955569a05650883a74254e610c30df8aa93570bbb0e0ef30045d2a5bff::" providerId="AD" clId="Web-{F9995DAB-3E8C-6989-8C35-18158D73FD52}"/>
    <pc:docChg chg="modSld sldOrd">
      <pc:chgData name="Guest User" userId="S::urn:spo:anon#14e312955569a05650883a74254e610c30df8aa93570bbb0e0ef30045d2a5bff::" providerId="AD" clId="Web-{F9995DAB-3E8C-6989-8C35-18158D73FD52}" dt="2022-10-05T13:31:48.819" v="290" actId="20577"/>
      <pc:docMkLst>
        <pc:docMk/>
      </pc:docMkLst>
      <pc:sldChg chg="modSp">
        <pc:chgData name="Guest User" userId="S::urn:spo:anon#14e312955569a05650883a74254e610c30df8aa93570bbb0e0ef30045d2a5bff::" providerId="AD" clId="Web-{F9995DAB-3E8C-6989-8C35-18158D73FD52}" dt="2022-10-05T11:41:08.722" v="3" actId="20577"/>
        <pc:sldMkLst>
          <pc:docMk/>
          <pc:sldMk cId="424736396" sldId="256"/>
        </pc:sldMkLst>
        <pc:spChg chg="mod">
          <ac:chgData name="Guest User" userId="S::urn:spo:anon#14e312955569a05650883a74254e610c30df8aa93570bbb0e0ef30045d2a5bff::" providerId="AD" clId="Web-{F9995DAB-3E8C-6989-8C35-18158D73FD52}" dt="2022-10-05T11:41:08.722" v="3" actId="20577"/>
          <ac:spMkLst>
            <pc:docMk/>
            <pc:sldMk cId="424736396" sldId="256"/>
            <ac:spMk id="5" creationId="{2C768B79-FE22-B011-C5E6-3D5C706ADD7A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2:26:53.286" v="224" actId="20577"/>
        <pc:sldMkLst>
          <pc:docMk/>
          <pc:sldMk cId="2715356841" sldId="257"/>
        </pc:sldMkLst>
        <pc:spChg chg="mod">
          <ac:chgData name="Guest User" userId="S::urn:spo:anon#14e312955569a05650883a74254e610c30df8aa93570bbb0e0ef30045d2a5bff::" providerId="AD" clId="Web-{F9995DAB-3E8C-6989-8C35-18158D73FD52}" dt="2022-10-05T11:46:21.712" v="1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1:47:06.090" v="93" actId="20577"/>
          <ac:spMkLst>
            <pc:docMk/>
            <pc:sldMk cId="2715356841" sldId="257"/>
            <ac:spMk id="3" creationId="{D82A1AE9-F44A-A02F-EE44-C428586093D8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26:53.286" v="224" actId="20577"/>
          <ac:spMkLst>
            <pc:docMk/>
            <pc:sldMk cId="2715356841" sldId="257"/>
            <ac:spMk id="7" creationId="{A369199B-3BC0-76B1-D0A5-099436D75F38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24:40.683" v="218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addSp delSp modSp">
        <pc:chgData name="Guest User" userId="S::urn:spo:anon#14e312955569a05650883a74254e610c30df8aa93570bbb0e0ef30045d2a5bff::" providerId="AD" clId="Web-{F9995DAB-3E8C-6989-8C35-18158D73FD52}" dt="2022-10-05T13:31:33.458" v="287"/>
        <pc:sldMkLst>
          <pc:docMk/>
          <pc:sldMk cId="1436947609" sldId="260"/>
        </pc:sldMkLst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" creationId="{CE3C95E2-4278-C2B1-692A-3019A6B010AF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4" creationId="{D3EC1666-C9C0-6EAC-F42E-876463C604D6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5" creationId="{2E875058-E637-4BC6-F1FC-635E6CC2B7E0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0" creationId="{B07E5620-40FB-1127-86E3-481EC1995CCA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6" creationId="{2B566528-1B12-4246-9431-5C2D7D081168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8" creationId="{2E80C965-DB6D-4F81-9E9E-B027384D0BD6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0" creationId="{A580F890-B085-4E95-96AA-55AEBEC5CE6E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2" creationId="{D3F51FEB-38FB-4F6C-9F7B-2F2AFAB65463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4" creationId="{1E547BA6-BAE0-43BB-A7CA-60F69CE252F0}"/>
          </ac:spMkLst>
        </pc:spChg>
        <pc:graphicFrameChg chg="add del">
          <ac:chgData name="Guest User" userId="S::urn:spo:anon#14e312955569a05650883a74254e610c30df8aa93570bbb0e0ef30045d2a5bff::" providerId="AD" clId="Web-{F9995DAB-3E8C-6989-8C35-18158D73FD52}" dt="2022-10-05T13:31:33.458" v="287"/>
          <ac:graphicFrameMkLst>
            <pc:docMk/>
            <pc:sldMk cId="1436947609" sldId="260"/>
            <ac:graphicFrameMk id="12" creationId="{9FE5E965-004C-41F1-2765-CEEC629BC0E4}"/>
          </ac:graphicFrameMkLst>
        </pc:graphicFrameChg>
      </pc:sldChg>
      <pc:sldChg chg="modSp">
        <pc:chgData name="Guest User" userId="S::urn:spo:anon#14e312955569a05650883a74254e610c30df8aa93570bbb0e0ef30045d2a5bff::" providerId="AD" clId="Web-{F9995DAB-3E8C-6989-8C35-18158D73FD52}" dt="2022-10-05T13:29:13.496" v="281" actId="20577"/>
        <pc:sldMkLst>
          <pc:docMk/>
          <pc:sldMk cId="1703583134" sldId="261"/>
        </pc:sldMkLst>
        <pc:spChg chg="mod">
          <ac:chgData name="Guest User" userId="S::urn:spo:anon#14e312955569a05650883a74254e610c30df8aa93570bbb0e0ef30045d2a5bff::" providerId="AD" clId="Web-{F9995DAB-3E8C-6989-8C35-18158D73FD52}" dt="2022-10-05T13:29:13.496" v="281" actId="20577"/>
          <ac:spMkLst>
            <pc:docMk/>
            <pc:sldMk cId="1703583134" sldId="261"/>
            <ac:spMk id="5" creationId="{F9F3129D-46BB-7520-3F16-D51F9AAB4EE8}"/>
          </ac:spMkLst>
        </pc:spChg>
      </pc:sldChg>
      <pc:sldChg chg="modSp ord">
        <pc:chgData name="Guest User" userId="S::urn:spo:anon#14e312955569a05650883a74254e610c30df8aa93570bbb0e0ef30045d2a5bff::" providerId="AD" clId="Web-{F9995DAB-3E8C-6989-8C35-18158D73FD52}" dt="2022-10-05T13:29:05.636" v="277" actId="20577"/>
        <pc:sldMkLst>
          <pc:docMk/>
          <pc:sldMk cId="3689003944" sldId="262"/>
        </pc:sldMkLst>
        <pc:spChg chg="mod">
          <ac:chgData name="Guest User" userId="S::urn:spo:anon#14e312955569a05650883a74254e610c30df8aa93570bbb0e0ef30045d2a5bff::" providerId="AD" clId="Web-{F9995DAB-3E8C-6989-8C35-18158D73FD52}" dt="2022-10-05T13:22:55.954" v="275" actId="20577"/>
          <ac:spMkLst>
            <pc:docMk/>
            <pc:sldMk cId="3689003944" sldId="262"/>
            <ac:spMk id="3" creationId="{553420E8-0547-8878-B488-ED540C37B7FB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29:05.636" v="277" actId="20577"/>
          <ac:spMkLst>
            <pc:docMk/>
            <pc:sldMk cId="3689003944" sldId="262"/>
            <ac:spMk id="5" creationId="{7248B754-896D-495E-2FD0-C4A8BEA713EC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3:29:16.168" v="283" actId="20577"/>
        <pc:sldMkLst>
          <pc:docMk/>
          <pc:sldMk cId="2474636435" sldId="263"/>
        </pc:sldMkLst>
        <pc:spChg chg="mod">
          <ac:chgData name="Guest User" userId="S::urn:spo:anon#14e312955569a05650883a74254e610c30df8aa93570bbb0e0ef30045d2a5bff::" providerId="AD" clId="Web-{F9995DAB-3E8C-6989-8C35-18158D73FD52}" dt="2022-10-05T13:29:16.168" v="283" actId="20577"/>
          <ac:spMkLst>
            <pc:docMk/>
            <pc:sldMk cId="2474636435" sldId="263"/>
            <ac:spMk id="5" creationId="{DE7C9CC4-B7BA-9C00-2E6B-737C6D93F438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3:31:48.819" v="290" actId="20577"/>
        <pc:sldMkLst>
          <pc:docMk/>
          <pc:sldMk cId="1497166392" sldId="264"/>
        </pc:sldMkLst>
        <pc:spChg chg="mod">
          <ac:chgData name="Guest User" userId="S::urn:spo:anon#14e312955569a05650883a74254e610c30df8aa93570bbb0e0ef30045d2a5bff::" providerId="AD" clId="Web-{F9995DAB-3E8C-6989-8C35-18158D73FD52}" dt="2022-10-05T13:31:48.819" v="290" actId="20577"/>
          <ac:spMkLst>
            <pc:docMk/>
            <pc:sldMk cId="1497166392" sldId="264"/>
            <ac:spMk id="5" creationId="{EC3671FE-02B3-BB63-B9E8-4D3E0B7DC22F}"/>
          </ac:spMkLst>
        </pc:spChg>
      </pc:sldChg>
      <pc:sldChg chg="addSp delSp modSp">
        <pc:chgData name="Guest User" userId="S::urn:spo:anon#14e312955569a05650883a74254e610c30df8aa93570bbb0e0ef30045d2a5bff::" providerId="AD" clId="Web-{F9995DAB-3E8C-6989-8C35-18158D73FD52}" dt="2022-10-05T12:47:55.904" v="226" actId="20577"/>
        <pc:sldMkLst>
          <pc:docMk/>
          <pc:sldMk cId="4202983703" sldId="268"/>
        </pc:sldMkLst>
        <pc:spChg chg="del">
          <ac:chgData name="Guest User" userId="S::urn:spo:anon#14e312955569a05650883a74254e610c30df8aa93570bbb0e0ef30045d2a5bff::" providerId="AD" clId="Web-{F9995DAB-3E8C-6989-8C35-18158D73FD52}" dt="2022-10-05T12:14:50.642" v="94"/>
          <ac:spMkLst>
            <pc:docMk/>
            <pc:sldMk cId="4202983703" sldId="268"/>
            <ac:spMk id="3" creationId="{A23D2DC8-ED73-47CF-A694-55DCBECF3CAA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47:55.904" v="226" actId="20577"/>
          <ac:spMkLst>
            <pc:docMk/>
            <pc:sldMk cId="4202983703" sldId="268"/>
            <ac:spMk id="5" creationId="{2E875058-E637-4BC6-F1FC-635E6CC2B7E0}"/>
          </ac:spMkLst>
        </pc:spChg>
        <pc:spChg chg="add del mod">
          <ac:chgData name="Guest User" userId="S::urn:spo:anon#14e312955569a05650883a74254e610c30df8aa93570bbb0e0ef30045d2a5bff::" providerId="AD" clId="Web-{F9995DAB-3E8C-6989-8C35-18158D73FD52}" dt="2022-10-05T12:15:57.694" v="96"/>
          <ac:spMkLst>
            <pc:docMk/>
            <pc:sldMk cId="4202983703" sldId="268"/>
            <ac:spMk id="9" creationId="{8215B1DC-D24D-0C25-69F6-707ECF7C143B}"/>
          </ac:spMkLst>
        </pc:spChg>
        <pc:picChg chg="add del mod ord">
          <ac:chgData name="Guest User" userId="S::urn:spo:anon#14e312955569a05650883a74254e610c30df8aa93570bbb0e0ef30045d2a5bff::" providerId="AD" clId="Web-{F9995DAB-3E8C-6989-8C35-18158D73FD52}" dt="2022-10-05T12:15:18.082" v="95"/>
          <ac:picMkLst>
            <pc:docMk/>
            <pc:sldMk cId="4202983703" sldId="268"/>
            <ac:picMk id="7" creationId="{85054803-98BD-6040-F753-B1733BAE3D3C}"/>
          </ac:picMkLst>
        </pc:picChg>
        <pc:picChg chg="add mod ord">
          <ac:chgData name="Guest User" userId="S::urn:spo:anon#14e312955569a05650883a74254e610c30df8aa93570bbb0e0ef30045d2a5bff::" providerId="AD" clId="Web-{F9995DAB-3E8C-6989-8C35-18158D73FD52}" dt="2022-10-05T12:15:57.694" v="96"/>
          <ac:picMkLst>
            <pc:docMk/>
            <pc:sldMk cId="4202983703" sldId="268"/>
            <ac:picMk id="10" creationId="{FDDD88CB-25A0-8722-C3FD-FAD151AE7253}"/>
          </ac:picMkLst>
        </pc:picChg>
      </pc:sldChg>
    </pc:docChg>
  </pc:docChgLst>
  <pc:docChgLst>
    <pc:chgData name="Nedas Janušauskas" userId="S::nedas.janusauskas@mif.stud.vu.lt::df4e6aec-44e0-4c2f-a1e8-74b8f1853aa9" providerId="AD" clId="Web-{021E4F76-5779-F97B-F7CF-A37D45461E26}"/>
    <pc:docChg chg="addSld delSld modSld sldOrd">
      <pc:chgData name="Nedas Janušauskas" userId="S::nedas.janusauskas@mif.stud.vu.lt::df4e6aec-44e0-4c2f-a1e8-74b8f1853aa9" providerId="AD" clId="Web-{021E4F76-5779-F97B-F7CF-A37D45461E26}" dt="2022-10-05T13:31:54.750" v="973" actId="20577"/>
      <pc:docMkLst>
        <pc:docMk/>
      </pc:docMkLst>
      <pc:sldChg chg="modSp">
        <pc:chgData name="Nedas Janušauskas" userId="S::nedas.janusauskas@mif.stud.vu.lt::df4e6aec-44e0-4c2f-a1e8-74b8f1853aa9" providerId="AD" clId="Web-{021E4F76-5779-F97B-F7CF-A37D45461E26}" dt="2022-10-05T12:27:58.087" v="291" actId="20577"/>
        <pc:sldMkLst>
          <pc:docMk/>
          <pc:sldMk cId="424736396" sldId="256"/>
        </pc:sldMkLst>
        <pc:spChg chg="mod">
          <ac:chgData name="Nedas Janušauskas" userId="S::nedas.janusauskas@mif.stud.vu.lt::df4e6aec-44e0-4c2f-a1e8-74b8f1853aa9" providerId="AD" clId="Web-{021E4F76-5779-F97B-F7CF-A37D45461E26}" dt="2022-10-05T12:27:58.087" v="291" actId="20577"/>
          <ac:spMkLst>
            <pc:docMk/>
            <pc:sldMk cId="424736396" sldId="256"/>
            <ac:spMk id="4" creationId="{09BC6DCB-E926-8CD9-79D7-5F5922BDDF8B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40:30.605" v="55" actId="20577"/>
          <ac:spMkLst>
            <pc:docMk/>
            <pc:sldMk cId="424736396" sldId="256"/>
            <ac:spMk id="5" creationId="{2C768B79-FE22-B011-C5E6-3D5C706ADD7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41:50.919" v="77" actId="20577"/>
          <ac:spMkLst>
            <pc:docMk/>
            <pc:sldMk cId="424736396" sldId="256"/>
            <ac:spMk id="7" creationId="{14CC70F3-2958-0DC8-21F7-3A217A05CF59}"/>
          </ac:spMkLst>
        </pc:spChg>
      </pc:sldChg>
      <pc:sldChg chg="modSp">
        <pc:chgData name="Nedas Janušauskas" userId="S::nedas.janusauskas@mif.stud.vu.lt::df4e6aec-44e0-4c2f-a1e8-74b8f1853aa9" providerId="AD" clId="Web-{021E4F76-5779-F97B-F7CF-A37D45461E26}" dt="2022-10-05T12:27:40.649" v="288" actId="20577"/>
        <pc:sldMkLst>
          <pc:docMk/>
          <pc:sldMk cId="2715356841" sldId="257"/>
        </pc:sldMkLst>
        <pc:spChg chg="mod">
          <ac:chgData name="Nedas Janušauskas" userId="S::nedas.janusauskas@mif.stud.vu.lt::df4e6aec-44e0-4c2f-a1e8-74b8f1853aa9" providerId="AD" clId="Web-{021E4F76-5779-F97B-F7CF-A37D45461E26}" dt="2022-10-05T12:27:40.649" v="28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52:26.941" v="94" actId="20577"/>
          <ac:spMkLst>
            <pc:docMk/>
            <pc:sldMk cId="2715356841" sldId="257"/>
            <ac:spMk id="3" creationId="{D82A1AE9-F44A-A02F-EE44-C428586093D8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26:13.555" v="278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27:30.946" v="286" actId="20577"/>
        <pc:sldMkLst>
          <pc:docMk/>
          <pc:sldMk cId="2663784176" sldId="258"/>
        </pc:sldMkLst>
        <pc:spChg chg="mod">
          <ac:chgData name="Nedas Janušauskas" userId="S::nedas.janusauskas@mif.stud.vu.lt::df4e6aec-44e0-4c2f-a1e8-74b8f1853aa9" providerId="AD" clId="Web-{021E4F76-5779-F97B-F7CF-A37D45461E26}" dt="2022-10-05T12:27:30.946" v="286" actId="20577"/>
          <ac:spMkLst>
            <pc:docMk/>
            <pc:sldMk cId="2663784176" sldId="258"/>
            <ac:spMk id="2" creationId="{1ADB367F-F23C-8AF5-153F-6956E157A3EB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27:21.899" v="284" actId="20577"/>
        <pc:sldMkLst>
          <pc:docMk/>
          <pc:sldMk cId="1958378916" sldId="259"/>
        </pc:sldMkLst>
        <pc:spChg chg="mod">
          <ac:chgData name="Nedas Janušauskas" userId="S::nedas.janusauskas@mif.stud.vu.lt::df4e6aec-44e0-4c2f-a1e8-74b8f1853aa9" providerId="AD" clId="Web-{021E4F76-5779-F97B-F7CF-A37D45461E26}" dt="2022-10-05T12:27:21.899" v="284" actId="20577"/>
          <ac:spMkLst>
            <pc:docMk/>
            <pc:sldMk cId="1958378916" sldId="259"/>
            <ac:spMk id="2" creationId="{B6B33ABB-36AD-7879-2422-F97E09B08B76}"/>
          </ac:spMkLst>
        </pc:spChg>
      </pc:sldChg>
      <pc:sldChg chg="addSp delSp modSp new">
        <pc:chgData name="Nedas Janušauskas" userId="S::nedas.janusauskas@mif.stud.vu.lt::df4e6aec-44e0-4c2f-a1e8-74b8f1853aa9" providerId="AD" clId="Web-{021E4F76-5779-F97B-F7CF-A37D45461E26}" dt="2022-10-05T12:59:53.028" v="525" actId="20577"/>
        <pc:sldMkLst>
          <pc:docMk/>
          <pc:sldMk cId="1436947609" sldId="260"/>
        </pc:sldMkLst>
        <pc:spChg chg="mod">
          <ac:chgData name="Nedas Janušauskas" userId="S::nedas.janusauskas@mif.stud.vu.lt::df4e6aec-44e0-4c2f-a1e8-74b8f1853aa9" providerId="AD" clId="Web-{021E4F76-5779-F97B-F7CF-A37D45461E26}" dt="2022-10-05T12:27:02.508" v="281" actId="20577"/>
          <ac:spMkLst>
            <pc:docMk/>
            <pc:sldMk cId="1436947609" sldId="260"/>
            <ac:spMk id="2" creationId="{CE3C95E2-4278-C2B1-692A-3019A6B010AF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09:04.497" v="135" actId="1076"/>
          <ac:spMkLst>
            <pc:docMk/>
            <pc:sldMk cId="1436947609" sldId="260"/>
            <ac:spMk id="3" creationId="{A23D2DC8-ED73-47CF-A694-55DCBECF3CA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2:29.008" v="492" actId="20577"/>
          <ac:spMkLst>
            <pc:docMk/>
            <pc:sldMk cId="1436947609" sldId="260"/>
            <ac:spMk id="5" creationId="{2E875058-E637-4BC6-F1FC-635E6CC2B7E0}"/>
          </ac:spMkLst>
        </pc:spChg>
        <pc:spChg chg="add del mod">
          <ac:chgData name="Nedas Janušauskas" userId="S::nedas.janusauskas@mif.stud.vu.lt::df4e6aec-44e0-4c2f-a1e8-74b8f1853aa9" providerId="AD" clId="Web-{021E4F76-5779-F97B-F7CF-A37D45461E26}" dt="2022-10-05T12:09:16.826" v="138"/>
          <ac:spMkLst>
            <pc:docMk/>
            <pc:sldMk cId="1436947609" sldId="260"/>
            <ac:spMk id="6" creationId="{2B1B37F7-D2A6-D40A-E55C-EBF5E53C93D0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9:53.028" v="525" actId="20577"/>
          <ac:spMkLst>
            <pc:docMk/>
            <pc:sldMk cId="1436947609" sldId="260"/>
            <ac:spMk id="10" creationId="{B07E5620-40FB-1127-86E3-481EC1995CCA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37:10.592" v="379" actId="20577"/>
        <pc:sldMkLst>
          <pc:docMk/>
          <pc:sldMk cId="1703583134" sldId="261"/>
        </pc:sldMkLst>
        <pc:spChg chg="mod">
          <ac:chgData name="Nedas Janušauskas" userId="S::nedas.janusauskas@mif.stud.vu.lt::df4e6aec-44e0-4c2f-a1e8-74b8f1853aa9" providerId="AD" clId="Web-{021E4F76-5779-F97B-F7CF-A37D45461E26}" dt="2022-10-05T12:28:22.306" v="293" actId="20577"/>
          <ac:spMkLst>
            <pc:docMk/>
            <pc:sldMk cId="1703583134" sldId="261"/>
            <ac:spMk id="2" creationId="{FC6BAF85-E296-2C1F-0DB5-C59C8B771EA2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37:10.592" v="379" actId="20577"/>
          <ac:spMkLst>
            <pc:docMk/>
            <pc:sldMk cId="1703583134" sldId="261"/>
            <ac:spMk id="3" creationId="{781B2D45-2C7F-B7FE-3E09-06D276C2CCB5}"/>
          </ac:spMkLst>
        </pc:spChg>
      </pc:sldChg>
      <pc:sldChg chg="addSp delSp modSp new">
        <pc:chgData name="Nedas Janušauskas" userId="S::nedas.janusauskas@mif.stud.vu.lt::df4e6aec-44e0-4c2f-a1e8-74b8f1853aa9" providerId="AD" clId="Web-{021E4F76-5779-F97B-F7CF-A37D45461E26}" dt="2022-10-05T13:01:11.904" v="566" actId="20577"/>
        <pc:sldMkLst>
          <pc:docMk/>
          <pc:sldMk cId="3689003944" sldId="262"/>
        </pc:sldMkLst>
        <pc:spChg chg="mod">
          <ac:chgData name="Nedas Janušauskas" userId="S::nedas.janusauskas@mif.stud.vu.lt::df4e6aec-44e0-4c2f-a1e8-74b8f1853aa9" providerId="AD" clId="Web-{021E4F76-5779-F97B-F7CF-A37D45461E26}" dt="2022-10-05T12:28:30.447" v="295" actId="20577"/>
          <ac:spMkLst>
            <pc:docMk/>
            <pc:sldMk cId="3689003944" sldId="262"/>
            <ac:spMk id="2" creationId="{C34358B8-652E-E34A-0FFB-5AC5FFDF64AF}"/>
          </ac:spMkLst>
        </pc:spChg>
        <pc:spChg chg="add del mod">
          <ac:chgData name="Nedas Janušauskas" userId="S::nedas.janusauskas@mif.stud.vu.lt::df4e6aec-44e0-4c2f-a1e8-74b8f1853aa9" providerId="AD" clId="Web-{021E4F76-5779-F97B-F7CF-A37D45461E26}" dt="2022-10-05T13:01:11.904" v="566" actId="20577"/>
          <ac:spMkLst>
            <pc:docMk/>
            <pc:sldMk cId="3689003944" sldId="262"/>
            <ac:spMk id="3" creationId="{553420E8-0547-8878-B488-ED540C37B7FB}"/>
          </ac:spMkLst>
        </pc:spChg>
      </pc:sldChg>
      <pc:sldChg chg="delSp modSp new">
        <pc:chgData name="Nedas Janušauskas" userId="S::nedas.janusauskas@mif.stud.vu.lt::df4e6aec-44e0-4c2f-a1e8-74b8f1853aa9" providerId="AD" clId="Web-{021E4F76-5779-F97B-F7CF-A37D45461E26}" dt="2022-10-05T12:53:13.118" v="496" actId="20577"/>
        <pc:sldMkLst>
          <pc:docMk/>
          <pc:sldMk cId="2474636435" sldId="263"/>
        </pc:sldMkLst>
        <pc:spChg chg="mod">
          <ac:chgData name="Nedas Janušauskas" userId="S::nedas.janusauskas@mif.stud.vu.lt::df4e6aec-44e0-4c2f-a1e8-74b8f1853aa9" providerId="AD" clId="Web-{021E4F76-5779-F97B-F7CF-A37D45461E26}" dt="2022-10-05T12:28:40.994" v="296" actId="20577"/>
          <ac:spMkLst>
            <pc:docMk/>
            <pc:sldMk cId="2474636435" sldId="263"/>
            <ac:spMk id="2" creationId="{BF18973F-FF06-DB10-8789-8E4C28D7A658}"/>
          </ac:spMkLst>
        </pc:spChg>
        <pc:spChg chg="del">
          <ac:chgData name="Nedas Janušauskas" userId="S::nedas.janusauskas@mif.stud.vu.lt::df4e6aec-44e0-4c2f-a1e8-74b8f1853aa9" providerId="AD" clId="Web-{021E4F76-5779-F97B-F7CF-A37D45461E26}" dt="2022-10-05T11:37:13.478" v="6"/>
          <ac:spMkLst>
            <pc:docMk/>
            <pc:sldMk cId="2474636435" sldId="263"/>
            <ac:spMk id="3" creationId="{A7BEF5A2-C191-4FE0-215F-0252E381C065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3:13.118" v="496" actId="20577"/>
          <ac:spMkLst>
            <pc:docMk/>
            <pc:sldMk cId="2474636435" sldId="263"/>
            <ac:spMk id="5" creationId="{DE7C9CC4-B7BA-9C00-2E6B-737C6D93F438}"/>
          </ac:spMkLst>
        </pc:spChg>
      </pc:sldChg>
      <pc:sldChg chg="delSp modSp new">
        <pc:chgData name="Nedas Janušauskas" userId="S::nedas.janusauskas@mif.stud.vu.lt::df4e6aec-44e0-4c2f-a1e8-74b8f1853aa9" providerId="AD" clId="Web-{021E4F76-5779-F97B-F7CF-A37D45461E26}" dt="2022-10-05T12:53:19.399" v="500" actId="20577"/>
        <pc:sldMkLst>
          <pc:docMk/>
          <pc:sldMk cId="1497166392" sldId="264"/>
        </pc:sldMkLst>
        <pc:spChg chg="mod">
          <ac:chgData name="Nedas Janušauskas" userId="S::nedas.janusauskas@mif.stud.vu.lt::df4e6aec-44e0-4c2f-a1e8-74b8f1853aa9" providerId="AD" clId="Web-{021E4F76-5779-F97B-F7CF-A37D45461E26}" dt="2022-10-05T12:28:46.447" v="297" actId="20577"/>
          <ac:spMkLst>
            <pc:docMk/>
            <pc:sldMk cId="1497166392" sldId="264"/>
            <ac:spMk id="2" creationId="{77FF5E75-C031-6CDD-DF57-B7D2E31D4FCD}"/>
          </ac:spMkLst>
        </pc:spChg>
        <pc:spChg chg="del mod">
          <ac:chgData name="Nedas Janušauskas" userId="S::nedas.janusauskas@mif.stud.vu.lt::df4e6aec-44e0-4c2f-a1e8-74b8f1853aa9" providerId="AD" clId="Web-{021E4F76-5779-F97B-F7CF-A37D45461E26}" dt="2022-10-05T11:41:05.699" v="72"/>
          <ac:spMkLst>
            <pc:docMk/>
            <pc:sldMk cId="1497166392" sldId="264"/>
            <ac:spMk id="3" creationId="{C634AD89-ED55-9053-871B-21C079D101EC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3:19.399" v="500" actId="20577"/>
          <ac:spMkLst>
            <pc:docMk/>
            <pc:sldMk cId="1497166392" sldId="264"/>
            <ac:spMk id="5" creationId="{EC3671FE-02B3-BB63-B9E8-4D3E0B7DC22F}"/>
          </ac:spMkLst>
        </pc:spChg>
      </pc:sldChg>
      <pc:sldChg chg="new del">
        <pc:chgData name="Nedas Janušauskas" userId="S::nedas.janusauskas@mif.stud.vu.lt::df4e6aec-44e0-4c2f-a1e8-74b8f1853aa9" providerId="AD" clId="Web-{021E4F76-5779-F97B-F7CF-A37D45461E26}" dt="2022-10-05T11:40:45.152" v="58"/>
        <pc:sldMkLst>
          <pc:docMk/>
          <pc:sldMk cId="2156238249" sldId="264"/>
        </pc:sldMkLst>
      </pc:sldChg>
      <pc:sldChg chg="modSp">
        <pc:chgData name="Nedas Janušauskas" userId="S::nedas.janusauskas@mif.stud.vu.lt::df4e6aec-44e0-4c2f-a1e8-74b8f1853aa9" providerId="AD" clId="Web-{021E4F76-5779-F97B-F7CF-A37D45461E26}" dt="2022-10-05T12:27:53.649" v="290" actId="20577"/>
        <pc:sldMkLst>
          <pc:docMk/>
          <pc:sldMk cId="4135263232" sldId="265"/>
        </pc:sldMkLst>
        <pc:spChg chg="mod">
          <ac:chgData name="Nedas Janušauskas" userId="S::nedas.janusauskas@mif.stud.vu.lt::df4e6aec-44e0-4c2f-a1e8-74b8f1853aa9" providerId="AD" clId="Web-{021E4F76-5779-F97B-F7CF-A37D45461E26}" dt="2022-10-05T12:27:53.649" v="290" actId="20577"/>
          <ac:spMkLst>
            <pc:docMk/>
            <pc:sldMk cId="4135263232" sldId="265"/>
            <ac:spMk id="2" creationId="{ECB50097-F312-A44E-6689-DFEB26137F80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00:41.320" v="132" actId="20577"/>
          <ac:spMkLst>
            <pc:docMk/>
            <pc:sldMk cId="4135263232" sldId="265"/>
            <ac:spMk id="3" creationId="{997BCA44-6CDE-25F0-FEEF-547A2E9411BC}"/>
          </ac:spMkLst>
        </pc:spChg>
      </pc:sldChg>
      <pc:sldChg chg="addSp delSp modSp add ord replId">
        <pc:chgData name="Nedas Janušauskas" userId="S::nedas.janusauskas@mif.stud.vu.lt::df4e6aec-44e0-4c2f-a1e8-74b8f1853aa9" providerId="AD" clId="Web-{021E4F76-5779-F97B-F7CF-A37D45461E26}" dt="2022-10-05T13:09:09.518" v="630" actId="20577"/>
        <pc:sldMkLst>
          <pc:docMk/>
          <pc:sldMk cId="4202983703" sldId="268"/>
        </pc:sldMkLst>
        <pc:spChg chg="mod">
          <ac:chgData name="Nedas Janušauskas" userId="S::nedas.janusauskas@mif.stud.vu.lt::df4e6aec-44e0-4c2f-a1e8-74b8f1853aa9" providerId="AD" clId="Web-{021E4F76-5779-F97B-F7CF-A37D45461E26}" dt="2022-10-05T12:27:06.649" v="282" actId="20577"/>
          <ac:spMkLst>
            <pc:docMk/>
            <pc:sldMk cId="4202983703" sldId="268"/>
            <ac:spMk id="2" creationId="{CE3C95E2-4278-C2B1-692A-3019A6B010AF}"/>
          </ac:spMkLst>
        </pc:spChg>
        <pc:spChg chg="add del">
          <ac:chgData name="Nedas Janušauskas" userId="S::nedas.janusauskas@mif.stud.vu.lt::df4e6aec-44e0-4c2f-a1e8-74b8f1853aa9" providerId="AD" clId="Web-{021E4F76-5779-F97B-F7CF-A37D45461E26}" dt="2022-10-05T12:13:58.860" v="158"/>
          <ac:spMkLst>
            <pc:docMk/>
            <pc:sldMk cId="4202983703" sldId="268"/>
            <ac:spMk id="3" creationId="{A23D2DC8-ED73-47CF-A694-55DCBECF3CA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2:24.008" v="488" actId="20577"/>
          <ac:spMkLst>
            <pc:docMk/>
            <pc:sldMk cId="4202983703" sldId="268"/>
            <ac:spMk id="5" creationId="{2E875058-E637-4BC6-F1FC-635E6CC2B7E0}"/>
          </ac:spMkLst>
        </pc:spChg>
        <pc:spChg chg="add mod">
          <ac:chgData name="Nedas Janušauskas" userId="S::nedas.janusauskas@mif.stud.vu.lt::df4e6aec-44e0-4c2f-a1e8-74b8f1853aa9" providerId="AD" clId="Web-{021E4F76-5779-F97B-F7CF-A37D45461E26}" dt="2022-10-05T13:09:09.518" v="630" actId="20577"/>
          <ac:spMkLst>
            <pc:docMk/>
            <pc:sldMk cId="4202983703" sldId="268"/>
            <ac:spMk id="8" creationId="{45932989-475E-ECCF-8A2E-6D089894008B}"/>
          </ac:spMkLst>
        </pc:spChg>
        <pc:picChg chg="add del mod ord">
          <ac:chgData name="Nedas Janušauskas" userId="S::nedas.janusauskas@mif.stud.vu.lt::df4e6aec-44e0-4c2f-a1e8-74b8f1853aa9" providerId="AD" clId="Web-{021E4F76-5779-F97B-F7CF-A37D45461E26}" dt="2022-10-05T12:13:58.860" v="158"/>
          <ac:picMkLst>
            <pc:docMk/>
            <pc:sldMk cId="4202983703" sldId="268"/>
            <ac:picMk id="6" creationId="{F264902A-A748-D1EE-B132-12F4EE6860CE}"/>
          </ac:picMkLst>
        </pc:picChg>
        <pc:picChg chg="mod">
          <ac:chgData name="Nedas Janušauskas" userId="S::nedas.janusauskas@mif.stud.vu.lt::df4e6aec-44e0-4c2f-a1e8-74b8f1853aa9" providerId="AD" clId="Web-{021E4F76-5779-F97B-F7CF-A37D45461E26}" dt="2022-10-05T12:49:48.241" v="477" actId="1076"/>
          <ac:picMkLst>
            <pc:docMk/>
            <pc:sldMk cId="4202983703" sldId="268"/>
            <ac:picMk id="10" creationId="{FDDD88CB-25A0-8722-C3FD-FAD151AE7253}"/>
          </ac:picMkLst>
        </pc:picChg>
      </pc:sldChg>
      <pc:sldChg chg="modSp new">
        <pc:chgData name="Nedas Janušauskas" userId="S::nedas.janusauskas@mif.stud.vu.lt::df4e6aec-44e0-4c2f-a1e8-74b8f1853aa9" providerId="AD" clId="Web-{021E4F76-5779-F97B-F7CF-A37D45461E26}" dt="2022-10-05T13:31:54.750" v="973" actId="20577"/>
        <pc:sldMkLst>
          <pc:docMk/>
          <pc:sldMk cId="579362725" sldId="269"/>
        </pc:sldMkLst>
        <pc:spChg chg="mod">
          <ac:chgData name="Nedas Janušauskas" userId="S::nedas.janusauskas@mif.stud.vu.lt::df4e6aec-44e0-4c2f-a1e8-74b8f1853aa9" providerId="AD" clId="Web-{021E4F76-5779-F97B-F7CF-A37D45461E26}" dt="2022-10-05T13:26:18.716" v="646" actId="20577"/>
          <ac:spMkLst>
            <pc:docMk/>
            <pc:sldMk cId="579362725" sldId="269"/>
            <ac:spMk id="2" creationId="{1C58E7F8-C905-7FA9-FE96-C2132B304F9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3:31:54.750" v="973" actId="20577"/>
          <ac:spMkLst>
            <pc:docMk/>
            <pc:sldMk cId="579362725" sldId="269"/>
            <ac:spMk id="3" creationId="{A0A7FB69-98B5-1CF9-2A7B-18414CE1785F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3:08:47.315" v="627" actId="20577"/>
        <pc:sldMkLst>
          <pc:docMk/>
          <pc:sldMk cId="4220006091" sldId="269"/>
        </pc:sldMkLst>
        <pc:spChg chg="mod">
          <ac:chgData name="Nedas Janušauskas" userId="S::nedas.janusauskas@mif.stud.vu.lt::df4e6aec-44e0-4c2f-a1e8-74b8f1853aa9" providerId="AD" clId="Web-{021E4F76-5779-F97B-F7CF-A37D45461E26}" dt="2022-10-05T13:04:00.468" v="577" actId="20577"/>
          <ac:spMkLst>
            <pc:docMk/>
            <pc:sldMk cId="4220006091" sldId="269"/>
            <ac:spMk id="2" creationId="{13EFB30D-2136-446A-D39E-69DD134AF6EC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3:08:47.315" v="627" actId="20577"/>
          <ac:spMkLst>
            <pc:docMk/>
            <pc:sldMk cId="4220006091" sldId="269"/>
            <ac:spMk id="3" creationId="{12851EA2-384F-197D-841A-51C691996866}"/>
          </ac:spMkLst>
        </pc:spChg>
      </pc:sldChg>
    </pc:docChg>
  </pc:docChgLst>
  <pc:docChgLst>
    <pc:chgData name="Aistė" userId="f1d0426f-91da-4a00-a9ec-23fb000caa66" providerId="ADAL" clId="{0A9D937E-D85E-45D1-99D9-59B48B76AAF4}"/>
    <pc:docChg chg="addSld modSld">
      <pc:chgData name="Aistė" userId="f1d0426f-91da-4a00-a9ec-23fb000caa66" providerId="ADAL" clId="{0A9D937E-D85E-45D1-99D9-59B48B76AAF4}" dt="2022-10-19T09:40:43.700" v="38" actId="20577"/>
      <pc:docMkLst>
        <pc:docMk/>
      </pc:docMkLst>
      <pc:sldChg chg="modSp mod">
        <pc:chgData name="Aistė" userId="f1d0426f-91da-4a00-a9ec-23fb000caa66" providerId="ADAL" clId="{0A9D937E-D85E-45D1-99D9-59B48B76AAF4}" dt="2022-10-19T09:40:43.700" v="38" actId="20577"/>
        <pc:sldMkLst>
          <pc:docMk/>
          <pc:sldMk cId="3689003944" sldId="262"/>
        </pc:sldMkLst>
        <pc:spChg chg="mod">
          <ac:chgData name="Aistė" userId="f1d0426f-91da-4a00-a9ec-23fb000caa66" providerId="ADAL" clId="{0A9D937E-D85E-45D1-99D9-59B48B76AAF4}" dt="2022-10-19T09:40:43.700" v="38" actId="20577"/>
          <ac:spMkLst>
            <pc:docMk/>
            <pc:sldMk cId="3689003944" sldId="262"/>
            <ac:spMk id="3" creationId="{553420E8-0547-8878-B488-ED540C37B7FB}"/>
          </ac:spMkLst>
        </pc:spChg>
      </pc:sldChg>
      <pc:sldChg chg="modSp mod">
        <pc:chgData name="Aistė" userId="f1d0426f-91da-4a00-a9ec-23fb000caa66" providerId="ADAL" clId="{0A9D937E-D85E-45D1-99D9-59B48B76AAF4}" dt="2022-10-19T09:38:41.803" v="0" actId="20577"/>
        <pc:sldMkLst>
          <pc:docMk/>
          <pc:sldMk cId="579362725" sldId="269"/>
        </pc:sldMkLst>
        <pc:spChg chg="mod">
          <ac:chgData name="Aistė" userId="f1d0426f-91da-4a00-a9ec-23fb000caa66" providerId="ADAL" clId="{0A9D937E-D85E-45D1-99D9-59B48B76AAF4}" dt="2022-10-19T09:38:41.803" v="0" actId="20577"/>
          <ac:spMkLst>
            <pc:docMk/>
            <pc:sldMk cId="579362725" sldId="269"/>
            <ac:spMk id="3" creationId="{A0A7FB69-98B5-1CF9-2A7B-18414CE1785F}"/>
          </ac:spMkLst>
        </pc:spChg>
      </pc:sldChg>
      <pc:sldChg chg="modSp new mod">
        <pc:chgData name="Aistė" userId="f1d0426f-91da-4a00-a9ec-23fb000caa66" providerId="ADAL" clId="{0A9D937E-D85E-45D1-99D9-59B48B76AAF4}" dt="2022-10-19T09:39:29.602" v="28" actId="122"/>
        <pc:sldMkLst>
          <pc:docMk/>
          <pc:sldMk cId="257552317" sldId="271"/>
        </pc:sldMkLst>
        <pc:spChg chg="mod">
          <ac:chgData name="Aistė" userId="f1d0426f-91da-4a00-a9ec-23fb000caa66" providerId="ADAL" clId="{0A9D937E-D85E-45D1-99D9-59B48B76AAF4}" dt="2022-10-19T09:39:29.602" v="28" actId="122"/>
          <ac:spMkLst>
            <pc:docMk/>
            <pc:sldMk cId="257552317" sldId="271"/>
            <ac:spMk id="2" creationId="{DD21C9F6-8B7C-AAE3-A626-9B0167E5B7F0}"/>
          </ac:spMkLst>
        </pc:spChg>
        <pc:spChg chg="mod">
          <ac:chgData name="Aistė" userId="f1d0426f-91da-4a00-a9ec-23fb000caa66" providerId="ADAL" clId="{0A9D937E-D85E-45D1-99D9-59B48B76AAF4}" dt="2022-10-19T09:39:17.302" v="27" actId="20577"/>
          <ac:spMkLst>
            <pc:docMk/>
            <pc:sldMk cId="257552317" sldId="271"/>
            <ac:spMk id="3" creationId="{5F7EDB91-CDD1-040F-6481-77E97AC606FC}"/>
          </ac:spMkLst>
        </pc:spChg>
      </pc:sldChg>
    </pc:docChg>
  </pc:docChgLst>
  <pc:docChgLst>
    <pc:chgData name="Aistė Grigaliūnaitė" userId="S::aiste.grigaliunaite@mif.stud.vu.lt::f1d0426f-91da-4a00-a9ec-23fb000caa66" providerId="AD" clId="Web-{80620B59-0F94-77BF-73A6-0AD08476CF5F}"/>
    <pc:docChg chg="mod addSld delSld modSld modMainMaster">
      <pc:chgData name="Aistė Grigaliūnaitė" userId="S::aiste.grigaliunaite@mif.stud.vu.lt::f1d0426f-91da-4a00-a9ec-23fb000caa66" providerId="AD" clId="Web-{80620B59-0F94-77BF-73A6-0AD08476CF5F}" dt="2022-10-05T13:12:52.533" v="805" actId="20577"/>
      <pc:docMkLst>
        <pc:docMk/>
      </pc:docMkLst>
      <pc:sldChg chg="addSp delSp modSp">
        <pc:chgData name="Aistė Grigaliūnaitė" userId="S::aiste.grigaliunaite@mif.stud.vu.lt::f1d0426f-91da-4a00-a9ec-23fb000caa66" providerId="AD" clId="Web-{80620B59-0F94-77BF-73A6-0AD08476CF5F}" dt="2022-10-05T12:44:08.524" v="720"/>
        <pc:sldMkLst>
          <pc:docMk/>
          <pc:sldMk cId="424736396" sldId="256"/>
        </pc:sldMkLst>
        <pc:spChg chg="mod">
          <ac:chgData name="Aistė Grigaliūnaitė" userId="S::aiste.grigaliunaite@mif.stud.vu.lt::f1d0426f-91da-4a00-a9ec-23fb000caa66" providerId="AD" clId="Web-{80620B59-0F94-77BF-73A6-0AD08476CF5F}" dt="2022-10-05T11:38:55.258" v="21" actId="14100"/>
          <ac:spMkLst>
            <pc:docMk/>
            <pc:sldMk cId="424736396" sldId="256"/>
            <ac:spMk id="2" creationId="{00000000-0000-0000-0000-00000000000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27:40.049" v="1" actId="20577"/>
          <ac:spMkLst>
            <pc:docMk/>
            <pc:sldMk cId="424736396" sldId="256"/>
            <ac:spMk id="3" creationId="{00000000-0000-0000-0000-00000000000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43:35.782" v="66" actId="20577"/>
          <ac:spMkLst>
            <pc:docMk/>
            <pc:sldMk cId="424736396" sldId="256"/>
            <ac:spMk id="4" creationId="{09BC6DCB-E926-8CD9-79D7-5F5922BDDF8B}"/>
          </ac:spMkLst>
        </pc:spChg>
        <pc:spChg chg="del mod">
          <ac:chgData name="Aistė Grigaliūnaitė" userId="S::aiste.grigaliunaite@mif.stud.vu.lt::f1d0426f-91da-4a00-a9ec-23fb000caa66" providerId="AD" clId="Web-{80620B59-0F94-77BF-73A6-0AD08476CF5F}" dt="2022-10-05T11:41:15.653" v="26"/>
          <ac:spMkLst>
            <pc:docMk/>
            <pc:sldMk cId="424736396" sldId="256"/>
            <ac:spMk id="5" creationId="{2C768B79-FE22-B011-C5E6-3D5C706ADD7A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1:42:04.592" v="48"/>
          <ac:spMkLst>
            <pc:docMk/>
            <pc:sldMk cId="424736396" sldId="256"/>
            <ac:spMk id="6" creationId="{23DF125E-261E-767A-8D6E-AA559CD4F849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1:42:04.592" v="48"/>
          <ac:spMkLst>
            <pc:docMk/>
            <pc:sldMk cId="424736396" sldId="256"/>
            <ac:spMk id="7" creationId="{14CC70F3-2958-0DC8-21F7-3A217A05CF59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2:44:08.524" v="720"/>
          <ac:spMkLst>
            <pc:docMk/>
            <pc:sldMk cId="424736396" sldId="256"/>
            <ac:spMk id="8" creationId="{139AB9D3-A6CD-1651-941E-F38C1B1E8400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4:58.535" v="78"/>
          <ac:spMkLst>
            <pc:docMk/>
            <pc:sldMk cId="424736396" sldId="256"/>
            <ac:spMk id="9" creationId="{5E5B1B43-C8F4-6E25-02A9-409F367376EA}"/>
          </ac:spMkLst>
        </pc:spChg>
      </pc:sldChg>
      <pc:sldChg chg="addSp modSp new">
        <pc:chgData name="Aistė Grigaliūnaitė" userId="S::aiste.grigaliunaite@mif.stud.vu.lt::f1d0426f-91da-4a00-a9ec-23fb000caa66" providerId="AD" clId="Web-{80620B59-0F94-77BF-73A6-0AD08476CF5F}" dt="2022-10-05T12:31:34.438" v="719" actId="20577"/>
        <pc:sldMkLst>
          <pc:docMk/>
          <pc:sldMk cId="2715356841" sldId="257"/>
        </pc:sldMkLst>
        <pc:spChg chg="mod">
          <ac:chgData name="Aistė Grigaliūnaitė" userId="S::aiste.grigaliunaite@mif.stud.vu.lt::f1d0426f-91da-4a00-a9ec-23fb000caa66" providerId="AD" clId="Web-{80620B59-0F94-77BF-73A6-0AD08476CF5F}" dt="2022-10-05T11:49:53.435" v="10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49:34.263" v="90" actId="20577"/>
          <ac:spMkLst>
            <pc:docMk/>
            <pc:sldMk cId="2715356841" sldId="257"/>
            <ac:spMk id="3" creationId="{D82A1AE9-F44A-A02F-EE44-C428586093D8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715356841" sldId="257"/>
            <ac:spMk id="4" creationId="{2E85A100-AB3C-7A06-0C51-811C8769225F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715356841" sldId="257"/>
            <ac:spMk id="5" creationId="{8452DEC5-DBB2-FF54-AEF5-93B001DFAA7B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31:34.438" v="719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2:11:42.696" v="461" actId="20577"/>
        <pc:sldMkLst>
          <pc:docMk/>
          <pc:sldMk cId="2663784176" sldId="258"/>
        </pc:sldMkLst>
        <pc:spChg chg="mod">
          <ac:chgData name="Aistė Grigaliūnaitė" userId="S::aiste.grigaliunaite@mif.stud.vu.lt::f1d0426f-91da-4a00-a9ec-23fb000caa66" providerId="AD" clId="Web-{80620B59-0F94-77BF-73A6-0AD08476CF5F}" dt="2022-10-05T11:50:10.670" v="123" actId="20577"/>
          <ac:spMkLst>
            <pc:docMk/>
            <pc:sldMk cId="2663784176" sldId="258"/>
            <ac:spMk id="2" creationId="{1ADB367F-F23C-8AF5-153F-6956E157A3EB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1:42.696" v="461" actId="20577"/>
          <ac:spMkLst>
            <pc:docMk/>
            <pc:sldMk cId="2663784176" sldId="258"/>
            <ac:spMk id="3" creationId="{78C13136-A055-DA12-4BF0-8773E0350E3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663784176" sldId="258"/>
            <ac:spMk id="4" creationId="{43A62692-FF95-0D5B-D9D3-15C527135885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663784176" sldId="258"/>
            <ac:spMk id="5" creationId="{4B98ECCB-7341-233E-74CE-3A98BE3EF50C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2:04:48.558" v="408" actId="20577"/>
        <pc:sldMkLst>
          <pc:docMk/>
          <pc:sldMk cId="1958378916" sldId="259"/>
        </pc:sldMkLst>
        <pc:spChg chg="mod">
          <ac:chgData name="Aistė Grigaliūnaitė" userId="S::aiste.grigaliunaite@mif.stud.vu.lt::f1d0426f-91da-4a00-a9ec-23fb000caa66" providerId="AD" clId="Web-{80620B59-0F94-77BF-73A6-0AD08476CF5F}" dt="2022-10-05T11:50:22.967" v="142" actId="20577"/>
          <ac:spMkLst>
            <pc:docMk/>
            <pc:sldMk cId="1958378916" sldId="259"/>
            <ac:spMk id="2" creationId="{B6B33ABB-36AD-7879-2422-F97E09B08B76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04:48.558" v="408" actId="20577"/>
          <ac:spMkLst>
            <pc:docMk/>
            <pc:sldMk cId="1958378916" sldId="259"/>
            <ac:spMk id="3" creationId="{7B474E17-DD9A-490E-9661-8D657681300D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958378916" sldId="259"/>
            <ac:spMk id="4" creationId="{C1A2A587-18D9-3EE8-D8B0-1CCFA6413436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958378916" sldId="259"/>
            <ac:spMk id="5" creationId="{6B382417-5CD3-8794-9BE3-44D1EB0C9EBC}"/>
          </ac:spMkLst>
        </pc:spChg>
      </pc:sldChg>
      <pc:sldChg chg="addSp delSp modSp mod setBg">
        <pc:chgData name="Aistė Grigaliūnaitė" userId="S::aiste.grigaliunaite@mif.stud.vu.lt::f1d0426f-91da-4a00-a9ec-23fb000caa66" providerId="AD" clId="Web-{80620B59-0F94-77BF-73A6-0AD08476CF5F}" dt="2022-10-05T12:30:07.450" v="682" actId="20577"/>
        <pc:sldMkLst>
          <pc:docMk/>
          <pc:sldMk cId="1436947609" sldId="260"/>
        </pc:sldMkLst>
        <pc:spChg chg="mod">
          <ac:chgData name="Aistė Grigaliūnaitė" userId="S::aiste.grigaliunaite@mif.stud.vu.lt::f1d0426f-91da-4a00-a9ec-23fb000caa66" providerId="AD" clId="Web-{80620B59-0F94-77BF-73A6-0AD08476CF5F}" dt="2022-10-05T12:18:22.365" v="620" actId="20577"/>
          <ac:spMkLst>
            <pc:docMk/>
            <pc:sldMk cId="1436947609" sldId="260"/>
            <ac:spMk id="2" creationId="{CE3C95E2-4278-C2B1-692A-3019A6B010AF}"/>
          </ac:spMkLst>
        </pc:spChg>
        <pc:spChg chg="del">
          <ac:chgData name="Aistė Grigaliūnaitė" userId="S::aiste.grigaliunaite@mif.stud.vu.lt::f1d0426f-91da-4a00-a9ec-23fb000caa66" providerId="AD" clId="Web-{80620B59-0F94-77BF-73A6-0AD08476CF5F}" dt="2022-10-05T12:13:16.730" v="516"/>
          <ac:spMkLst>
            <pc:docMk/>
            <pc:sldMk cId="1436947609" sldId="260"/>
            <ac:spMk id="3" creationId="{A23D2DC8-ED73-47CF-A694-55DCBECF3CA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2:13:37.934" v="527"/>
          <ac:spMkLst>
            <pc:docMk/>
            <pc:sldMk cId="1436947609" sldId="260"/>
            <ac:spMk id="4" creationId="{D3EC1666-C9C0-6EAC-F42E-876463C604D6}"/>
          </ac:spMkLst>
        </pc:spChg>
        <pc:spChg chg="add mod ord">
          <ac:chgData name="Aistė Grigaliūnaitė" userId="S::aiste.grigaliunaite@mif.stud.vu.lt::f1d0426f-91da-4a00-a9ec-23fb000caa66" providerId="AD" clId="Web-{80620B59-0F94-77BF-73A6-0AD08476CF5F}" dt="2022-10-05T12:13:37.934" v="527"/>
          <ac:spMkLst>
            <pc:docMk/>
            <pc:sldMk cId="1436947609" sldId="260"/>
            <ac:spMk id="5" creationId="{2E875058-E637-4BC6-F1FC-635E6CC2B7E0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2:30:07.450" v="682" actId="20577"/>
          <ac:spMkLst>
            <pc:docMk/>
            <pc:sldMk cId="1436947609" sldId="260"/>
            <ac:spMk id="10" creationId="{B07E5620-40FB-1127-86E3-481EC1995CCA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3" creationId="{2B566528-1B12-4246-9431-5C2D7D081168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5" creationId="{2E80C965-DB6D-4F81-9E9E-B027384D0BD6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7" creationId="{A580F890-B085-4E95-96AA-55AEBEC5CE6E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9" creationId="{D3F51FEB-38FB-4F6C-9F7B-2F2AFAB65463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21" creationId="{1E547BA6-BAE0-43BB-A7CA-60F69CE252F0}"/>
          </ac:spMkLst>
        </pc:spChg>
        <pc:graphicFrameChg chg="add del mod ord modGraphic">
          <ac:chgData name="Aistė Grigaliūnaitė" userId="S::aiste.grigaliunaite@mif.stud.vu.lt::f1d0426f-91da-4a00-a9ec-23fb000caa66" providerId="AD" clId="Web-{80620B59-0F94-77BF-73A6-0AD08476CF5F}" dt="2022-10-05T12:18:10.896" v="607"/>
          <ac:graphicFrameMkLst>
            <pc:docMk/>
            <pc:sldMk cId="1436947609" sldId="260"/>
            <ac:graphicFrameMk id="8" creationId="{13AC5517-97FF-84EC-A226-754CFD91341C}"/>
          </ac:graphicFrameMkLst>
        </pc:graphicFrameChg>
      </pc:sldChg>
      <pc:sldChg chg="addSp modSp">
        <pc:chgData name="Aistė Grigaliūnaitė" userId="S::aiste.grigaliunaite@mif.stud.vu.lt::f1d0426f-91da-4a00-a9ec-23fb000caa66" providerId="AD" clId="Web-{80620B59-0F94-77BF-73A6-0AD08476CF5F}" dt="2022-10-05T13:12:45.845" v="802" actId="20577"/>
        <pc:sldMkLst>
          <pc:docMk/>
          <pc:sldMk cId="1703583134" sldId="261"/>
        </pc:sldMkLst>
        <pc:spChg chg="mod">
          <ac:chgData name="Aistė Grigaliūnaitė" userId="S::aiste.grigaliunaite@mif.stud.vu.lt::f1d0426f-91da-4a00-a9ec-23fb000caa66" providerId="AD" clId="Web-{80620B59-0F94-77BF-73A6-0AD08476CF5F}" dt="2022-10-05T12:04:09.385" v="398" actId="20577"/>
          <ac:spMkLst>
            <pc:docMk/>
            <pc:sldMk cId="1703583134" sldId="261"/>
            <ac:spMk id="2" creationId="{FC6BAF85-E296-2C1F-0DB5-C59C8B771EA2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3:12:45.845" v="802" actId="20577"/>
          <ac:spMkLst>
            <pc:docMk/>
            <pc:sldMk cId="1703583134" sldId="261"/>
            <ac:spMk id="3" creationId="{781B2D45-2C7F-B7FE-3E09-06D276C2CCB5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703583134" sldId="261"/>
            <ac:spMk id="4" creationId="{896B3AD7-F855-46F9-72BB-701E7C2469B4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703583134" sldId="261"/>
            <ac:spMk id="5" creationId="{F9F3129D-46BB-7520-3F16-D51F9AAB4EE8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3:12:52.533" v="805" actId="20577"/>
        <pc:sldMkLst>
          <pc:docMk/>
          <pc:sldMk cId="3689003944" sldId="262"/>
        </pc:sldMkLst>
        <pc:spChg chg="mod">
          <ac:chgData name="Aistė Grigaliūnaitė" userId="S::aiste.grigaliunaite@mif.stud.vu.lt::f1d0426f-91da-4a00-a9ec-23fb000caa66" providerId="AD" clId="Web-{80620B59-0F94-77BF-73A6-0AD08476CF5F}" dt="2022-10-05T12:04:22.885" v="406" actId="20577"/>
          <ac:spMkLst>
            <pc:docMk/>
            <pc:sldMk cId="3689003944" sldId="262"/>
            <ac:spMk id="2" creationId="{C34358B8-652E-E34A-0FFB-5AC5FFDF64AF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3:12:52.533" v="805" actId="20577"/>
          <ac:spMkLst>
            <pc:docMk/>
            <pc:sldMk cId="3689003944" sldId="262"/>
            <ac:spMk id="3" creationId="{553420E8-0547-8878-B488-ED540C37B7FB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3689003944" sldId="262"/>
            <ac:spMk id="4" creationId="{495694C5-69EE-BC90-EE0B-241D7E1B389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3689003944" sldId="262"/>
            <ac:spMk id="5" creationId="{7248B754-896D-495E-2FD0-C4A8BEA713EC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1:45:02.504" v="79"/>
        <pc:sldMkLst>
          <pc:docMk/>
          <pc:sldMk cId="2474636435" sldId="263"/>
        </pc:sldMkLst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474636435" sldId="263"/>
            <ac:spMk id="4" creationId="{70954CDC-7DD5-C289-A44A-C34D9A0FA6C4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474636435" sldId="263"/>
            <ac:spMk id="5" creationId="{DE7C9CC4-B7BA-9C00-2E6B-737C6D93F438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1:45:02.504" v="79"/>
        <pc:sldMkLst>
          <pc:docMk/>
          <pc:sldMk cId="1497166392" sldId="264"/>
        </pc:sldMkLst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497166392" sldId="264"/>
            <ac:spMk id="4" creationId="{AC63B785-C237-FA85-472E-E354E8095208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497166392" sldId="264"/>
            <ac:spMk id="5" creationId="{EC3671FE-02B3-BB63-B9E8-4D3E0B7DC22F}"/>
          </ac:spMkLst>
        </pc:spChg>
      </pc:sldChg>
      <pc:sldChg chg="modSp new">
        <pc:chgData name="Aistė Grigaliūnaitė" userId="S::aiste.grigaliunaite@mif.stud.vu.lt::f1d0426f-91da-4a00-a9ec-23fb000caa66" providerId="AD" clId="Web-{80620B59-0F94-77BF-73A6-0AD08476CF5F}" dt="2022-10-05T12:45:08.714" v="728"/>
        <pc:sldMkLst>
          <pc:docMk/>
          <pc:sldMk cId="4135263232" sldId="265"/>
        </pc:sldMkLst>
        <pc:spChg chg="mod">
          <ac:chgData name="Aistė Grigaliūnaitė" userId="S::aiste.grigaliunaite@mif.stud.vu.lt::f1d0426f-91da-4a00-a9ec-23fb000caa66" providerId="AD" clId="Web-{80620B59-0F94-77BF-73A6-0AD08476CF5F}" dt="2022-10-05T11:51:25.219" v="165" actId="20577"/>
          <ac:spMkLst>
            <pc:docMk/>
            <pc:sldMk cId="4135263232" sldId="265"/>
            <ac:spMk id="2" creationId="{ECB50097-F312-A44E-6689-DFEB26137F8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8:32.959" v="636" actId="20577"/>
          <ac:spMkLst>
            <pc:docMk/>
            <pc:sldMk cId="4135263232" sldId="265"/>
            <ac:spMk id="3" creationId="{997BCA44-6CDE-25F0-FEEF-547A2E9411BC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45:08.714" v="728"/>
          <ac:spMkLst>
            <pc:docMk/>
            <pc:sldMk cId="4135263232" sldId="265"/>
            <ac:spMk id="4" creationId="{C99E0ED6-D013-9516-B483-3A97C0E99A13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45:02.495" v="727" actId="20577"/>
          <ac:spMkLst>
            <pc:docMk/>
            <pc:sldMk cId="4135263232" sldId="265"/>
            <ac:spMk id="5" creationId="{FD43B6A6-1DCC-590A-6F2D-32C1661B239B}"/>
          </ac:spMkLst>
        </pc:spChg>
      </pc:sldChg>
      <pc:sldChg chg="modSp new del">
        <pc:chgData name="Aistė Grigaliūnaitė" userId="S::aiste.grigaliunaite@mif.stud.vu.lt::f1d0426f-91da-4a00-a9ec-23fb000caa66" providerId="AD" clId="Web-{80620B59-0F94-77BF-73A6-0AD08476CF5F}" dt="2022-10-05T12:12:50.245" v="515"/>
        <pc:sldMkLst>
          <pc:docMk/>
          <pc:sldMk cId="2379721068" sldId="267"/>
        </pc:sldMkLst>
        <pc:spChg chg="mod">
          <ac:chgData name="Aistė Grigaliūnaitė" userId="S::aiste.grigaliunaite@mif.stud.vu.lt::f1d0426f-91da-4a00-a9ec-23fb000caa66" providerId="AD" clId="Web-{80620B59-0F94-77BF-73A6-0AD08476CF5F}" dt="2022-10-05T12:03:37.352" v="371" actId="20577"/>
          <ac:spMkLst>
            <pc:docMk/>
            <pc:sldMk cId="2379721068" sldId="267"/>
            <ac:spMk id="2" creationId="{EAE382EF-7A77-94EC-3B9D-601B3AFB819C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2:40.838" v="513" actId="20577"/>
          <ac:spMkLst>
            <pc:docMk/>
            <pc:sldMk cId="2379721068" sldId="267"/>
            <ac:spMk id="3" creationId="{2DC50850-513D-F369-7844-28B8E9CB9996}"/>
          </ac:spMkLst>
        </pc:spChg>
      </pc:sldChg>
      <pc:sldChg chg="modSp del">
        <pc:chgData name="Aistė Grigaliūnaitė" userId="S::aiste.grigaliunaite@mif.stud.vu.lt::f1d0426f-91da-4a00-a9ec-23fb000caa66" providerId="AD" clId="Web-{80620B59-0F94-77BF-73A6-0AD08476CF5F}" dt="2022-10-05T13:08:49.244" v="799"/>
        <pc:sldMkLst>
          <pc:docMk/>
          <pc:sldMk cId="4220006091" sldId="269"/>
        </pc:sldMkLst>
        <pc:spChg chg="mod">
          <ac:chgData name="Aistė Grigaliūnaitė" userId="S::aiste.grigaliunaite@mif.stud.vu.lt::f1d0426f-91da-4a00-a9ec-23fb000caa66" providerId="AD" clId="Web-{80620B59-0F94-77BF-73A6-0AD08476CF5F}" dt="2022-10-05T13:08:18.821" v="798" actId="20577"/>
          <ac:spMkLst>
            <pc:docMk/>
            <pc:sldMk cId="4220006091" sldId="269"/>
            <ac:spMk id="3" creationId="{12851EA2-384F-197D-841A-51C691996866}"/>
          </ac:spMkLst>
        </pc:spChg>
      </pc:sldChg>
      <pc:sldMasterChg chg="modSp mod modSldLayout">
        <pc:chgData name="Aistė Grigaliūnaitė" userId="S::aiste.grigaliunaite@mif.stud.vu.lt::f1d0426f-91da-4a00-a9ec-23fb000caa66" providerId="AD" clId="Web-{80620B59-0F94-77BF-73A6-0AD08476CF5F}" dt="2022-10-05T11:45:02.504" v="79"/>
        <pc:sldMasterMkLst>
          <pc:docMk/>
          <pc:sldMasterMk cId="1639046048" sldId="2147483648"/>
        </pc:sldMasterMkLst>
        <pc:spChg chg="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asterMk cId="1639046048" sldId="2147483648"/>
            <ac:spMk id="5" creationId="{00000000-0000-0000-0000-000000000000}"/>
          </ac:spMkLst>
        </pc:sp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433185905" sldId="2147483649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433185905" sldId="2147483649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144005498" sldId="2147483650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144005498" sldId="2147483650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365638238" sldId="2147483651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365638238" sldId="2147483651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505933263" sldId="2147483652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505933263" sldId="2147483652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130594119" sldId="2147483653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130594119" sldId="2147483653"/>
              <ac:spMk id="8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267508305" sldId="2147483654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267508305" sldId="2147483654"/>
              <ac:spMk id="4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963955966" sldId="2147483655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963955966" sldId="2147483655"/>
              <ac:spMk id="3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3735266276" sldId="2147483656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3735266276" sldId="2147483656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954499628" sldId="2147483657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954499628" sldId="2147483657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4019602117" sldId="2147483658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4019602117" sldId="2147483658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3954272257" sldId="2147483659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3954272257" sldId="2147483659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2596668"/>
            <a:ext cx="9144000" cy="1410253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VILNIUS UNIVERSITY, FACULTY OF MATHEMATICS AND INFORMATICS, INFORMATION TECHNOLOGIES STUDY PROGRAMME</a:t>
            </a:r>
            <a:endParaRPr lang="en-US" sz="2800">
              <a:cs typeface="Calibri Light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4281212"/>
            <a:ext cx="9144000" cy="16557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Done by:</a:t>
            </a:r>
          </a:p>
          <a:p>
            <a:r>
              <a:rPr lang="en-US" dirty="0" err="1">
                <a:ea typeface="+mn-lt"/>
                <a:cs typeface="+mn-lt"/>
              </a:rPr>
              <a:t>Nedas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Janušauskas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Adomas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Jonavičius</a:t>
            </a:r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Aistė Grigaliūnaitė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Gabrielius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Drungilas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Supervisor: Linas </a:t>
            </a:r>
            <a:r>
              <a:rPr lang="en-US" dirty="0" err="1">
                <a:ea typeface="+mn-lt"/>
                <a:cs typeface="+mn-lt"/>
              </a:rPr>
              <a:t>Bukauskas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C6DCB-E926-8CD9-79D7-5F5922BDDF8B}"/>
              </a:ext>
            </a:extLst>
          </p:cNvPr>
          <p:cNvSpPr txBox="1"/>
          <p:nvPr/>
        </p:nvSpPr>
        <p:spPr>
          <a:xfrm>
            <a:off x="2347292" y="1676400"/>
            <a:ext cx="76133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Arial"/>
                <a:cs typeface="Arial"/>
              </a:rPr>
              <a:t>Rover</a:t>
            </a:r>
            <a:endParaRPr lang="en-US" sz="3600" b="1"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5B1B43-C8F4-6E25-02A9-409F3673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C9F6-8B7C-AAE3-A626-9B0167E5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Goals</a:t>
            </a:r>
            <a:endParaRPr lang="lt-L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DB91-CDD1-040F-6481-77E97AC6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robot</a:t>
            </a: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C67B-E37F-63FD-0E90-5330A16F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7CB1-8AC6-BBBC-0D73-C72D4EDD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73F-FF06-DB10-8789-8E4C28D7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THANK YOU FOR YOUR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C9CC4-B7BA-9C00-2E6B-737C6D9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54CDC-7DD5-C289-A44A-C34D9A0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247463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E75-C031-6CDD-DF57-B7D2E31D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71FE-02B3-BB63-B9E8-4D3E0B7D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3B785-C237-FA85-472E-E354E80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149716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0097-F312-A44E-6689-DFEB261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A44-6CDE-25F0-FEEF-547A2E9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 of idea and vision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requirements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Technologies used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Implementation plan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status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E0ED6-D013-9516-B483-3A97C0E9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   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B6A6-1DCC-590A-6F2D-32C1661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52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8E68-BF8E-D4F5-04DB-F60E883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Introduction of idea and vision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5070-5C77-E0BA-A375-D97F44D1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7318" cy="4367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Main capabilities: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Sensing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Movement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Intelligence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Basic Rover structure: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Raspberry 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3D printed casing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Various sensors and motors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55DE-0D1E-2568-53BC-E25E756F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96A8A-BC92-A69D-7403-05A598A8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367F-F23C-8AF5-153F-6956E157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3136-A055-DA12-4BF0-8773E035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Free movement</a:t>
            </a:r>
          </a:p>
          <a:p>
            <a:r>
              <a:rPr lang="en-US">
                <a:cs typeface="Calibri"/>
              </a:rPr>
              <a:t>Movement is decided without user input</a:t>
            </a:r>
          </a:p>
          <a:p>
            <a:r>
              <a:rPr lang="en-US">
                <a:cs typeface="Calibri"/>
              </a:rPr>
              <a:t>Obstacle detection</a:t>
            </a:r>
          </a:p>
          <a:p>
            <a:r>
              <a:rPr lang="en-US">
                <a:cs typeface="Calibri"/>
              </a:rPr>
              <a:t>Obstacle avoidance</a:t>
            </a:r>
          </a:p>
          <a:p>
            <a:r>
              <a:rPr lang="en-US">
                <a:cs typeface="Calibri"/>
              </a:rPr>
              <a:t>Sound signals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8ECCB-7341-233E-74CE-3A98BE3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62692-FF95-0D5B-D9D3-15C52713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26637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ABB-36AD-7879-2422-F97E09B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4E17-DD9A-490E-9661-8D657681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Robot will be operational until turned off</a:t>
            </a:r>
          </a:p>
          <a:p>
            <a:r>
              <a:rPr lang="en-US">
                <a:cs typeface="Calibri"/>
              </a:rPr>
              <a:t>Expected battery life – 2 hours</a:t>
            </a:r>
          </a:p>
          <a:p>
            <a:r>
              <a:rPr lang="en-US">
                <a:cs typeface="Calibri"/>
              </a:rPr>
              <a:t>Easy to operate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82417-5CD3-8794-9BE3-44D1EB0C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2A587-18D9-3EE8-D8B0-1CCFA641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195837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E2-4278-C2B1-692A-3019A6B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Hardware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75058-E637-4BC6-F1FC-635E6CC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6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C1666-C9C0-6EAC-F42E-876463C6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32989-475E-ECCF-8A2E-6D089894008B}"/>
              </a:ext>
            </a:extLst>
          </p:cNvPr>
          <p:cNvSpPr txBox="1"/>
          <p:nvPr/>
        </p:nvSpPr>
        <p:spPr>
          <a:xfrm>
            <a:off x="4102099" y="5988050"/>
            <a:ext cx="399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Figure 1: "Rover" hardware diagram.</a:t>
            </a:r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5A8FABD-CA52-4D6D-BF3E-1DE54870F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03" y="1452562"/>
            <a:ext cx="4661593" cy="4351338"/>
          </a:xfrm>
        </p:spPr>
      </p:pic>
    </p:spTree>
    <p:extLst>
      <p:ext uri="{BB962C8B-B14F-4D97-AF65-F5344CB8AC3E}">
        <p14:creationId xmlns:p14="http://schemas.microsoft.com/office/powerpoint/2010/main" val="42029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E2-4278-C2B1-692A-3019A6B0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07317" cy="13468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cs typeface="Calibri Light"/>
              </a:rPr>
              <a:t>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C1666-C9C0-6EAC-F42E-876463C6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75058-E637-4BC6-F1FC-635E6CC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7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7E5620-40FB-1127-86E3-481EC199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Linux OS</a:t>
            </a:r>
          </a:p>
          <a:p>
            <a:r>
              <a:rPr lang="en-US">
                <a:ea typeface="+mn-lt"/>
                <a:cs typeface="+mn-lt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OpenCV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BASH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Git</a:t>
            </a:r>
          </a:p>
          <a:p>
            <a:r>
              <a:rPr lang="en-US">
                <a:ea typeface="+mn-lt"/>
                <a:cs typeface="+mn-lt"/>
              </a:rPr>
              <a:t>C++ (Possibly)</a:t>
            </a:r>
          </a:p>
        </p:txBody>
      </p:sp>
    </p:spTree>
    <p:extLst>
      <p:ext uri="{BB962C8B-B14F-4D97-AF65-F5344CB8AC3E}">
        <p14:creationId xmlns:p14="http://schemas.microsoft.com/office/powerpoint/2010/main" val="14369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E7F8-C905-7FA9-FE96-C2132B3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FB69-98B5-1CF9-2A7B-18414CE1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Acquired hardware components</a:t>
            </a:r>
          </a:p>
          <a:p>
            <a:r>
              <a:rPr lang="en-US" dirty="0">
                <a:cs typeface="Calibri"/>
              </a:rPr>
              <a:t>Robot body prototype</a:t>
            </a:r>
          </a:p>
          <a:p>
            <a:r>
              <a:rPr lang="en-US" dirty="0">
                <a:cs typeface="Calibri"/>
              </a:rPr>
              <a:t>Printed robot base</a:t>
            </a:r>
          </a:p>
          <a:p>
            <a:r>
              <a:rPr lang="en-US" dirty="0">
                <a:cs typeface="Calibri"/>
              </a:rPr>
              <a:t>Testing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DD0B-0BD8-8565-3100-77C86FA3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763F-013F-7E2F-549E-3E9FCAD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8B8-652E-E34A-0FFB-5AC5FFDF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0E8-0547-8878-B488-ED540C37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 assembly</a:t>
            </a:r>
          </a:p>
          <a:p>
            <a:r>
              <a:rPr lang="en-US" dirty="0">
                <a:cs typeface="Calibri"/>
              </a:rPr>
              <a:t>Robot body modeling/printing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B754-896D-495E-2FD0-C4A8BEA7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94C5-69EE-BC90-EE0B-241D7E1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368900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Office tema</vt:lpstr>
      <vt:lpstr>VILNIUS UNIVERSITY, FACULTY OF MATHEMATICS AND INFORMATICS, INFORMATION TECHNOLOGIES STUDY PROGRAMME</vt:lpstr>
      <vt:lpstr>Outline</vt:lpstr>
      <vt:lpstr>Introduction of idea and vision</vt:lpstr>
      <vt:lpstr>Functional requirements</vt:lpstr>
      <vt:lpstr>Non-functional requirements</vt:lpstr>
      <vt:lpstr>Hardware</vt:lpstr>
      <vt:lpstr>Software</vt:lpstr>
      <vt:lpstr>Accomplishments</vt:lpstr>
      <vt:lpstr>Current Status</vt:lpstr>
      <vt:lpstr>Future Goals</vt:lpstr>
      <vt:lpstr>THANK YOU FOR YOUR ATTENTION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Aistė Grigaliūnaitė</cp:lastModifiedBy>
  <cp:revision>76</cp:revision>
  <dcterms:created xsi:type="dcterms:W3CDTF">2022-10-05T11:22:58Z</dcterms:created>
  <dcterms:modified xsi:type="dcterms:W3CDTF">2022-10-19T14:59:17Z</dcterms:modified>
</cp:coreProperties>
</file>