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2" r:id="rId4"/>
    <p:sldId id="269" r:id="rId5"/>
    <p:sldId id="276" r:id="rId6"/>
    <p:sldId id="262" r:id="rId7"/>
    <p:sldId id="27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AFE9-EE79-8699-4B8F-69EDAEDC6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B0BC4-3B25-1F65-F36C-FF00B3B01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B0F6-2B51-5BB9-12C5-14C5B8A6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0F67-6CDD-F7A0-FE0C-56D89111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F2986-1855-356C-408A-8D9249B9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8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588A-2B2E-F4EA-07F5-EA1E8F85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F9AD1-F82E-FCEB-E659-43593725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484F-D3E0-00BF-8FDF-09DC1AF7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379C-B5C6-741D-E950-DC4677B5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2E50B-12D3-5444-8858-1274A5D2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7C5CD-255D-15B0-3849-294F3E2FB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19C67-6730-484F-6FEB-FBCFC8F0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C6DC-C6F4-E49C-FA92-D7B15DD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424E-0D52-068C-2F81-53D5104C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A447-FA2D-CCCB-07A5-78EF35F1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5AD5-01C4-4DAB-A8E7-88CBAF6C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B724-17CF-2D04-00B3-44A8D8FBD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0732-582E-7E9A-43C3-59B876DE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6256C-82A8-59C9-DDC0-F030C924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300A-1CB8-E3CB-FFD7-52EB7F11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DAF7-9A6E-92A5-2975-3B28E8BE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91BD6-79C5-712A-B08B-5E40FD32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12EC-1150-852D-4A21-DD45B3F2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2159-36A3-7392-2BA9-469A2436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A552A-D6BB-86D7-6687-34A8657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5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91F5-69EA-C1DE-2AB0-893FCC75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4332-56A9-95C8-196E-A46A715F9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43B9B-94F4-BF7D-5324-B3B94F87C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2DB7A-6CDF-413C-BD41-7A5BA0DD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56061-4692-8280-6F9E-3A2BCAEB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53317-627E-A5DA-4A9B-22661A0F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5A52-BC57-897E-FC0E-EF8C9F7E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8FF56-F837-2EDD-672D-CEC5E7BE2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38ED9-424F-8B88-5EDB-04C95468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64CE2-1F28-2AE5-8884-FA43EE420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CDAAB-16E5-758C-68BD-DF1BA9A3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E91B9-D150-1210-E48C-67A7A5E0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5DEC1-D7CB-C9CA-4AF2-1E2E265B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C3E14-3F8D-F388-8396-862B1B21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006-E3E3-E552-0D15-EAE73201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62620-6D23-C380-F281-8C2965B0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EA46E-519A-564F-60A6-A80F2F14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173F2-0CB6-357A-32D4-3FC85D58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68ACF-C666-11E8-2C38-652DA1BE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5B12B-C539-CC94-F7EF-90BF5699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D816B-800E-4EE7-E911-F53F298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D42A-D39A-8BB3-FC4A-B4A9EABA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5F78-8CED-2072-09F5-46B7019F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B320C-360C-E33B-CF7C-99F749A4F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B9D83-B0E1-7D7B-0E9A-76FF9701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7FC42-A3B8-DFD2-7A5C-F7DC238F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82BDC-CA08-E5C1-3B1A-8FD445FE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0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BDBE-B31B-F398-1177-586F8FB0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4716E-7AFD-2ADE-FDFD-B2B847AFE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7443A-FF41-8E1D-488F-D391930D4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C9BC1-37CE-2854-FCEB-E7F87522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1E6F8-2450-4470-6CF6-5EC248DB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E22A-64A3-CC36-A84B-A5F4F5DE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3E9F7-A6A3-D243-3254-FEBDB24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3A67-30F4-E772-9399-EB9D6A05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0DCC-2282-A785-9A4C-E2FB99CEF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DFDB-5AA9-47AF-A902-8F1285AF486E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655B5-52DB-ED34-6309-64CD18C15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4562D-830F-4FE2-133D-6E457EA4E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5939-0DD9-4B56-B5F3-6741B2AB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1524000" y="2596668"/>
            <a:ext cx="9144000" cy="1410253"/>
          </a:xfrm>
        </p:spPr>
        <p:txBody>
          <a:bodyPr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VILNIUS UNIVERSITY, FACULTY OF MATHEMATICS AND INFORMATICS, INFORMATION TECHNOLOGIES STUDY PROGRAMME</a:t>
            </a:r>
            <a:endParaRPr lang="en-US" sz="2800" dirty="0">
              <a:cs typeface="Calibri Light"/>
            </a:endParaRP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4281212"/>
            <a:ext cx="9144000" cy="165576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Done by:</a:t>
            </a:r>
          </a:p>
          <a:p>
            <a:r>
              <a:rPr lang="en-US" dirty="0" err="1">
                <a:ea typeface="+mn-lt"/>
                <a:cs typeface="+mn-lt"/>
              </a:rPr>
              <a:t>Gabrielius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Drungilas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Aistė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Grigalūnaitė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Nedas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Janušauskas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Adomas Jonavičius</a:t>
            </a:r>
          </a:p>
          <a:p>
            <a:r>
              <a:rPr lang="en-US" dirty="0">
                <a:ea typeface="+mn-lt"/>
                <a:cs typeface="+mn-lt"/>
              </a:rPr>
              <a:t>Supervisor: Linas </a:t>
            </a:r>
            <a:r>
              <a:rPr lang="en-US" dirty="0" err="1">
                <a:ea typeface="+mn-lt"/>
                <a:cs typeface="+mn-lt"/>
              </a:rPr>
              <a:t>Bukauskas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C6DCB-E926-8CD9-79D7-5F5922BDDF8B}"/>
              </a:ext>
            </a:extLst>
          </p:cNvPr>
          <p:cNvSpPr txBox="1"/>
          <p:nvPr/>
        </p:nvSpPr>
        <p:spPr>
          <a:xfrm>
            <a:off x="2347292" y="1676400"/>
            <a:ext cx="76133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latin typeface="Arial"/>
                <a:cs typeface="Arial"/>
              </a:rPr>
              <a:t>Rover</a:t>
            </a:r>
            <a:endParaRPr lang="en-US" sz="3600" b="1">
              <a:cs typeface="Calibri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5B1B43-C8F4-6E25-02A9-409F3673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2022-12-01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42473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0097-F312-A44E-6689-DFEB2613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CA44-6CDE-25F0-FEEF-547A2E94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Problem</a:t>
            </a:r>
            <a:endParaRPr lang="lt-LT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0000"/>
                </a:solidFill>
                <a:latin typeface="Calibri"/>
                <a:cs typeface="Calibri"/>
              </a:rPr>
              <a:t>Accomplishments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0000"/>
                </a:solidFill>
                <a:latin typeface="Calibri"/>
                <a:cs typeface="Calibri"/>
              </a:rPr>
              <a:t>New parts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Current status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Upcoming goals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E0ED6-D013-9516-B483-3A97C0E9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2022-12-01   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3B6A6-1DCC-590A-6F2D-32C1661B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526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87F-4EB6-C8B4-59C3-C568835D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0B82-58C9-446A-AB50-67CCCCEC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Problem:</a:t>
            </a:r>
          </a:p>
          <a:p>
            <a:r>
              <a:rPr lang="lt-LT" dirty="0">
                <a:cs typeface="Calibri"/>
              </a:rPr>
              <a:t>Uneven turning angles on different surfaces due to slippage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Solution:</a:t>
            </a:r>
          </a:p>
          <a:p>
            <a:pPr marL="0" indent="0"/>
            <a:r>
              <a:rPr lang="en-US" dirty="0">
                <a:cs typeface="Calibri"/>
              </a:rPr>
              <a:t> </a:t>
            </a:r>
            <a:r>
              <a:rPr lang="lt-LT" dirty="0">
                <a:cs typeface="Calibri"/>
              </a:rPr>
              <a:t>Fixed tracks belt</a:t>
            </a:r>
          </a:p>
          <a:p>
            <a:pPr marL="0" indent="0"/>
            <a:r>
              <a:rPr lang="lt-LT" dirty="0">
                <a:cs typeface="Calibri"/>
              </a:rPr>
              <a:t> Accelerometer / gyroscope sensor and magnetometer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3F3C2-B862-BFD5-3452-EC5D15D3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2022-1</a:t>
            </a:r>
            <a:r>
              <a:rPr lang="lt-LT" dirty="0"/>
              <a:t>2</a:t>
            </a:r>
            <a:r>
              <a:rPr lang="en-US" dirty="0"/>
              <a:t>-</a:t>
            </a:r>
            <a:r>
              <a:rPr lang="lt-LT" dirty="0"/>
              <a:t>01</a:t>
            </a:r>
            <a:r>
              <a:rPr lang="en-US" dirty="0"/>
              <a:t>   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4C396-7B70-5842-C643-C09054EF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E7F8-C905-7FA9-FE96-C2132B30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 panose="020F0302020204030204"/>
              </a:rPr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FB69-98B5-1CF9-2A7B-18414CE1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-LT" dirty="0">
                <a:cs typeface="Calibri"/>
              </a:rPr>
              <a:t>Bought accelerometer / gyroscope sensor</a:t>
            </a:r>
          </a:p>
          <a:p>
            <a:r>
              <a:rPr lang="lt-LT" dirty="0">
                <a:cs typeface="Calibri"/>
              </a:rPr>
              <a:t>Bought magnetometer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8DD0B-0BD8-8565-3100-77C86FA3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2022-1</a:t>
            </a:r>
            <a:r>
              <a:rPr lang="lt-LT" dirty="0"/>
              <a:t>2</a:t>
            </a:r>
            <a:r>
              <a:rPr lang="en-US" dirty="0"/>
              <a:t>-</a:t>
            </a:r>
            <a:r>
              <a:rPr lang="lt-LT" dirty="0"/>
              <a:t>01</a:t>
            </a:r>
            <a:r>
              <a:rPr lang="en-US" dirty="0"/>
              <a:t>   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3763F-013F-7E2F-549E-3E9FCAD6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8A4B-ABEA-90CC-AFBC-2AF0B52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lt-LT" b="1" dirty="0">
                <a:cs typeface="Calibri"/>
              </a:rPr>
              <a:t>New parts</a:t>
            </a:r>
            <a:endParaRPr lang="en-US" b="1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7114-285E-A69F-6133-353EEA07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7315200" cy="4351338"/>
          </a:xfrm>
        </p:spPr>
        <p:txBody>
          <a:bodyPr/>
          <a:lstStyle/>
          <a:p>
            <a:r>
              <a:rPr lang="lt-LT" dirty="0"/>
              <a:t>Currently we are </a:t>
            </a:r>
            <a:r>
              <a:rPr lang="lt-LT"/>
              <a:t>doing testing</a:t>
            </a:r>
            <a:endParaRPr lang="lt-LT" dirty="0"/>
          </a:p>
          <a:p>
            <a:pPr marL="0" indent="0">
              <a:buNone/>
            </a:pPr>
            <a:r>
              <a:rPr lang="lt-LT" dirty="0"/>
              <a:t>Problems</a:t>
            </a:r>
          </a:p>
          <a:p>
            <a:r>
              <a:rPr lang="lt-LT" dirty="0"/>
              <a:t>It is disturbet by the magnetic fields of electronics and batteries.</a:t>
            </a:r>
          </a:p>
          <a:p>
            <a:r>
              <a:rPr lang="lt-LT" dirty="0"/>
              <a:t>Does not always show accurately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A2CEF-2259-8555-22C3-DD48EE86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2022-1</a:t>
            </a:r>
            <a:r>
              <a:rPr lang="lt-LT" dirty="0"/>
              <a:t>2</a:t>
            </a:r>
            <a:r>
              <a:rPr lang="en-US" dirty="0"/>
              <a:t>-</a:t>
            </a:r>
            <a:r>
              <a:rPr lang="lt-LT" dirty="0"/>
              <a:t>01</a:t>
            </a:r>
            <a:r>
              <a:rPr lang="en-US" dirty="0"/>
              <a:t>   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0FB03-EA77-19C5-FBE4-AB1EC411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58B8-652E-E34A-0FFB-5AC5FFDF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20E8-0547-8878-B488-ED540C37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484 hours spent on the project.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Working on: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lt-LT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/>
            <a:r>
              <a:rPr lang="lt-LT" dirty="0">
                <a:cs typeface="Calibri"/>
              </a:rPr>
              <a:t> Calibration and testing of new parts</a:t>
            </a:r>
          </a:p>
          <a:p>
            <a:pPr marL="0" indent="0"/>
            <a:r>
              <a:rPr lang="lt-LT" dirty="0">
                <a:cs typeface="Calibri"/>
              </a:rPr>
              <a:t> Room mapping system</a:t>
            </a:r>
          </a:p>
          <a:p>
            <a:pPr marL="0" indent="0"/>
            <a:r>
              <a:rPr lang="lt-LT" dirty="0">
                <a:cs typeface="Calibri"/>
              </a:rPr>
              <a:t> Computer vision</a:t>
            </a:r>
          </a:p>
          <a:p>
            <a:pPr marL="0" indent="0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8B754-896D-495E-2FD0-C4A8BEA7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lt-LT" dirty="0">
                <a:cs typeface="Calibri"/>
              </a:rPr>
              <a:t>6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694C5-69EE-BC90-EE0B-241D7E1B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2022-12-01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368900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C9F6-8B7C-AAE3-A626-9B0167E5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b="1" dirty="0"/>
              <a:t>Upcoming</a:t>
            </a:r>
            <a:r>
              <a:rPr lang="en-US" b="1" dirty="0"/>
              <a:t> Goals</a:t>
            </a:r>
            <a:endParaRPr lang="lt-L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DB91-CDD1-040F-6481-77E97AC6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lt-LT" dirty="0">
                <a:cs typeface="Calibri"/>
              </a:rPr>
              <a:t>Work on mapping system</a:t>
            </a:r>
          </a:p>
          <a:p>
            <a:r>
              <a:rPr lang="lt-LT" dirty="0">
                <a:cs typeface="Calibri"/>
              </a:rPr>
              <a:t>Add fully functional accelerometer / gyroscope sensor and magnetometer.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C67B-E37F-63FD-0E90-5330A16F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2022-1</a:t>
            </a:r>
            <a:r>
              <a:rPr lang="lt-LT" dirty="0"/>
              <a:t>2</a:t>
            </a:r>
            <a:r>
              <a:rPr lang="en-US" dirty="0"/>
              <a:t>-</a:t>
            </a:r>
            <a:r>
              <a:rPr lang="lt-LT" dirty="0"/>
              <a:t>01</a:t>
            </a:r>
            <a:r>
              <a:rPr lang="en-US" dirty="0"/>
              <a:t>    Rover, VU, MIF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97CB1-8AC6-BBBC-0D73-C72D4EDD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F65A-0D26-4EA2-8D80-8F2A77469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973F-FF06-DB10-8789-8E4C28D7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813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THANK YOU FOR YOUR ATTENTION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C9CC4-B7BA-9C00-2E6B-737C6D93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lt-LT" dirty="0">
                <a:cs typeface="Calibri"/>
              </a:rPr>
              <a:t>8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54CDC-7DD5-C289-A44A-C34D9A0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2022-12-01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247463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5E75-C031-6CDD-DF57-B7D2E31D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981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671FE-02B3-BB63-B9E8-4D3E0B7D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lt-LT" dirty="0">
                <a:cs typeface="Calibri"/>
              </a:rPr>
              <a:t>9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3B785-C237-FA85-472E-E354E809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2022-12-01    Rover, VU, MIF</a:t>
            </a:r>
          </a:p>
        </p:txBody>
      </p:sp>
    </p:spTree>
    <p:extLst>
      <p:ext uri="{BB962C8B-B14F-4D97-AF65-F5344CB8AC3E}">
        <p14:creationId xmlns:p14="http://schemas.microsoft.com/office/powerpoint/2010/main" val="149716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221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VILNIUS UNIVERSITY, FACULTY OF MATHEMATICS AND INFORMATICS, INFORMATION TECHNOLOGIES STUDY PROGRAMME</vt:lpstr>
      <vt:lpstr>Outline</vt:lpstr>
      <vt:lpstr>Problems</vt:lpstr>
      <vt:lpstr>Accomplishments</vt:lpstr>
      <vt:lpstr>New parts</vt:lpstr>
      <vt:lpstr>Current Status</vt:lpstr>
      <vt:lpstr>Upcoming Goals</vt:lpstr>
      <vt:lpstr>THANK YOU FOR YOUR ATTENTION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VILNIUS UNIVERSITY, FACULTY OF MATHEMATICS AND INFORMATICS, INFORMATION TECHNOLOGIES STUDY PROGRAMME</dc:title>
  <dc:creator>Adomas Jonavičius</dc:creator>
  <cp:lastModifiedBy>Adomas Jonavičius</cp:lastModifiedBy>
  <cp:revision>5</cp:revision>
  <dcterms:created xsi:type="dcterms:W3CDTF">2022-11-28T19:08:48Z</dcterms:created>
  <dcterms:modified xsi:type="dcterms:W3CDTF">2022-12-01T09:36:19Z</dcterms:modified>
</cp:coreProperties>
</file>