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0" r:id="rId4"/>
    <p:sldId id="258" r:id="rId5"/>
    <p:sldId id="259" r:id="rId6"/>
    <p:sldId id="268" r:id="rId7"/>
    <p:sldId id="260" r:id="rId8"/>
    <p:sldId id="269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1E4F76-5779-F97B-F7CF-A37D45461E26}" v="1051" dt="2022-10-05T13:31:54.750"/>
    <p1510:client id="{7F4C9F79-4AB8-D453-8B7D-185DBD80B1D8}" v="984" dt="2022-10-05T17:11:23.411"/>
    <p1510:client id="{80620B59-0F94-77BF-73A6-0AD08476CF5F}" v="876" dt="2022-10-05T13:12:52.705"/>
    <p1510:client id="{98BC222F-E99E-C388-0FDD-9A852B3A829C}" v="7" dt="2022-10-05T11:27:24.982"/>
    <p1510:client id="{F9995DAB-3E8C-6989-8C35-18158D73FD52}" v="402" dt="2022-10-05T13:31:50.5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stė Grigaliūnaitė" userId="S::aiste.grigaliunaite@mif.stud.vu.lt::f1d0426f-91da-4a00-a9ec-23fb000caa66" providerId="AD" clId="Web-{80620B59-0F94-77BF-73A6-0AD08476CF5F}"/>
    <pc:docChg chg="mod addSld delSld modSld modMainMaster">
      <pc:chgData name="Aistė Grigaliūnaitė" userId="S::aiste.grigaliunaite@mif.stud.vu.lt::f1d0426f-91da-4a00-a9ec-23fb000caa66" providerId="AD" clId="Web-{80620B59-0F94-77BF-73A6-0AD08476CF5F}" dt="2022-10-05T13:12:52.533" v="805" actId="20577"/>
      <pc:docMkLst>
        <pc:docMk/>
      </pc:docMkLst>
      <pc:sldChg chg="addSp delSp modSp">
        <pc:chgData name="Aistė Grigaliūnaitė" userId="S::aiste.grigaliunaite@mif.stud.vu.lt::f1d0426f-91da-4a00-a9ec-23fb000caa66" providerId="AD" clId="Web-{80620B59-0F94-77BF-73A6-0AD08476CF5F}" dt="2022-10-05T12:44:08.524" v="720"/>
        <pc:sldMkLst>
          <pc:docMk/>
          <pc:sldMk cId="424736396" sldId="256"/>
        </pc:sldMkLst>
        <pc:spChg chg="mod">
          <ac:chgData name="Aistė Grigaliūnaitė" userId="S::aiste.grigaliunaite@mif.stud.vu.lt::f1d0426f-91da-4a00-a9ec-23fb000caa66" providerId="AD" clId="Web-{80620B59-0F94-77BF-73A6-0AD08476CF5F}" dt="2022-10-05T11:38:55.258" v="21" actId="14100"/>
          <ac:spMkLst>
            <pc:docMk/>
            <pc:sldMk cId="424736396" sldId="256"/>
            <ac:spMk id="2" creationId="{00000000-0000-0000-0000-000000000000}"/>
          </ac:spMkLst>
        </pc:spChg>
        <pc:spChg chg="mod">
          <ac:chgData name="Aistė Grigaliūnaitė" userId="S::aiste.grigaliunaite@mif.stud.vu.lt::f1d0426f-91da-4a00-a9ec-23fb000caa66" providerId="AD" clId="Web-{80620B59-0F94-77BF-73A6-0AD08476CF5F}" dt="2022-10-05T11:27:40.049" v="1" actId="20577"/>
          <ac:spMkLst>
            <pc:docMk/>
            <pc:sldMk cId="424736396" sldId="256"/>
            <ac:spMk id="3" creationId="{00000000-0000-0000-0000-000000000000}"/>
          </ac:spMkLst>
        </pc:spChg>
        <pc:spChg chg="mod">
          <ac:chgData name="Aistė Grigaliūnaitė" userId="S::aiste.grigaliunaite@mif.stud.vu.lt::f1d0426f-91da-4a00-a9ec-23fb000caa66" providerId="AD" clId="Web-{80620B59-0F94-77BF-73A6-0AD08476CF5F}" dt="2022-10-05T11:43:35.782" v="66" actId="20577"/>
          <ac:spMkLst>
            <pc:docMk/>
            <pc:sldMk cId="424736396" sldId="256"/>
            <ac:spMk id="4" creationId="{09BC6DCB-E926-8CD9-79D7-5F5922BDDF8B}"/>
          </ac:spMkLst>
        </pc:spChg>
        <pc:spChg chg="del mod">
          <ac:chgData name="Aistė Grigaliūnaitė" userId="S::aiste.grigaliunaite@mif.stud.vu.lt::f1d0426f-91da-4a00-a9ec-23fb000caa66" providerId="AD" clId="Web-{80620B59-0F94-77BF-73A6-0AD08476CF5F}" dt="2022-10-05T11:41:15.653" v="26"/>
          <ac:spMkLst>
            <pc:docMk/>
            <pc:sldMk cId="424736396" sldId="256"/>
            <ac:spMk id="5" creationId="{2C768B79-FE22-B011-C5E6-3D5C706ADD7A}"/>
          </ac:spMkLst>
        </pc:spChg>
        <pc:spChg chg="add del mod">
          <ac:chgData name="Aistė Grigaliūnaitė" userId="S::aiste.grigaliunaite@mif.stud.vu.lt::f1d0426f-91da-4a00-a9ec-23fb000caa66" providerId="AD" clId="Web-{80620B59-0F94-77BF-73A6-0AD08476CF5F}" dt="2022-10-05T11:42:04.592" v="48"/>
          <ac:spMkLst>
            <pc:docMk/>
            <pc:sldMk cId="424736396" sldId="256"/>
            <ac:spMk id="6" creationId="{23DF125E-261E-767A-8D6E-AA559CD4F849}"/>
          </ac:spMkLst>
        </pc:spChg>
        <pc:spChg chg="add del mod">
          <ac:chgData name="Aistė Grigaliūnaitė" userId="S::aiste.grigaliunaite@mif.stud.vu.lt::f1d0426f-91da-4a00-a9ec-23fb000caa66" providerId="AD" clId="Web-{80620B59-0F94-77BF-73A6-0AD08476CF5F}" dt="2022-10-05T11:42:04.592" v="48"/>
          <ac:spMkLst>
            <pc:docMk/>
            <pc:sldMk cId="424736396" sldId="256"/>
            <ac:spMk id="7" creationId="{14CC70F3-2958-0DC8-21F7-3A217A05CF59}"/>
          </ac:spMkLst>
        </pc:spChg>
        <pc:spChg chg="add del mod">
          <ac:chgData name="Aistė Grigaliūnaitė" userId="S::aiste.grigaliunaite@mif.stud.vu.lt::f1d0426f-91da-4a00-a9ec-23fb000caa66" providerId="AD" clId="Web-{80620B59-0F94-77BF-73A6-0AD08476CF5F}" dt="2022-10-05T12:44:08.524" v="720"/>
          <ac:spMkLst>
            <pc:docMk/>
            <pc:sldMk cId="424736396" sldId="256"/>
            <ac:spMk id="8" creationId="{139AB9D3-A6CD-1651-941E-F38C1B1E8400}"/>
          </ac:spMkLst>
        </pc:spChg>
        <pc:spChg chg="add mod">
          <ac:chgData name="Aistė Grigaliūnaitė" userId="S::aiste.grigaliunaite@mif.stud.vu.lt::f1d0426f-91da-4a00-a9ec-23fb000caa66" providerId="AD" clId="Web-{80620B59-0F94-77BF-73A6-0AD08476CF5F}" dt="2022-10-05T11:44:58.535" v="78"/>
          <ac:spMkLst>
            <pc:docMk/>
            <pc:sldMk cId="424736396" sldId="256"/>
            <ac:spMk id="9" creationId="{5E5B1B43-C8F4-6E25-02A9-409F367376EA}"/>
          </ac:spMkLst>
        </pc:spChg>
      </pc:sldChg>
      <pc:sldChg chg="addSp modSp new">
        <pc:chgData name="Aistė Grigaliūnaitė" userId="S::aiste.grigaliunaite@mif.stud.vu.lt::f1d0426f-91da-4a00-a9ec-23fb000caa66" providerId="AD" clId="Web-{80620B59-0F94-77BF-73A6-0AD08476CF5F}" dt="2022-10-05T12:31:34.438" v="719" actId="20577"/>
        <pc:sldMkLst>
          <pc:docMk/>
          <pc:sldMk cId="2715356841" sldId="257"/>
        </pc:sldMkLst>
        <pc:spChg chg="mod">
          <ac:chgData name="Aistė Grigaliūnaitė" userId="S::aiste.grigaliunaite@mif.stud.vu.lt::f1d0426f-91da-4a00-a9ec-23fb000caa66" providerId="AD" clId="Web-{80620B59-0F94-77BF-73A6-0AD08476CF5F}" dt="2022-10-05T11:49:53.435" v="108" actId="20577"/>
          <ac:spMkLst>
            <pc:docMk/>
            <pc:sldMk cId="2715356841" sldId="257"/>
            <ac:spMk id="2" creationId="{9CB67E3E-6397-0720-116E-16EA7E4968A3}"/>
          </ac:spMkLst>
        </pc:spChg>
        <pc:spChg chg="mod">
          <ac:chgData name="Aistė Grigaliūnaitė" userId="S::aiste.grigaliunaite@mif.stud.vu.lt::f1d0426f-91da-4a00-a9ec-23fb000caa66" providerId="AD" clId="Web-{80620B59-0F94-77BF-73A6-0AD08476CF5F}" dt="2022-10-05T11:49:34.263" v="90" actId="20577"/>
          <ac:spMkLst>
            <pc:docMk/>
            <pc:sldMk cId="2715356841" sldId="257"/>
            <ac:spMk id="3" creationId="{D82A1AE9-F44A-A02F-EE44-C428586093D8}"/>
          </ac:spMkLst>
        </pc:spChg>
        <pc:spChg chg="add mod">
          <ac:chgData name="Aistė Grigaliūnaitė" userId="S::aiste.grigaliunaite@mif.stud.vu.lt::f1d0426f-91da-4a00-a9ec-23fb000caa66" providerId="AD" clId="Web-{80620B59-0F94-77BF-73A6-0AD08476CF5F}" dt="2022-10-05T11:45:02.504" v="79"/>
          <ac:spMkLst>
            <pc:docMk/>
            <pc:sldMk cId="2715356841" sldId="257"/>
            <ac:spMk id="4" creationId="{2E85A100-AB3C-7A06-0C51-811C8769225F}"/>
          </ac:spMkLst>
        </pc:spChg>
        <pc:spChg chg="add mod">
          <ac:chgData name="Aistė Grigaliūnaitė" userId="S::aiste.grigaliunaite@mif.stud.vu.lt::f1d0426f-91da-4a00-a9ec-23fb000caa66" providerId="AD" clId="Web-{80620B59-0F94-77BF-73A6-0AD08476CF5F}" dt="2022-10-05T11:41:26.872" v="39"/>
          <ac:spMkLst>
            <pc:docMk/>
            <pc:sldMk cId="2715356841" sldId="257"/>
            <ac:spMk id="5" creationId="{8452DEC5-DBB2-FF54-AEF5-93B001DFAA7B}"/>
          </ac:spMkLst>
        </pc:spChg>
        <pc:spChg chg="mod">
          <ac:chgData name="Aistė Grigaliūnaitė" userId="S::aiste.grigaliunaite@mif.stud.vu.lt::f1d0426f-91da-4a00-a9ec-23fb000caa66" providerId="AD" clId="Web-{80620B59-0F94-77BF-73A6-0AD08476CF5F}" dt="2022-10-05T12:31:34.438" v="719" actId="20577"/>
          <ac:spMkLst>
            <pc:docMk/>
            <pc:sldMk cId="2715356841" sldId="257"/>
            <ac:spMk id="8" creationId="{8CB1AAD4-7F68-52CD-6D3C-BF78BD8AFDAB}"/>
          </ac:spMkLst>
        </pc:spChg>
      </pc:sldChg>
      <pc:sldChg chg="addSp modSp">
        <pc:chgData name="Aistė Grigaliūnaitė" userId="S::aiste.grigaliunaite@mif.stud.vu.lt::f1d0426f-91da-4a00-a9ec-23fb000caa66" providerId="AD" clId="Web-{80620B59-0F94-77BF-73A6-0AD08476CF5F}" dt="2022-10-05T12:11:42.696" v="461" actId="20577"/>
        <pc:sldMkLst>
          <pc:docMk/>
          <pc:sldMk cId="2663784176" sldId="258"/>
        </pc:sldMkLst>
        <pc:spChg chg="mod">
          <ac:chgData name="Aistė Grigaliūnaitė" userId="S::aiste.grigaliunaite@mif.stud.vu.lt::f1d0426f-91da-4a00-a9ec-23fb000caa66" providerId="AD" clId="Web-{80620B59-0F94-77BF-73A6-0AD08476CF5F}" dt="2022-10-05T11:50:10.670" v="123" actId="20577"/>
          <ac:spMkLst>
            <pc:docMk/>
            <pc:sldMk cId="2663784176" sldId="258"/>
            <ac:spMk id="2" creationId="{1ADB367F-F23C-8AF5-153F-6956E157A3EB}"/>
          </ac:spMkLst>
        </pc:spChg>
        <pc:spChg chg="mod">
          <ac:chgData name="Aistė Grigaliūnaitė" userId="S::aiste.grigaliunaite@mif.stud.vu.lt::f1d0426f-91da-4a00-a9ec-23fb000caa66" providerId="AD" clId="Web-{80620B59-0F94-77BF-73A6-0AD08476CF5F}" dt="2022-10-05T12:11:42.696" v="461" actId="20577"/>
          <ac:spMkLst>
            <pc:docMk/>
            <pc:sldMk cId="2663784176" sldId="258"/>
            <ac:spMk id="3" creationId="{78C13136-A055-DA12-4BF0-8773E0350E3A}"/>
          </ac:spMkLst>
        </pc:spChg>
        <pc:spChg chg="add mod">
          <ac:chgData name="Aistė Grigaliūnaitė" userId="S::aiste.grigaliunaite@mif.stud.vu.lt::f1d0426f-91da-4a00-a9ec-23fb000caa66" providerId="AD" clId="Web-{80620B59-0F94-77BF-73A6-0AD08476CF5F}" dt="2022-10-05T11:45:02.504" v="79"/>
          <ac:spMkLst>
            <pc:docMk/>
            <pc:sldMk cId="2663784176" sldId="258"/>
            <ac:spMk id="4" creationId="{43A62692-FF95-0D5B-D9D3-15C527135885}"/>
          </ac:spMkLst>
        </pc:spChg>
        <pc:spChg chg="add mod">
          <ac:chgData name="Aistė Grigaliūnaitė" userId="S::aiste.grigaliunaite@mif.stud.vu.lt::f1d0426f-91da-4a00-a9ec-23fb000caa66" providerId="AD" clId="Web-{80620B59-0F94-77BF-73A6-0AD08476CF5F}" dt="2022-10-05T11:41:26.872" v="39"/>
          <ac:spMkLst>
            <pc:docMk/>
            <pc:sldMk cId="2663784176" sldId="258"/>
            <ac:spMk id="5" creationId="{4B98ECCB-7341-233E-74CE-3A98BE3EF50C}"/>
          </ac:spMkLst>
        </pc:spChg>
      </pc:sldChg>
      <pc:sldChg chg="addSp modSp">
        <pc:chgData name="Aistė Grigaliūnaitė" userId="S::aiste.grigaliunaite@mif.stud.vu.lt::f1d0426f-91da-4a00-a9ec-23fb000caa66" providerId="AD" clId="Web-{80620B59-0F94-77BF-73A6-0AD08476CF5F}" dt="2022-10-05T12:04:48.558" v="408" actId="20577"/>
        <pc:sldMkLst>
          <pc:docMk/>
          <pc:sldMk cId="1958378916" sldId="259"/>
        </pc:sldMkLst>
        <pc:spChg chg="mod">
          <ac:chgData name="Aistė Grigaliūnaitė" userId="S::aiste.grigaliunaite@mif.stud.vu.lt::f1d0426f-91da-4a00-a9ec-23fb000caa66" providerId="AD" clId="Web-{80620B59-0F94-77BF-73A6-0AD08476CF5F}" dt="2022-10-05T11:50:22.967" v="142" actId="20577"/>
          <ac:spMkLst>
            <pc:docMk/>
            <pc:sldMk cId="1958378916" sldId="259"/>
            <ac:spMk id="2" creationId="{B6B33ABB-36AD-7879-2422-F97E09B08B76}"/>
          </ac:spMkLst>
        </pc:spChg>
        <pc:spChg chg="mod">
          <ac:chgData name="Aistė Grigaliūnaitė" userId="S::aiste.grigaliunaite@mif.stud.vu.lt::f1d0426f-91da-4a00-a9ec-23fb000caa66" providerId="AD" clId="Web-{80620B59-0F94-77BF-73A6-0AD08476CF5F}" dt="2022-10-05T12:04:48.558" v="408" actId="20577"/>
          <ac:spMkLst>
            <pc:docMk/>
            <pc:sldMk cId="1958378916" sldId="259"/>
            <ac:spMk id="3" creationId="{7B474E17-DD9A-490E-9661-8D657681300D}"/>
          </ac:spMkLst>
        </pc:spChg>
        <pc:spChg chg="add mod">
          <ac:chgData name="Aistė Grigaliūnaitė" userId="S::aiste.grigaliunaite@mif.stud.vu.lt::f1d0426f-91da-4a00-a9ec-23fb000caa66" providerId="AD" clId="Web-{80620B59-0F94-77BF-73A6-0AD08476CF5F}" dt="2022-10-05T11:45:02.504" v="79"/>
          <ac:spMkLst>
            <pc:docMk/>
            <pc:sldMk cId="1958378916" sldId="259"/>
            <ac:spMk id="4" creationId="{C1A2A587-18D9-3EE8-D8B0-1CCFA6413436}"/>
          </ac:spMkLst>
        </pc:spChg>
        <pc:spChg chg="add mod">
          <ac:chgData name="Aistė Grigaliūnaitė" userId="S::aiste.grigaliunaite@mif.stud.vu.lt::f1d0426f-91da-4a00-a9ec-23fb000caa66" providerId="AD" clId="Web-{80620B59-0F94-77BF-73A6-0AD08476CF5F}" dt="2022-10-05T11:41:26.872" v="39"/>
          <ac:spMkLst>
            <pc:docMk/>
            <pc:sldMk cId="1958378916" sldId="259"/>
            <ac:spMk id="5" creationId="{6B382417-5CD3-8794-9BE3-44D1EB0C9EBC}"/>
          </ac:spMkLst>
        </pc:spChg>
      </pc:sldChg>
      <pc:sldChg chg="addSp delSp modSp mod setBg">
        <pc:chgData name="Aistė Grigaliūnaitė" userId="S::aiste.grigaliunaite@mif.stud.vu.lt::f1d0426f-91da-4a00-a9ec-23fb000caa66" providerId="AD" clId="Web-{80620B59-0F94-77BF-73A6-0AD08476CF5F}" dt="2022-10-05T12:30:07.450" v="682" actId="20577"/>
        <pc:sldMkLst>
          <pc:docMk/>
          <pc:sldMk cId="1436947609" sldId="260"/>
        </pc:sldMkLst>
        <pc:spChg chg="mod">
          <ac:chgData name="Aistė Grigaliūnaitė" userId="S::aiste.grigaliunaite@mif.stud.vu.lt::f1d0426f-91da-4a00-a9ec-23fb000caa66" providerId="AD" clId="Web-{80620B59-0F94-77BF-73A6-0AD08476CF5F}" dt="2022-10-05T12:18:22.365" v="620" actId="20577"/>
          <ac:spMkLst>
            <pc:docMk/>
            <pc:sldMk cId="1436947609" sldId="260"/>
            <ac:spMk id="2" creationId="{CE3C95E2-4278-C2B1-692A-3019A6B010AF}"/>
          </ac:spMkLst>
        </pc:spChg>
        <pc:spChg chg="del">
          <ac:chgData name="Aistė Grigaliūnaitė" userId="S::aiste.grigaliunaite@mif.stud.vu.lt::f1d0426f-91da-4a00-a9ec-23fb000caa66" providerId="AD" clId="Web-{80620B59-0F94-77BF-73A6-0AD08476CF5F}" dt="2022-10-05T12:13:16.730" v="516"/>
          <ac:spMkLst>
            <pc:docMk/>
            <pc:sldMk cId="1436947609" sldId="260"/>
            <ac:spMk id="3" creationId="{A23D2DC8-ED73-47CF-A694-55DCBECF3CAA}"/>
          </ac:spMkLst>
        </pc:spChg>
        <pc:spChg chg="add mod">
          <ac:chgData name="Aistė Grigaliūnaitė" userId="S::aiste.grigaliunaite@mif.stud.vu.lt::f1d0426f-91da-4a00-a9ec-23fb000caa66" providerId="AD" clId="Web-{80620B59-0F94-77BF-73A6-0AD08476CF5F}" dt="2022-10-05T12:13:37.934" v="527"/>
          <ac:spMkLst>
            <pc:docMk/>
            <pc:sldMk cId="1436947609" sldId="260"/>
            <ac:spMk id="4" creationId="{D3EC1666-C9C0-6EAC-F42E-876463C604D6}"/>
          </ac:spMkLst>
        </pc:spChg>
        <pc:spChg chg="add mod ord">
          <ac:chgData name="Aistė Grigaliūnaitė" userId="S::aiste.grigaliunaite@mif.stud.vu.lt::f1d0426f-91da-4a00-a9ec-23fb000caa66" providerId="AD" clId="Web-{80620B59-0F94-77BF-73A6-0AD08476CF5F}" dt="2022-10-05T12:13:37.934" v="527"/>
          <ac:spMkLst>
            <pc:docMk/>
            <pc:sldMk cId="1436947609" sldId="260"/>
            <ac:spMk id="5" creationId="{2E875058-E637-4BC6-F1FC-635E6CC2B7E0}"/>
          </ac:spMkLst>
        </pc:spChg>
        <pc:spChg chg="add mod">
          <ac:chgData name="Aistė Grigaliūnaitė" userId="S::aiste.grigaliunaite@mif.stud.vu.lt::f1d0426f-91da-4a00-a9ec-23fb000caa66" providerId="AD" clId="Web-{80620B59-0F94-77BF-73A6-0AD08476CF5F}" dt="2022-10-05T12:30:07.450" v="682" actId="20577"/>
          <ac:spMkLst>
            <pc:docMk/>
            <pc:sldMk cId="1436947609" sldId="260"/>
            <ac:spMk id="10" creationId="{B07E5620-40FB-1127-86E3-481EC1995CCA}"/>
          </ac:spMkLst>
        </pc:spChg>
        <pc:spChg chg="add del">
          <ac:chgData name="Aistė Grigaliūnaitė" userId="S::aiste.grigaliunaite@mif.stud.vu.lt::f1d0426f-91da-4a00-a9ec-23fb000caa66" providerId="AD" clId="Web-{80620B59-0F94-77BF-73A6-0AD08476CF5F}" dt="2022-10-05T12:13:34.450" v="524"/>
          <ac:spMkLst>
            <pc:docMk/>
            <pc:sldMk cId="1436947609" sldId="260"/>
            <ac:spMk id="13" creationId="{2B566528-1B12-4246-9431-5C2D7D081168}"/>
          </ac:spMkLst>
        </pc:spChg>
        <pc:spChg chg="add del">
          <ac:chgData name="Aistė Grigaliūnaitė" userId="S::aiste.grigaliunaite@mif.stud.vu.lt::f1d0426f-91da-4a00-a9ec-23fb000caa66" providerId="AD" clId="Web-{80620B59-0F94-77BF-73A6-0AD08476CF5F}" dt="2022-10-05T12:13:34.450" v="524"/>
          <ac:spMkLst>
            <pc:docMk/>
            <pc:sldMk cId="1436947609" sldId="260"/>
            <ac:spMk id="15" creationId="{2E80C965-DB6D-4F81-9E9E-B027384D0BD6}"/>
          </ac:spMkLst>
        </pc:spChg>
        <pc:spChg chg="add del">
          <ac:chgData name="Aistė Grigaliūnaitė" userId="S::aiste.grigaliunaite@mif.stud.vu.lt::f1d0426f-91da-4a00-a9ec-23fb000caa66" providerId="AD" clId="Web-{80620B59-0F94-77BF-73A6-0AD08476CF5F}" dt="2022-10-05T12:13:34.450" v="524"/>
          <ac:spMkLst>
            <pc:docMk/>
            <pc:sldMk cId="1436947609" sldId="260"/>
            <ac:spMk id="17" creationId="{A580F890-B085-4E95-96AA-55AEBEC5CE6E}"/>
          </ac:spMkLst>
        </pc:spChg>
        <pc:spChg chg="add del">
          <ac:chgData name="Aistė Grigaliūnaitė" userId="S::aiste.grigaliunaite@mif.stud.vu.lt::f1d0426f-91da-4a00-a9ec-23fb000caa66" providerId="AD" clId="Web-{80620B59-0F94-77BF-73A6-0AD08476CF5F}" dt="2022-10-05T12:13:34.450" v="524"/>
          <ac:spMkLst>
            <pc:docMk/>
            <pc:sldMk cId="1436947609" sldId="260"/>
            <ac:spMk id="19" creationId="{D3F51FEB-38FB-4F6C-9F7B-2F2AFAB65463}"/>
          </ac:spMkLst>
        </pc:spChg>
        <pc:spChg chg="add del">
          <ac:chgData name="Aistė Grigaliūnaitė" userId="S::aiste.grigaliunaite@mif.stud.vu.lt::f1d0426f-91da-4a00-a9ec-23fb000caa66" providerId="AD" clId="Web-{80620B59-0F94-77BF-73A6-0AD08476CF5F}" dt="2022-10-05T12:13:34.450" v="524"/>
          <ac:spMkLst>
            <pc:docMk/>
            <pc:sldMk cId="1436947609" sldId="260"/>
            <ac:spMk id="21" creationId="{1E547BA6-BAE0-43BB-A7CA-60F69CE252F0}"/>
          </ac:spMkLst>
        </pc:spChg>
        <pc:graphicFrameChg chg="add del mod ord modGraphic">
          <ac:chgData name="Aistė Grigaliūnaitė" userId="S::aiste.grigaliunaite@mif.stud.vu.lt::f1d0426f-91da-4a00-a9ec-23fb000caa66" providerId="AD" clId="Web-{80620B59-0F94-77BF-73A6-0AD08476CF5F}" dt="2022-10-05T12:18:10.896" v="607"/>
          <ac:graphicFrameMkLst>
            <pc:docMk/>
            <pc:sldMk cId="1436947609" sldId="260"/>
            <ac:graphicFrameMk id="8" creationId="{13AC5517-97FF-84EC-A226-754CFD91341C}"/>
          </ac:graphicFrameMkLst>
        </pc:graphicFrameChg>
      </pc:sldChg>
      <pc:sldChg chg="addSp modSp">
        <pc:chgData name="Aistė Grigaliūnaitė" userId="S::aiste.grigaliunaite@mif.stud.vu.lt::f1d0426f-91da-4a00-a9ec-23fb000caa66" providerId="AD" clId="Web-{80620B59-0F94-77BF-73A6-0AD08476CF5F}" dt="2022-10-05T13:12:45.845" v="802" actId="20577"/>
        <pc:sldMkLst>
          <pc:docMk/>
          <pc:sldMk cId="1703583134" sldId="261"/>
        </pc:sldMkLst>
        <pc:spChg chg="mod">
          <ac:chgData name="Aistė Grigaliūnaitė" userId="S::aiste.grigaliunaite@mif.stud.vu.lt::f1d0426f-91da-4a00-a9ec-23fb000caa66" providerId="AD" clId="Web-{80620B59-0F94-77BF-73A6-0AD08476CF5F}" dt="2022-10-05T12:04:09.385" v="398" actId="20577"/>
          <ac:spMkLst>
            <pc:docMk/>
            <pc:sldMk cId="1703583134" sldId="261"/>
            <ac:spMk id="2" creationId="{FC6BAF85-E296-2C1F-0DB5-C59C8B771EA2}"/>
          </ac:spMkLst>
        </pc:spChg>
        <pc:spChg chg="mod">
          <ac:chgData name="Aistė Grigaliūnaitė" userId="S::aiste.grigaliunaite@mif.stud.vu.lt::f1d0426f-91da-4a00-a9ec-23fb000caa66" providerId="AD" clId="Web-{80620B59-0F94-77BF-73A6-0AD08476CF5F}" dt="2022-10-05T13:12:45.845" v="802" actId="20577"/>
          <ac:spMkLst>
            <pc:docMk/>
            <pc:sldMk cId="1703583134" sldId="261"/>
            <ac:spMk id="3" creationId="{781B2D45-2C7F-B7FE-3E09-06D276C2CCB5}"/>
          </ac:spMkLst>
        </pc:spChg>
        <pc:spChg chg="add mod">
          <ac:chgData name="Aistė Grigaliūnaitė" userId="S::aiste.grigaliunaite@mif.stud.vu.lt::f1d0426f-91da-4a00-a9ec-23fb000caa66" providerId="AD" clId="Web-{80620B59-0F94-77BF-73A6-0AD08476CF5F}" dt="2022-10-05T11:45:02.504" v="79"/>
          <ac:spMkLst>
            <pc:docMk/>
            <pc:sldMk cId="1703583134" sldId="261"/>
            <ac:spMk id="4" creationId="{896B3AD7-F855-46F9-72BB-701E7C2469B4}"/>
          </ac:spMkLst>
        </pc:spChg>
        <pc:spChg chg="add mod">
          <ac:chgData name="Aistė Grigaliūnaitė" userId="S::aiste.grigaliunaite@mif.stud.vu.lt::f1d0426f-91da-4a00-a9ec-23fb000caa66" providerId="AD" clId="Web-{80620B59-0F94-77BF-73A6-0AD08476CF5F}" dt="2022-10-05T11:41:26.872" v="39"/>
          <ac:spMkLst>
            <pc:docMk/>
            <pc:sldMk cId="1703583134" sldId="261"/>
            <ac:spMk id="5" creationId="{F9F3129D-46BB-7520-3F16-D51F9AAB4EE8}"/>
          </ac:spMkLst>
        </pc:spChg>
      </pc:sldChg>
      <pc:sldChg chg="addSp modSp">
        <pc:chgData name="Aistė Grigaliūnaitė" userId="S::aiste.grigaliunaite@mif.stud.vu.lt::f1d0426f-91da-4a00-a9ec-23fb000caa66" providerId="AD" clId="Web-{80620B59-0F94-77BF-73A6-0AD08476CF5F}" dt="2022-10-05T13:12:52.533" v="805" actId="20577"/>
        <pc:sldMkLst>
          <pc:docMk/>
          <pc:sldMk cId="3689003944" sldId="262"/>
        </pc:sldMkLst>
        <pc:spChg chg="mod">
          <ac:chgData name="Aistė Grigaliūnaitė" userId="S::aiste.grigaliunaite@mif.stud.vu.lt::f1d0426f-91da-4a00-a9ec-23fb000caa66" providerId="AD" clId="Web-{80620B59-0F94-77BF-73A6-0AD08476CF5F}" dt="2022-10-05T12:04:22.885" v="406" actId="20577"/>
          <ac:spMkLst>
            <pc:docMk/>
            <pc:sldMk cId="3689003944" sldId="262"/>
            <ac:spMk id="2" creationId="{C34358B8-652E-E34A-0FFB-5AC5FFDF64AF}"/>
          </ac:spMkLst>
        </pc:spChg>
        <pc:spChg chg="mod">
          <ac:chgData name="Aistė Grigaliūnaitė" userId="S::aiste.grigaliunaite@mif.stud.vu.lt::f1d0426f-91da-4a00-a9ec-23fb000caa66" providerId="AD" clId="Web-{80620B59-0F94-77BF-73A6-0AD08476CF5F}" dt="2022-10-05T13:12:52.533" v="805" actId="20577"/>
          <ac:spMkLst>
            <pc:docMk/>
            <pc:sldMk cId="3689003944" sldId="262"/>
            <ac:spMk id="3" creationId="{553420E8-0547-8878-B488-ED540C37B7FB}"/>
          </ac:spMkLst>
        </pc:spChg>
        <pc:spChg chg="add mod">
          <ac:chgData name="Aistė Grigaliūnaitė" userId="S::aiste.grigaliunaite@mif.stud.vu.lt::f1d0426f-91da-4a00-a9ec-23fb000caa66" providerId="AD" clId="Web-{80620B59-0F94-77BF-73A6-0AD08476CF5F}" dt="2022-10-05T11:45:02.504" v="79"/>
          <ac:spMkLst>
            <pc:docMk/>
            <pc:sldMk cId="3689003944" sldId="262"/>
            <ac:spMk id="4" creationId="{495694C5-69EE-BC90-EE0B-241D7E1B389A}"/>
          </ac:spMkLst>
        </pc:spChg>
        <pc:spChg chg="add mod">
          <ac:chgData name="Aistė Grigaliūnaitė" userId="S::aiste.grigaliunaite@mif.stud.vu.lt::f1d0426f-91da-4a00-a9ec-23fb000caa66" providerId="AD" clId="Web-{80620B59-0F94-77BF-73A6-0AD08476CF5F}" dt="2022-10-05T11:41:26.872" v="39"/>
          <ac:spMkLst>
            <pc:docMk/>
            <pc:sldMk cId="3689003944" sldId="262"/>
            <ac:spMk id="5" creationId="{7248B754-896D-495E-2FD0-C4A8BEA713EC}"/>
          </ac:spMkLst>
        </pc:spChg>
      </pc:sldChg>
      <pc:sldChg chg="addSp modSp">
        <pc:chgData name="Aistė Grigaliūnaitė" userId="S::aiste.grigaliunaite@mif.stud.vu.lt::f1d0426f-91da-4a00-a9ec-23fb000caa66" providerId="AD" clId="Web-{80620B59-0F94-77BF-73A6-0AD08476CF5F}" dt="2022-10-05T11:45:02.504" v="79"/>
        <pc:sldMkLst>
          <pc:docMk/>
          <pc:sldMk cId="2474636435" sldId="263"/>
        </pc:sldMkLst>
        <pc:spChg chg="add mod">
          <ac:chgData name="Aistė Grigaliūnaitė" userId="S::aiste.grigaliunaite@mif.stud.vu.lt::f1d0426f-91da-4a00-a9ec-23fb000caa66" providerId="AD" clId="Web-{80620B59-0F94-77BF-73A6-0AD08476CF5F}" dt="2022-10-05T11:45:02.504" v="79"/>
          <ac:spMkLst>
            <pc:docMk/>
            <pc:sldMk cId="2474636435" sldId="263"/>
            <ac:spMk id="4" creationId="{70954CDC-7DD5-C289-A44A-C34D9A0FA6C4}"/>
          </ac:spMkLst>
        </pc:spChg>
        <pc:spChg chg="add mod">
          <ac:chgData name="Aistė Grigaliūnaitė" userId="S::aiste.grigaliunaite@mif.stud.vu.lt::f1d0426f-91da-4a00-a9ec-23fb000caa66" providerId="AD" clId="Web-{80620B59-0F94-77BF-73A6-0AD08476CF5F}" dt="2022-10-05T11:41:26.872" v="39"/>
          <ac:spMkLst>
            <pc:docMk/>
            <pc:sldMk cId="2474636435" sldId="263"/>
            <ac:spMk id="5" creationId="{DE7C9CC4-B7BA-9C00-2E6B-737C6D93F438}"/>
          </ac:spMkLst>
        </pc:spChg>
      </pc:sldChg>
      <pc:sldChg chg="addSp modSp">
        <pc:chgData name="Aistė Grigaliūnaitė" userId="S::aiste.grigaliunaite@mif.stud.vu.lt::f1d0426f-91da-4a00-a9ec-23fb000caa66" providerId="AD" clId="Web-{80620B59-0F94-77BF-73A6-0AD08476CF5F}" dt="2022-10-05T11:45:02.504" v="79"/>
        <pc:sldMkLst>
          <pc:docMk/>
          <pc:sldMk cId="1497166392" sldId="264"/>
        </pc:sldMkLst>
        <pc:spChg chg="add mod">
          <ac:chgData name="Aistė Grigaliūnaitė" userId="S::aiste.grigaliunaite@mif.stud.vu.lt::f1d0426f-91da-4a00-a9ec-23fb000caa66" providerId="AD" clId="Web-{80620B59-0F94-77BF-73A6-0AD08476CF5F}" dt="2022-10-05T11:45:02.504" v="79"/>
          <ac:spMkLst>
            <pc:docMk/>
            <pc:sldMk cId="1497166392" sldId="264"/>
            <ac:spMk id="4" creationId="{AC63B785-C237-FA85-472E-E354E8095208}"/>
          </ac:spMkLst>
        </pc:spChg>
        <pc:spChg chg="add mod">
          <ac:chgData name="Aistė Grigaliūnaitė" userId="S::aiste.grigaliunaite@mif.stud.vu.lt::f1d0426f-91da-4a00-a9ec-23fb000caa66" providerId="AD" clId="Web-{80620B59-0F94-77BF-73A6-0AD08476CF5F}" dt="2022-10-05T11:41:26.872" v="39"/>
          <ac:spMkLst>
            <pc:docMk/>
            <pc:sldMk cId="1497166392" sldId="264"/>
            <ac:spMk id="5" creationId="{EC3671FE-02B3-BB63-B9E8-4D3E0B7DC22F}"/>
          </ac:spMkLst>
        </pc:spChg>
      </pc:sldChg>
      <pc:sldChg chg="modSp new">
        <pc:chgData name="Aistė Grigaliūnaitė" userId="S::aiste.grigaliunaite@mif.stud.vu.lt::f1d0426f-91da-4a00-a9ec-23fb000caa66" providerId="AD" clId="Web-{80620B59-0F94-77BF-73A6-0AD08476CF5F}" dt="2022-10-05T12:45:08.714" v="728"/>
        <pc:sldMkLst>
          <pc:docMk/>
          <pc:sldMk cId="4135263232" sldId="265"/>
        </pc:sldMkLst>
        <pc:spChg chg="mod">
          <ac:chgData name="Aistė Grigaliūnaitė" userId="S::aiste.grigaliunaite@mif.stud.vu.lt::f1d0426f-91da-4a00-a9ec-23fb000caa66" providerId="AD" clId="Web-{80620B59-0F94-77BF-73A6-0AD08476CF5F}" dt="2022-10-05T11:51:25.219" v="165" actId="20577"/>
          <ac:spMkLst>
            <pc:docMk/>
            <pc:sldMk cId="4135263232" sldId="265"/>
            <ac:spMk id="2" creationId="{ECB50097-F312-A44E-6689-DFEB26137F80}"/>
          </ac:spMkLst>
        </pc:spChg>
        <pc:spChg chg="mod">
          <ac:chgData name="Aistė Grigaliūnaitė" userId="S::aiste.grigaliunaite@mif.stud.vu.lt::f1d0426f-91da-4a00-a9ec-23fb000caa66" providerId="AD" clId="Web-{80620B59-0F94-77BF-73A6-0AD08476CF5F}" dt="2022-10-05T12:18:32.959" v="636" actId="20577"/>
          <ac:spMkLst>
            <pc:docMk/>
            <pc:sldMk cId="4135263232" sldId="265"/>
            <ac:spMk id="3" creationId="{997BCA44-6CDE-25F0-FEEF-547A2E9411BC}"/>
          </ac:spMkLst>
        </pc:spChg>
        <pc:spChg chg="mod">
          <ac:chgData name="Aistė Grigaliūnaitė" userId="S::aiste.grigaliunaite@mif.stud.vu.lt::f1d0426f-91da-4a00-a9ec-23fb000caa66" providerId="AD" clId="Web-{80620B59-0F94-77BF-73A6-0AD08476CF5F}" dt="2022-10-05T12:45:08.714" v="728"/>
          <ac:spMkLst>
            <pc:docMk/>
            <pc:sldMk cId="4135263232" sldId="265"/>
            <ac:spMk id="4" creationId="{C99E0ED6-D013-9516-B483-3A97C0E99A13}"/>
          </ac:spMkLst>
        </pc:spChg>
        <pc:spChg chg="mod">
          <ac:chgData name="Aistė Grigaliūnaitė" userId="S::aiste.grigaliunaite@mif.stud.vu.lt::f1d0426f-91da-4a00-a9ec-23fb000caa66" providerId="AD" clId="Web-{80620B59-0F94-77BF-73A6-0AD08476CF5F}" dt="2022-10-05T12:45:02.495" v="727" actId="20577"/>
          <ac:spMkLst>
            <pc:docMk/>
            <pc:sldMk cId="4135263232" sldId="265"/>
            <ac:spMk id="5" creationId="{FD43B6A6-1DCC-590A-6F2D-32C1661B239B}"/>
          </ac:spMkLst>
        </pc:spChg>
      </pc:sldChg>
      <pc:sldChg chg="modSp new del">
        <pc:chgData name="Aistė Grigaliūnaitė" userId="S::aiste.grigaliunaite@mif.stud.vu.lt::f1d0426f-91da-4a00-a9ec-23fb000caa66" providerId="AD" clId="Web-{80620B59-0F94-77BF-73A6-0AD08476CF5F}" dt="2022-10-05T12:12:50.245" v="515"/>
        <pc:sldMkLst>
          <pc:docMk/>
          <pc:sldMk cId="2379721068" sldId="267"/>
        </pc:sldMkLst>
        <pc:spChg chg="mod">
          <ac:chgData name="Aistė Grigaliūnaitė" userId="S::aiste.grigaliunaite@mif.stud.vu.lt::f1d0426f-91da-4a00-a9ec-23fb000caa66" providerId="AD" clId="Web-{80620B59-0F94-77BF-73A6-0AD08476CF5F}" dt="2022-10-05T12:03:37.352" v="371" actId="20577"/>
          <ac:spMkLst>
            <pc:docMk/>
            <pc:sldMk cId="2379721068" sldId="267"/>
            <ac:spMk id="2" creationId="{EAE382EF-7A77-94EC-3B9D-601B3AFB819C}"/>
          </ac:spMkLst>
        </pc:spChg>
        <pc:spChg chg="mod">
          <ac:chgData name="Aistė Grigaliūnaitė" userId="S::aiste.grigaliunaite@mif.stud.vu.lt::f1d0426f-91da-4a00-a9ec-23fb000caa66" providerId="AD" clId="Web-{80620B59-0F94-77BF-73A6-0AD08476CF5F}" dt="2022-10-05T12:12:40.838" v="513" actId="20577"/>
          <ac:spMkLst>
            <pc:docMk/>
            <pc:sldMk cId="2379721068" sldId="267"/>
            <ac:spMk id="3" creationId="{2DC50850-513D-F369-7844-28B8E9CB9996}"/>
          </ac:spMkLst>
        </pc:spChg>
      </pc:sldChg>
      <pc:sldChg chg="modSp del">
        <pc:chgData name="Aistė Grigaliūnaitė" userId="S::aiste.grigaliunaite@mif.stud.vu.lt::f1d0426f-91da-4a00-a9ec-23fb000caa66" providerId="AD" clId="Web-{80620B59-0F94-77BF-73A6-0AD08476CF5F}" dt="2022-10-05T13:08:49.244" v="799"/>
        <pc:sldMkLst>
          <pc:docMk/>
          <pc:sldMk cId="4220006091" sldId="269"/>
        </pc:sldMkLst>
        <pc:spChg chg="mod">
          <ac:chgData name="Aistė Grigaliūnaitė" userId="S::aiste.grigaliunaite@mif.stud.vu.lt::f1d0426f-91da-4a00-a9ec-23fb000caa66" providerId="AD" clId="Web-{80620B59-0F94-77BF-73A6-0AD08476CF5F}" dt="2022-10-05T13:08:18.821" v="798" actId="20577"/>
          <ac:spMkLst>
            <pc:docMk/>
            <pc:sldMk cId="4220006091" sldId="269"/>
            <ac:spMk id="3" creationId="{12851EA2-384F-197D-841A-51C691996866}"/>
          </ac:spMkLst>
        </pc:spChg>
      </pc:sldChg>
      <pc:sldMasterChg chg="modSp mod modSldLayout">
        <pc:chgData name="Aistė Grigaliūnaitė" userId="S::aiste.grigaliunaite@mif.stud.vu.lt::f1d0426f-91da-4a00-a9ec-23fb000caa66" providerId="AD" clId="Web-{80620B59-0F94-77BF-73A6-0AD08476CF5F}" dt="2022-10-05T11:45:02.504" v="79"/>
        <pc:sldMasterMkLst>
          <pc:docMk/>
          <pc:sldMasterMk cId="1639046048" sldId="2147483648"/>
        </pc:sldMasterMkLst>
        <pc:spChg chg="mod">
          <ac:chgData name="Aistė Grigaliūnaitė" userId="S::aiste.grigaliunaite@mif.stud.vu.lt::f1d0426f-91da-4a00-a9ec-23fb000caa66" providerId="AD" clId="Web-{80620B59-0F94-77BF-73A6-0AD08476CF5F}" dt="2022-10-05T11:45:02.504" v="79"/>
          <ac:spMkLst>
            <pc:docMk/>
            <pc:sldMasterMk cId="1639046048" sldId="2147483648"/>
            <ac:spMk id="5" creationId="{00000000-0000-0000-0000-000000000000}"/>
          </ac:spMkLst>
        </pc:spChg>
        <pc:sldLayoutChg chg="modSp mod">
          <pc:chgData name="Aistė Grigaliūnaitė" userId="S::aiste.grigaliunaite@mif.stud.vu.lt::f1d0426f-91da-4a00-a9ec-23fb000caa66" providerId="AD" clId="Web-{80620B59-0F94-77BF-73A6-0AD08476CF5F}" dt="2022-10-05T11:45:02.504" v="79"/>
          <pc:sldLayoutMkLst>
            <pc:docMk/>
            <pc:sldMasterMk cId="1639046048" sldId="2147483648"/>
            <pc:sldLayoutMk cId="1433185905" sldId="2147483649"/>
          </pc:sldLayoutMkLst>
          <pc:spChg chg="mod">
            <ac:chgData name="Aistė Grigaliūnaitė" userId="S::aiste.grigaliunaite@mif.stud.vu.lt::f1d0426f-91da-4a00-a9ec-23fb000caa66" providerId="AD" clId="Web-{80620B59-0F94-77BF-73A6-0AD08476CF5F}" dt="2022-10-05T11:45:02.504" v="79"/>
            <ac:spMkLst>
              <pc:docMk/>
              <pc:sldMasterMk cId="1639046048" sldId="2147483648"/>
              <pc:sldLayoutMk cId="1433185905" sldId="2147483649"/>
              <ac:spMk id="5" creationId="{00000000-0000-0000-0000-000000000000}"/>
            </ac:spMkLst>
          </pc:spChg>
        </pc:sldLayoutChg>
        <pc:sldLayoutChg chg="modSp mod">
          <pc:chgData name="Aistė Grigaliūnaitė" userId="S::aiste.grigaliunaite@mif.stud.vu.lt::f1d0426f-91da-4a00-a9ec-23fb000caa66" providerId="AD" clId="Web-{80620B59-0F94-77BF-73A6-0AD08476CF5F}" dt="2022-10-05T11:45:02.504" v="79"/>
          <pc:sldLayoutMkLst>
            <pc:docMk/>
            <pc:sldMasterMk cId="1639046048" sldId="2147483648"/>
            <pc:sldLayoutMk cId="1144005498" sldId="2147483650"/>
          </pc:sldLayoutMkLst>
          <pc:spChg chg="mod">
            <ac:chgData name="Aistė Grigaliūnaitė" userId="S::aiste.grigaliunaite@mif.stud.vu.lt::f1d0426f-91da-4a00-a9ec-23fb000caa66" providerId="AD" clId="Web-{80620B59-0F94-77BF-73A6-0AD08476CF5F}" dt="2022-10-05T11:45:02.504" v="79"/>
            <ac:spMkLst>
              <pc:docMk/>
              <pc:sldMasterMk cId="1639046048" sldId="2147483648"/>
              <pc:sldLayoutMk cId="1144005498" sldId="2147483650"/>
              <ac:spMk id="5" creationId="{00000000-0000-0000-0000-000000000000}"/>
            </ac:spMkLst>
          </pc:spChg>
        </pc:sldLayoutChg>
        <pc:sldLayoutChg chg="modSp mod">
          <pc:chgData name="Aistė Grigaliūnaitė" userId="S::aiste.grigaliunaite@mif.stud.vu.lt::f1d0426f-91da-4a00-a9ec-23fb000caa66" providerId="AD" clId="Web-{80620B59-0F94-77BF-73A6-0AD08476CF5F}" dt="2022-10-05T11:45:02.504" v="79"/>
          <pc:sldLayoutMkLst>
            <pc:docMk/>
            <pc:sldMasterMk cId="1639046048" sldId="2147483648"/>
            <pc:sldLayoutMk cId="1365638238" sldId="2147483651"/>
          </pc:sldLayoutMkLst>
          <pc:spChg chg="mod">
            <ac:chgData name="Aistė Grigaliūnaitė" userId="S::aiste.grigaliunaite@mif.stud.vu.lt::f1d0426f-91da-4a00-a9ec-23fb000caa66" providerId="AD" clId="Web-{80620B59-0F94-77BF-73A6-0AD08476CF5F}" dt="2022-10-05T11:45:02.504" v="79"/>
            <ac:spMkLst>
              <pc:docMk/>
              <pc:sldMasterMk cId="1639046048" sldId="2147483648"/>
              <pc:sldLayoutMk cId="1365638238" sldId="2147483651"/>
              <ac:spMk id="5" creationId="{00000000-0000-0000-0000-000000000000}"/>
            </ac:spMkLst>
          </pc:spChg>
        </pc:sldLayoutChg>
        <pc:sldLayoutChg chg="modSp mod">
          <pc:chgData name="Aistė Grigaliūnaitė" userId="S::aiste.grigaliunaite@mif.stud.vu.lt::f1d0426f-91da-4a00-a9ec-23fb000caa66" providerId="AD" clId="Web-{80620B59-0F94-77BF-73A6-0AD08476CF5F}" dt="2022-10-05T11:45:02.504" v="79"/>
          <pc:sldLayoutMkLst>
            <pc:docMk/>
            <pc:sldMasterMk cId="1639046048" sldId="2147483648"/>
            <pc:sldLayoutMk cId="505933263" sldId="2147483652"/>
          </pc:sldLayoutMkLst>
          <pc:spChg chg="mod">
            <ac:chgData name="Aistė Grigaliūnaitė" userId="S::aiste.grigaliunaite@mif.stud.vu.lt::f1d0426f-91da-4a00-a9ec-23fb000caa66" providerId="AD" clId="Web-{80620B59-0F94-77BF-73A6-0AD08476CF5F}" dt="2022-10-05T11:45:02.504" v="79"/>
            <ac:spMkLst>
              <pc:docMk/>
              <pc:sldMasterMk cId="1639046048" sldId="2147483648"/>
              <pc:sldLayoutMk cId="505933263" sldId="2147483652"/>
              <ac:spMk id="6" creationId="{00000000-0000-0000-0000-000000000000}"/>
            </ac:spMkLst>
          </pc:spChg>
        </pc:sldLayoutChg>
        <pc:sldLayoutChg chg="modSp mod">
          <pc:chgData name="Aistė Grigaliūnaitė" userId="S::aiste.grigaliunaite@mif.stud.vu.lt::f1d0426f-91da-4a00-a9ec-23fb000caa66" providerId="AD" clId="Web-{80620B59-0F94-77BF-73A6-0AD08476CF5F}" dt="2022-10-05T11:45:02.504" v="79"/>
          <pc:sldLayoutMkLst>
            <pc:docMk/>
            <pc:sldMasterMk cId="1639046048" sldId="2147483648"/>
            <pc:sldLayoutMk cId="2130594119" sldId="2147483653"/>
          </pc:sldLayoutMkLst>
          <pc:spChg chg="mod">
            <ac:chgData name="Aistė Grigaliūnaitė" userId="S::aiste.grigaliunaite@mif.stud.vu.lt::f1d0426f-91da-4a00-a9ec-23fb000caa66" providerId="AD" clId="Web-{80620B59-0F94-77BF-73A6-0AD08476CF5F}" dt="2022-10-05T11:45:02.504" v="79"/>
            <ac:spMkLst>
              <pc:docMk/>
              <pc:sldMasterMk cId="1639046048" sldId="2147483648"/>
              <pc:sldLayoutMk cId="2130594119" sldId="2147483653"/>
              <ac:spMk id="8" creationId="{00000000-0000-0000-0000-000000000000}"/>
            </ac:spMkLst>
          </pc:spChg>
        </pc:sldLayoutChg>
        <pc:sldLayoutChg chg="modSp mod">
          <pc:chgData name="Aistė Grigaliūnaitė" userId="S::aiste.grigaliunaite@mif.stud.vu.lt::f1d0426f-91da-4a00-a9ec-23fb000caa66" providerId="AD" clId="Web-{80620B59-0F94-77BF-73A6-0AD08476CF5F}" dt="2022-10-05T11:45:02.504" v="79"/>
          <pc:sldLayoutMkLst>
            <pc:docMk/>
            <pc:sldMasterMk cId="1639046048" sldId="2147483648"/>
            <pc:sldLayoutMk cId="1267508305" sldId="2147483654"/>
          </pc:sldLayoutMkLst>
          <pc:spChg chg="mod">
            <ac:chgData name="Aistė Grigaliūnaitė" userId="S::aiste.grigaliunaite@mif.stud.vu.lt::f1d0426f-91da-4a00-a9ec-23fb000caa66" providerId="AD" clId="Web-{80620B59-0F94-77BF-73A6-0AD08476CF5F}" dt="2022-10-05T11:45:02.504" v="79"/>
            <ac:spMkLst>
              <pc:docMk/>
              <pc:sldMasterMk cId="1639046048" sldId="2147483648"/>
              <pc:sldLayoutMk cId="1267508305" sldId="2147483654"/>
              <ac:spMk id="4" creationId="{00000000-0000-0000-0000-000000000000}"/>
            </ac:spMkLst>
          </pc:spChg>
        </pc:sldLayoutChg>
        <pc:sldLayoutChg chg="modSp mod">
          <pc:chgData name="Aistė Grigaliūnaitė" userId="S::aiste.grigaliunaite@mif.stud.vu.lt::f1d0426f-91da-4a00-a9ec-23fb000caa66" providerId="AD" clId="Web-{80620B59-0F94-77BF-73A6-0AD08476CF5F}" dt="2022-10-05T11:45:02.504" v="79"/>
          <pc:sldLayoutMkLst>
            <pc:docMk/>
            <pc:sldMasterMk cId="1639046048" sldId="2147483648"/>
            <pc:sldLayoutMk cId="2963955966" sldId="2147483655"/>
          </pc:sldLayoutMkLst>
          <pc:spChg chg="mod">
            <ac:chgData name="Aistė Grigaliūnaitė" userId="S::aiste.grigaliunaite@mif.stud.vu.lt::f1d0426f-91da-4a00-a9ec-23fb000caa66" providerId="AD" clId="Web-{80620B59-0F94-77BF-73A6-0AD08476CF5F}" dt="2022-10-05T11:45:02.504" v="79"/>
            <ac:spMkLst>
              <pc:docMk/>
              <pc:sldMasterMk cId="1639046048" sldId="2147483648"/>
              <pc:sldLayoutMk cId="2963955966" sldId="2147483655"/>
              <ac:spMk id="3" creationId="{00000000-0000-0000-0000-000000000000}"/>
            </ac:spMkLst>
          </pc:spChg>
        </pc:sldLayoutChg>
        <pc:sldLayoutChg chg="modSp mod">
          <pc:chgData name="Aistė Grigaliūnaitė" userId="S::aiste.grigaliunaite@mif.stud.vu.lt::f1d0426f-91da-4a00-a9ec-23fb000caa66" providerId="AD" clId="Web-{80620B59-0F94-77BF-73A6-0AD08476CF5F}" dt="2022-10-05T11:45:02.504" v="79"/>
          <pc:sldLayoutMkLst>
            <pc:docMk/>
            <pc:sldMasterMk cId="1639046048" sldId="2147483648"/>
            <pc:sldLayoutMk cId="3735266276" sldId="2147483656"/>
          </pc:sldLayoutMkLst>
          <pc:spChg chg="mod">
            <ac:chgData name="Aistė Grigaliūnaitė" userId="S::aiste.grigaliunaite@mif.stud.vu.lt::f1d0426f-91da-4a00-a9ec-23fb000caa66" providerId="AD" clId="Web-{80620B59-0F94-77BF-73A6-0AD08476CF5F}" dt="2022-10-05T11:45:02.504" v="79"/>
            <ac:spMkLst>
              <pc:docMk/>
              <pc:sldMasterMk cId="1639046048" sldId="2147483648"/>
              <pc:sldLayoutMk cId="3735266276" sldId="2147483656"/>
              <ac:spMk id="6" creationId="{00000000-0000-0000-0000-000000000000}"/>
            </ac:spMkLst>
          </pc:spChg>
        </pc:sldLayoutChg>
        <pc:sldLayoutChg chg="modSp mod">
          <pc:chgData name="Aistė Grigaliūnaitė" userId="S::aiste.grigaliunaite@mif.stud.vu.lt::f1d0426f-91da-4a00-a9ec-23fb000caa66" providerId="AD" clId="Web-{80620B59-0F94-77BF-73A6-0AD08476CF5F}" dt="2022-10-05T11:45:02.504" v="79"/>
          <pc:sldLayoutMkLst>
            <pc:docMk/>
            <pc:sldMasterMk cId="1639046048" sldId="2147483648"/>
            <pc:sldLayoutMk cId="2954499628" sldId="2147483657"/>
          </pc:sldLayoutMkLst>
          <pc:spChg chg="mod">
            <ac:chgData name="Aistė Grigaliūnaitė" userId="S::aiste.grigaliunaite@mif.stud.vu.lt::f1d0426f-91da-4a00-a9ec-23fb000caa66" providerId="AD" clId="Web-{80620B59-0F94-77BF-73A6-0AD08476CF5F}" dt="2022-10-05T11:45:02.504" v="79"/>
            <ac:spMkLst>
              <pc:docMk/>
              <pc:sldMasterMk cId="1639046048" sldId="2147483648"/>
              <pc:sldLayoutMk cId="2954499628" sldId="2147483657"/>
              <ac:spMk id="6" creationId="{00000000-0000-0000-0000-000000000000}"/>
            </ac:spMkLst>
          </pc:spChg>
        </pc:sldLayoutChg>
        <pc:sldLayoutChg chg="modSp mod">
          <pc:chgData name="Aistė Grigaliūnaitė" userId="S::aiste.grigaliunaite@mif.stud.vu.lt::f1d0426f-91da-4a00-a9ec-23fb000caa66" providerId="AD" clId="Web-{80620B59-0F94-77BF-73A6-0AD08476CF5F}" dt="2022-10-05T11:45:02.504" v="79"/>
          <pc:sldLayoutMkLst>
            <pc:docMk/>
            <pc:sldMasterMk cId="1639046048" sldId="2147483648"/>
            <pc:sldLayoutMk cId="4019602117" sldId="2147483658"/>
          </pc:sldLayoutMkLst>
          <pc:spChg chg="mod">
            <ac:chgData name="Aistė Grigaliūnaitė" userId="S::aiste.grigaliunaite@mif.stud.vu.lt::f1d0426f-91da-4a00-a9ec-23fb000caa66" providerId="AD" clId="Web-{80620B59-0F94-77BF-73A6-0AD08476CF5F}" dt="2022-10-05T11:45:02.504" v="79"/>
            <ac:spMkLst>
              <pc:docMk/>
              <pc:sldMasterMk cId="1639046048" sldId="2147483648"/>
              <pc:sldLayoutMk cId="4019602117" sldId="2147483658"/>
              <ac:spMk id="5" creationId="{00000000-0000-0000-0000-000000000000}"/>
            </ac:spMkLst>
          </pc:spChg>
        </pc:sldLayoutChg>
        <pc:sldLayoutChg chg="modSp mod">
          <pc:chgData name="Aistė Grigaliūnaitė" userId="S::aiste.grigaliunaite@mif.stud.vu.lt::f1d0426f-91da-4a00-a9ec-23fb000caa66" providerId="AD" clId="Web-{80620B59-0F94-77BF-73A6-0AD08476CF5F}" dt="2022-10-05T11:45:02.504" v="79"/>
          <pc:sldLayoutMkLst>
            <pc:docMk/>
            <pc:sldMasterMk cId="1639046048" sldId="2147483648"/>
            <pc:sldLayoutMk cId="3954272257" sldId="2147483659"/>
          </pc:sldLayoutMkLst>
          <pc:spChg chg="mod">
            <ac:chgData name="Aistė Grigaliūnaitė" userId="S::aiste.grigaliunaite@mif.stud.vu.lt::f1d0426f-91da-4a00-a9ec-23fb000caa66" providerId="AD" clId="Web-{80620B59-0F94-77BF-73A6-0AD08476CF5F}" dt="2022-10-05T11:45:02.504" v="79"/>
            <ac:spMkLst>
              <pc:docMk/>
              <pc:sldMasterMk cId="1639046048" sldId="2147483648"/>
              <pc:sldLayoutMk cId="3954272257" sldId="2147483659"/>
              <ac:spMk id="5" creationId="{00000000-0000-0000-0000-000000000000}"/>
            </ac:spMkLst>
          </pc:spChg>
        </pc:sldLayoutChg>
      </pc:sldMasterChg>
    </pc:docChg>
  </pc:docChgLst>
  <pc:docChgLst>
    <pc:chgData name="Gabrielius Drungilas" userId="S::gabrielius.drungilas@mif.stud.vu.lt::29e9e178-2dcd-4f02-aa0a-82e76bad37e0" providerId="AD" clId="Web-{7F4C9F79-4AB8-D453-8B7D-185DBD80B1D8}"/>
    <pc:docChg chg="addSld delSld modSld sldOrd">
      <pc:chgData name="Gabrielius Drungilas" userId="S::gabrielius.drungilas@mif.stud.vu.lt::29e9e178-2dcd-4f02-aa0a-82e76bad37e0" providerId="AD" clId="Web-{7F4C9F79-4AB8-D453-8B7D-185DBD80B1D8}" dt="2022-10-05T17:11:23.411" v="698" actId="14100"/>
      <pc:docMkLst>
        <pc:docMk/>
      </pc:docMkLst>
      <pc:sldChg chg="addSp modSp">
        <pc:chgData name="Gabrielius Drungilas" userId="S::gabrielius.drungilas@mif.stud.vu.lt::29e9e178-2dcd-4f02-aa0a-82e76bad37e0" providerId="AD" clId="Web-{7F4C9F79-4AB8-D453-8B7D-185DBD80B1D8}" dt="2022-10-05T16:20:47.558" v="579" actId="1076"/>
        <pc:sldMkLst>
          <pc:docMk/>
          <pc:sldMk cId="424736396" sldId="256"/>
        </pc:sldMkLst>
        <pc:spChg chg="mod">
          <ac:chgData name="Gabrielius Drungilas" userId="S::gabrielius.drungilas@mif.stud.vu.lt::29e9e178-2dcd-4f02-aa0a-82e76bad37e0" providerId="AD" clId="Web-{7F4C9F79-4AB8-D453-8B7D-185DBD80B1D8}" dt="2022-10-05T16:20:47.558" v="579" actId="1076"/>
          <ac:spMkLst>
            <pc:docMk/>
            <pc:sldMk cId="424736396" sldId="256"/>
            <ac:spMk id="2" creationId="{00000000-0000-0000-0000-000000000000}"/>
          </ac:spMkLst>
        </pc:spChg>
        <pc:spChg chg="mod">
          <ac:chgData name="Gabrielius Drungilas" userId="S::gabrielius.drungilas@mif.stud.vu.lt::29e9e178-2dcd-4f02-aa0a-82e76bad37e0" providerId="AD" clId="Web-{7F4C9F79-4AB8-D453-8B7D-185DBD80B1D8}" dt="2022-10-05T11:35:10.505" v="49" actId="1076"/>
          <ac:spMkLst>
            <pc:docMk/>
            <pc:sldMk cId="424736396" sldId="256"/>
            <ac:spMk id="3" creationId="{00000000-0000-0000-0000-000000000000}"/>
          </ac:spMkLst>
        </pc:spChg>
        <pc:spChg chg="add mod">
          <ac:chgData name="Gabrielius Drungilas" userId="S::gabrielius.drungilas@mif.stud.vu.lt::29e9e178-2dcd-4f02-aa0a-82e76bad37e0" providerId="AD" clId="Web-{7F4C9F79-4AB8-D453-8B7D-185DBD80B1D8}" dt="2022-10-05T11:36:21.101" v="81" actId="1076"/>
          <ac:spMkLst>
            <pc:docMk/>
            <pc:sldMk cId="424736396" sldId="256"/>
            <ac:spMk id="4" creationId="{09BC6DCB-E926-8CD9-79D7-5F5922BDDF8B}"/>
          </ac:spMkLst>
        </pc:spChg>
        <pc:spChg chg="add mod">
          <ac:chgData name="Gabrielius Drungilas" userId="S::gabrielius.drungilas@mif.stud.vu.lt::29e9e178-2dcd-4f02-aa0a-82e76bad37e0" providerId="AD" clId="Web-{7F4C9F79-4AB8-D453-8B7D-185DBD80B1D8}" dt="2022-10-05T11:39:24.982" v="165" actId="20577"/>
          <ac:spMkLst>
            <pc:docMk/>
            <pc:sldMk cId="424736396" sldId="256"/>
            <ac:spMk id="5" creationId="{2C768B79-FE22-B011-C5E6-3D5C706ADD7A}"/>
          </ac:spMkLst>
        </pc:spChg>
      </pc:sldChg>
      <pc:sldChg chg="addSp delSp modSp del mod setBg">
        <pc:chgData name="Gabrielius Drungilas" userId="S::gabrielius.drungilas@mif.stud.vu.lt::29e9e178-2dcd-4f02-aa0a-82e76bad37e0" providerId="AD" clId="Web-{7F4C9F79-4AB8-D453-8B7D-185DBD80B1D8}" dt="2022-10-05T16:18:38.726" v="566"/>
        <pc:sldMkLst>
          <pc:docMk/>
          <pc:sldMk cId="2715356841" sldId="257"/>
        </pc:sldMkLst>
        <pc:spChg chg="del mod">
          <ac:chgData name="Gabrielius Drungilas" userId="S::gabrielius.drungilas@mif.stud.vu.lt::29e9e178-2dcd-4f02-aa0a-82e76bad37e0" providerId="AD" clId="Web-{7F4C9F79-4AB8-D453-8B7D-185DBD80B1D8}" dt="2022-10-05T16:17:35.896" v="551"/>
          <ac:spMkLst>
            <pc:docMk/>
            <pc:sldMk cId="2715356841" sldId="257"/>
            <ac:spMk id="2" creationId="{9CB67E3E-6397-0720-116E-16EA7E4968A3}"/>
          </ac:spMkLst>
        </pc:spChg>
        <pc:spChg chg="mod">
          <ac:chgData name="Gabrielius Drungilas" userId="S::gabrielius.drungilas@mif.stud.vu.lt::29e9e178-2dcd-4f02-aa0a-82e76bad37e0" providerId="AD" clId="Web-{7F4C9F79-4AB8-D453-8B7D-185DBD80B1D8}" dt="2022-10-05T12:08:56.961" v="256" actId="20577"/>
          <ac:spMkLst>
            <pc:docMk/>
            <pc:sldMk cId="2715356841" sldId="257"/>
            <ac:spMk id="3" creationId="{D82A1AE9-F44A-A02F-EE44-C428586093D8}"/>
          </ac:spMkLst>
        </pc:spChg>
        <pc:spChg chg="mod ord">
          <ac:chgData name="Gabrielius Drungilas" userId="S::gabrielius.drungilas@mif.stud.vu.lt::29e9e178-2dcd-4f02-aa0a-82e76bad37e0" providerId="AD" clId="Web-{7F4C9F79-4AB8-D453-8B7D-185DBD80B1D8}" dt="2022-10-05T12:04:56.594" v="235"/>
          <ac:spMkLst>
            <pc:docMk/>
            <pc:sldMk cId="2715356841" sldId="257"/>
            <ac:spMk id="4" creationId="{2E85A100-AB3C-7A06-0C51-811C8769225F}"/>
          </ac:spMkLst>
        </pc:spChg>
        <pc:spChg chg="mod ord">
          <ac:chgData name="Gabrielius Drungilas" userId="S::gabrielius.drungilas@mif.stud.vu.lt::29e9e178-2dcd-4f02-aa0a-82e76bad37e0" providerId="AD" clId="Web-{7F4C9F79-4AB8-D453-8B7D-185DBD80B1D8}" dt="2022-10-05T12:04:56.594" v="235"/>
          <ac:spMkLst>
            <pc:docMk/>
            <pc:sldMk cId="2715356841" sldId="257"/>
            <ac:spMk id="5" creationId="{8452DEC5-DBB2-FF54-AEF5-93B001DFAA7B}"/>
          </ac:spMkLst>
        </pc:spChg>
        <pc:spChg chg="add mod">
          <ac:chgData name="Gabrielius Drungilas" userId="S::gabrielius.drungilas@mif.stud.vu.lt::29e9e178-2dcd-4f02-aa0a-82e76bad37e0" providerId="AD" clId="Web-{7F4C9F79-4AB8-D453-8B7D-185DBD80B1D8}" dt="2022-10-05T15:01:39.861" v="546" actId="20577"/>
          <ac:spMkLst>
            <pc:docMk/>
            <pc:sldMk cId="2715356841" sldId="257"/>
            <ac:spMk id="7" creationId="{A369199B-3BC0-76B1-D0A5-099436D75F38}"/>
          </ac:spMkLst>
        </pc:spChg>
        <pc:spChg chg="add mod">
          <ac:chgData name="Gabrielius Drungilas" userId="S::gabrielius.drungilas@mif.stud.vu.lt::29e9e178-2dcd-4f02-aa0a-82e76bad37e0" providerId="AD" clId="Web-{7F4C9F79-4AB8-D453-8B7D-185DBD80B1D8}" dt="2022-10-05T15:01:46.987" v="549" actId="20577"/>
          <ac:spMkLst>
            <pc:docMk/>
            <pc:sldMk cId="2715356841" sldId="257"/>
            <ac:spMk id="8" creationId="{8CB1AAD4-7F68-52CD-6D3C-BF78BD8AFDAB}"/>
          </ac:spMkLst>
        </pc:spChg>
        <pc:spChg chg="add mod">
          <ac:chgData name="Gabrielius Drungilas" userId="S::gabrielius.drungilas@mif.stud.vu.lt::29e9e178-2dcd-4f02-aa0a-82e76bad37e0" providerId="AD" clId="Web-{7F4C9F79-4AB8-D453-8B7D-185DBD80B1D8}" dt="2022-10-05T16:18:05.006" v="558" actId="20577"/>
          <ac:spMkLst>
            <pc:docMk/>
            <pc:sldMk cId="2715356841" sldId="257"/>
            <ac:spMk id="9" creationId="{F8782541-4F0E-A425-E645-D387118AE108}"/>
          </ac:spMkLst>
        </pc:spChg>
        <pc:spChg chg="add">
          <ac:chgData name="Gabrielius Drungilas" userId="S::gabrielius.drungilas@mif.stud.vu.lt::29e9e178-2dcd-4f02-aa0a-82e76bad37e0" providerId="AD" clId="Web-{7F4C9F79-4AB8-D453-8B7D-185DBD80B1D8}" dt="2022-10-05T12:04:56.594" v="235"/>
          <ac:spMkLst>
            <pc:docMk/>
            <pc:sldMk cId="2715356841" sldId="257"/>
            <ac:spMk id="11" creationId="{45D37F4E-DDB4-456B-97E0-9937730A039F}"/>
          </ac:spMkLst>
        </pc:spChg>
        <pc:spChg chg="add del mod">
          <ac:chgData name="Gabrielius Drungilas" userId="S::gabrielius.drungilas@mif.stud.vu.lt::29e9e178-2dcd-4f02-aa0a-82e76bad37e0" providerId="AD" clId="Web-{7F4C9F79-4AB8-D453-8B7D-185DBD80B1D8}" dt="2022-10-05T16:18:06.772" v="559"/>
          <ac:spMkLst>
            <pc:docMk/>
            <pc:sldMk cId="2715356841" sldId="257"/>
            <ac:spMk id="12" creationId="{EE13B7E0-D524-3137-6C11-32F7B9D0C2B2}"/>
          </ac:spMkLst>
        </pc:spChg>
        <pc:spChg chg="add">
          <ac:chgData name="Gabrielius Drungilas" userId="S::gabrielius.drungilas@mif.stud.vu.lt::29e9e178-2dcd-4f02-aa0a-82e76bad37e0" providerId="AD" clId="Web-{7F4C9F79-4AB8-D453-8B7D-185DBD80B1D8}" dt="2022-10-05T12:04:56.594" v="235"/>
          <ac:spMkLst>
            <pc:docMk/>
            <pc:sldMk cId="2715356841" sldId="257"/>
            <ac:spMk id="13" creationId="{B2DD41CD-8F47-4F56-AD12-4E2FF7696987}"/>
          </ac:spMkLst>
        </pc:spChg>
        <pc:spChg chg="add mod">
          <ac:chgData name="Gabrielius Drungilas" userId="S::gabrielius.drungilas@mif.stud.vu.lt::29e9e178-2dcd-4f02-aa0a-82e76bad37e0" providerId="AD" clId="Web-{7F4C9F79-4AB8-D453-8B7D-185DBD80B1D8}" dt="2022-10-05T16:18:06.772" v="559"/>
          <ac:spMkLst>
            <pc:docMk/>
            <pc:sldMk cId="2715356841" sldId="257"/>
            <ac:spMk id="15" creationId="{6CD92DBF-EE3C-E74C-22AF-40364CF9D68F}"/>
          </ac:spMkLst>
        </pc:spChg>
        <pc:picChg chg="add del mod">
          <ac:chgData name="Gabrielius Drungilas" userId="S::gabrielius.drungilas@mif.stud.vu.lt::29e9e178-2dcd-4f02-aa0a-82e76bad37e0" providerId="AD" clId="Web-{7F4C9F79-4AB8-D453-8B7D-185DBD80B1D8}" dt="2022-10-05T12:25:18.633" v="477"/>
          <ac:picMkLst>
            <pc:docMk/>
            <pc:sldMk cId="2715356841" sldId="257"/>
            <ac:picMk id="6" creationId="{60F448AF-DB7D-8029-912B-20FF92D11EAE}"/>
          </ac:picMkLst>
        </pc:picChg>
        <pc:picChg chg="add del mod">
          <ac:chgData name="Gabrielius Drungilas" userId="S::gabrielius.drungilas@mif.stud.vu.lt::29e9e178-2dcd-4f02-aa0a-82e76bad37e0" providerId="AD" clId="Web-{7F4C9F79-4AB8-D453-8B7D-185DBD80B1D8}" dt="2022-10-05T12:38:11.237" v="544"/>
          <ac:picMkLst>
            <pc:docMk/>
            <pc:sldMk cId="2715356841" sldId="257"/>
            <ac:picMk id="9" creationId="{9E519F03-2466-D350-45FA-F9E16172075E}"/>
          </ac:picMkLst>
        </pc:picChg>
      </pc:sldChg>
      <pc:sldChg chg="modSp">
        <pc:chgData name="Gabrielius Drungilas" userId="S::gabrielius.drungilas@mif.stud.vu.lt::29e9e178-2dcd-4f02-aa0a-82e76bad37e0" providerId="AD" clId="Web-{7F4C9F79-4AB8-D453-8B7D-185DBD80B1D8}" dt="2022-10-05T17:11:23.411" v="698" actId="14100"/>
        <pc:sldMkLst>
          <pc:docMk/>
          <pc:sldMk cId="1436947609" sldId="260"/>
        </pc:sldMkLst>
        <pc:spChg chg="mod">
          <ac:chgData name="Gabrielius Drungilas" userId="S::gabrielius.drungilas@mif.stud.vu.lt::29e9e178-2dcd-4f02-aa0a-82e76bad37e0" providerId="AD" clId="Web-{7F4C9F79-4AB8-D453-8B7D-185DBD80B1D8}" dt="2022-10-05T17:11:23.411" v="698" actId="14100"/>
          <ac:spMkLst>
            <pc:docMk/>
            <pc:sldMk cId="1436947609" sldId="260"/>
            <ac:spMk id="2" creationId="{CE3C95E2-4278-C2B1-692A-3019A6B010AF}"/>
          </ac:spMkLst>
        </pc:spChg>
      </pc:sldChg>
      <pc:sldChg chg="modSp">
        <pc:chgData name="Gabrielius Drungilas" userId="S::gabrielius.drungilas@mif.stud.vu.lt::29e9e178-2dcd-4f02-aa0a-82e76bad37e0" providerId="AD" clId="Web-{7F4C9F79-4AB8-D453-8B7D-185DBD80B1D8}" dt="2022-10-05T12:30:04.924" v="541" actId="20577"/>
        <pc:sldMkLst>
          <pc:docMk/>
          <pc:sldMk cId="1703583134" sldId="261"/>
        </pc:sldMkLst>
        <pc:spChg chg="mod">
          <ac:chgData name="Gabrielius Drungilas" userId="S::gabrielius.drungilas@mif.stud.vu.lt::29e9e178-2dcd-4f02-aa0a-82e76bad37e0" providerId="AD" clId="Web-{7F4C9F79-4AB8-D453-8B7D-185DBD80B1D8}" dt="2022-10-05T12:30:04.924" v="541" actId="20577"/>
          <ac:spMkLst>
            <pc:docMk/>
            <pc:sldMk cId="1703583134" sldId="261"/>
            <ac:spMk id="3" creationId="{781B2D45-2C7F-B7FE-3E09-06D276C2CCB5}"/>
          </ac:spMkLst>
        </pc:spChg>
      </pc:sldChg>
      <pc:sldChg chg="ord">
        <pc:chgData name="Gabrielius Drungilas" userId="S::gabrielius.drungilas@mif.stud.vu.lt::29e9e178-2dcd-4f02-aa0a-82e76bad37e0" providerId="AD" clId="Web-{7F4C9F79-4AB8-D453-8B7D-185DBD80B1D8}" dt="2022-10-05T11:46:06.229" v="167"/>
        <pc:sldMkLst>
          <pc:docMk/>
          <pc:sldMk cId="1497166392" sldId="264"/>
        </pc:sldMkLst>
      </pc:sldChg>
      <pc:sldChg chg="modSp">
        <pc:chgData name="Gabrielius Drungilas" userId="S::gabrielius.drungilas@mif.stud.vu.lt::29e9e178-2dcd-4f02-aa0a-82e76bad37e0" providerId="AD" clId="Web-{7F4C9F79-4AB8-D453-8B7D-185DBD80B1D8}" dt="2022-10-05T16:27:34.366" v="591" actId="20577"/>
        <pc:sldMkLst>
          <pc:docMk/>
          <pc:sldMk cId="4135263232" sldId="265"/>
        </pc:sldMkLst>
        <pc:spChg chg="mod">
          <ac:chgData name="Gabrielius Drungilas" userId="S::gabrielius.drungilas@mif.stud.vu.lt::29e9e178-2dcd-4f02-aa0a-82e76bad37e0" providerId="AD" clId="Web-{7F4C9F79-4AB8-D453-8B7D-185DBD80B1D8}" dt="2022-10-05T16:27:34.366" v="591" actId="20577"/>
          <ac:spMkLst>
            <pc:docMk/>
            <pc:sldMk cId="4135263232" sldId="265"/>
            <ac:spMk id="3" creationId="{997BCA44-6CDE-25F0-FEEF-547A2E9411BC}"/>
          </ac:spMkLst>
        </pc:spChg>
      </pc:sldChg>
      <pc:sldChg chg="modSp new del">
        <pc:chgData name="Gabrielius Drungilas" userId="S::gabrielius.drungilas@mif.stud.vu.lt::29e9e178-2dcd-4f02-aa0a-82e76bad37e0" providerId="AD" clId="Web-{7F4C9F79-4AB8-D453-8B7D-185DBD80B1D8}" dt="2022-10-05T12:10:04.416" v="284"/>
        <pc:sldMkLst>
          <pc:docMk/>
          <pc:sldMk cId="2792844820" sldId="266"/>
        </pc:sldMkLst>
        <pc:spChg chg="mod">
          <ac:chgData name="Gabrielius Drungilas" userId="S::gabrielius.drungilas@mif.stud.vu.lt::29e9e178-2dcd-4f02-aa0a-82e76bad37e0" providerId="AD" clId="Web-{7F4C9F79-4AB8-D453-8B7D-185DBD80B1D8}" dt="2022-10-05T12:00:11.022" v="202" actId="20577"/>
          <ac:spMkLst>
            <pc:docMk/>
            <pc:sldMk cId="2792844820" sldId="266"/>
            <ac:spMk id="2" creationId="{B447B8AB-610C-A379-F20B-E95CE9082212}"/>
          </ac:spMkLst>
        </pc:spChg>
      </pc:sldChg>
      <pc:sldChg chg="modSp new ord">
        <pc:chgData name="Gabrielius Drungilas" userId="S::gabrielius.drungilas@mif.stud.vu.lt::29e9e178-2dcd-4f02-aa0a-82e76bad37e0" providerId="AD" clId="Web-{7F4C9F79-4AB8-D453-8B7D-185DBD80B1D8}" dt="2022-10-05T17:09:44.889" v="694" actId="20577"/>
        <pc:sldMkLst>
          <pc:docMk/>
          <pc:sldMk cId="1307884699" sldId="270"/>
        </pc:sldMkLst>
        <pc:spChg chg="mod">
          <ac:chgData name="Gabrielius Drungilas" userId="S::gabrielius.drungilas@mif.stud.vu.lt::29e9e178-2dcd-4f02-aa0a-82e76bad37e0" providerId="AD" clId="Web-{7F4C9F79-4AB8-D453-8B7D-185DBD80B1D8}" dt="2022-10-05T16:18:25.038" v="563" actId="20577"/>
          <ac:spMkLst>
            <pc:docMk/>
            <pc:sldMk cId="1307884699" sldId="270"/>
            <ac:spMk id="2" creationId="{3D5D8E68-BF8E-D4F5-04DB-F60E8839D02D}"/>
          </ac:spMkLst>
        </pc:spChg>
        <pc:spChg chg="mod">
          <ac:chgData name="Gabrielius Drungilas" userId="S::gabrielius.drungilas@mif.stud.vu.lt::29e9e178-2dcd-4f02-aa0a-82e76bad37e0" providerId="AD" clId="Web-{7F4C9F79-4AB8-D453-8B7D-185DBD80B1D8}" dt="2022-10-05T17:09:44.889" v="694" actId="20577"/>
          <ac:spMkLst>
            <pc:docMk/>
            <pc:sldMk cId="1307884699" sldId="270"/>
            <ac:spMk id="3" creationId="{67D45070-5C77-E0BA-A375-D97F44D13A49}"/>
          </ac:spMkLst>
        </pc:spChg>
      </pc:sldChg>
    </pc:docChg>
  </pc:docChgLst>
  <pc:docChgLst>
    <pc:chgData name="Nedas Janušauskas" userId="S::nedas.janusauskas@mif.stud.vu.lt::df4e6aec-44e0-4c2f-a1e8-74b8f1853aa9" providerId="AD" clId="Web-{021E4F76-5779-F97B-F7CF-A37D45461E26}"/>
    <pc:docChg chg="addSld delSld modSld sldOrd">
      <pc:chgData name="Nedas Janušauskas" userId="S::nedas.janusauskas@mif.stud.vu.lt::df4e6aec-44e0-4c2f-a1e8-74b8f1853aa9" providerId="AD" clId="Web-{021E4F76-5779-F97B-F7CF-A37D45461E26}" dt="2022-10-05T13:31:54.750" v="973" actId="20577"/>
      <pc:docMkLst>
        <pc:docMk/>
      </pc:docMkLst>
      <pc:sldChg chg="modSp">
        <pc:chgData name="Nedas Janušauskas" userId="S::nedas.janusauskas@mif.stud.vu.lt::df4e6aec-44e0-4c2f-a1e8-74b8f1853aa9" providerId="AD" clId="Web-{021E4F76-5779-F97B-F7CF-A37D45461E26}" dt="2022-10-05T12:27:58.087" v="291" actId="20577"/>
        <pc:sldMkLst>
          <pc:docMk/>
          <pc:sldMk cId="424736396" sldId="256"/>
        </pc:sldMkLst>
        <pc:spChg chg="mod">
          <ac:chgData name="Nedas Janušauskas" userId="S::nedas.janusauskas@mif.stud.vu.lt::df4e6aec-44e0-4c2f-a1e8-74b8f1853aa9" providerId="AD" clId="Web-{021E4F76-5779-F97B-F7CF-A37D45461E26}" dt="2022-10-05T12:27:58.087" v="291" actId="20577"/>
          <ac:spMkLst>
            <pc:docMk/>
            <pc:sldMk cId="424736396" sldId="256"/>
            <ac:spMk id="4" creationId="{09BC6DCB-E926-8CD9-79D7-5F5922BDDF8B}"/>
          </ac:spMkLst>
        </pc:spChg>
        <pc:spChg chg="mod">
          <ac:chgData name="Nedas Janušauskas" userId="S::nedas.janusauskas@mif.stud.vu.lt::df4e6aec-44e0-4c2f-a1e8-74b8f1853aa9" providerId="AD" clId="Web-{021E4F76-5779-F97B-F7CF-A37D45461E26}" dt="2022-10-05T11:40:30.605" v="55" actId="20577"/>
          <ac:spMkLst>
            <pc:docMk/>
            <pc:sldMk cId="424736396" sldId="256"/>
            <ac:spMk id="5" creationId="{2C768B79-FE22-B011-C5E6-3D5C706ADD7A}"/>
          </ac:spMkLst>
        </pc:spChg>
        <pc:spChg chg="mod">
          <ac:chgData name="Nedas Janušauskas" userId="S::nedas.janusauskas@mif.stud.vu.lt::df4e6aec-44e0-4c2f-a1e8-74b8f1853aa9" providerId="AD" clId="Web-{021E4F76-5779-F97B-F7CF-A37D45461E26}" dt="2022-10-05T11:41:50.919" v="77" actId="20577"/>
          <ac:spMkLst>
            <pc:docMk/>
            <pc:sldMk cId="424736396" sldId="256"/>
            <ac:spMk id="7" creationId="{14CC70F3-2958-0DC8-21F7-3A217A05CF59}"/>
          </ac:spMkLst>
        </pc:spChg>
      </pc:sldChg>
      <pc:sldChg chg="modSp">
        <pc:chgData name="Nedas Janušauskas" userId="S::nedas.janusauskas@mif.stud.vu.lt::df4e6aec-44e0-4c2f-a1e8-74b8f1853aa9" providerId="AD" clId="Web-{021E4F76-5779-F97B-F7CF-A37D45461E26}" dt="2022-10-05T12:27:40.649" v="288" actId="20577"/>
        <pc:sldMkLst>
          <pc:docMk/>
          <pc:sldMk cId="2715356841" sldId="257"/>
        </pc:sldMkLst>
        <pc:spChg chg="mod">
          <ac:chgData name="Nedas Janušauskas" userId="S::nedas.janusauskas@mif.stud.vu.lt::df4e6aec-44e0-4c2f-a1e8-74b8f1853aa9" providerId="AD" clId="Web-{021E4F76-5779-F97B-F7CF-A37D45461E26}" dt="2022-10-05T12:27:40.649" v="288" actId="20577"/>
          <ac:spMkLst>
            <pc:docMk/>
            <pc:sldMk cId="2715356841" sldId="257"/>
            <ac:spMk id="2" creationId="{9CB67E3E-6397-0720-116E-16EA7E4968A3}"/>
          </ac:spMkLst>
        </pc:spChg>
        <pc:spChg chg="mod">
          <ac:chgData name="Nedas Janušauskas" userId="S::nedas.janusauskas@mif.stud.vu.lt::df4e6aec-44e0-4c2f-a1e8-74b8f1853aa9" providerId="AD" clId="Web-{021E4F76-5779-F97B-F7CF-A37D45461E26}" dt="2022-10-05T11:52:26.941" v="94" actId="20577"/>
          <ac:spMkLst>
            <pc:docMk/>
            <pc:sldMk cId="2715356841" sldId="257"/>
            <ac:spMk id="3" creationId="{D82A1AE9-F44A-A02F-EE44-C428586093D8}"/>
          </ac:spMkLst>
        </pc:spChg>
        <pc:spChg chg="mod">
          <ac:chgData name="Nedas Janušauskas" userId="S::nedas.janusauskas@mif.stud.vu.lt::df4e6aec-44e0-4c2f-a1e8-74b8f1853aa9" providerId="AD" clId="Web-{021E4F76-5779-F97B-F7CF-A37D45461E26}" dt="2022-10-05T12:26:13.555" v="278" actId="20577"/>
          <ac:spMkLst>
            <pc:docMk/>
            <pc:sldMk cId="2715356841" sldId="257"/>
            <ac:spMk id="8" creationId="{8CB1AAD4-7F68-52CD-6D3C-BF78BD8AFDAB}"/>
          </ac:spMkLst>
        </pc:spChg>
      </pc:sldChg>
      <pc:sldChg chg="modSp new">
        <pc:chgData name="Nedas Janušauskas" userId="S::nedas.janusauskas@mif.stud.vu.lt::df4e6aec-44e0-4c2f-a1e8-74b8f1853aa9" providerId="AD" clId="Web-{021E4F76-5779-F97B-F7CF-A37D45461E26}" dt="2022-10-05T12:27:30.946" v="286" actId="20577"/>
        <pc:sldMkLst>
          <pc:docMk/>
          <pc:sldMk cId="2663784176" sldId="258"/>
        </pc:sldMkLst>
        <pc:spChg chg="mod">
          <ac:chgData name="Nedas Janušauskas" userId="S::nedas.janusauskas@mif.stud.vu.lt::df4e6aec-44e0-4c2f-a1e8-74b8f1853aa9" providerId="AD" clId="Web-{021E4F76-5779-F97B-F7CF-A37D45461E26}" dt="2022-10-05T12:27:30.946" v="286" actId="20577"/>
          <ac:spMkLst>
            <pc:docMk/>
            <pc:sldMk cId="2663784176" sldId="258"/>
            <ac:spMk id="2" creationId="{1ADB367F-F23C-8AF5-153F-6956E157A3EB}"/>
          </ac:spMkLst>
        </pc:spChg>
      </pc:sldChg>
      <pc:sldChg chg="modSp new">
        <pc:chgData name="Nedas Janušauskas" userId="S::nedas.janusauskas@mif.stud.vu.lt::df4e6aec-44e0-4c2f-a1e8-74b8f1853aa9" providerId="AD" clId="Web-{021E4F76-5779-F97B-F7CF-A37D45461E26}" dt="2022-10-05T12:27:21.899" v="284" actId="20577"/>
        <pc:sldMkLst>
          <pc:docMk/>
          <pc:sldMk cId="1958378916" sldId="259"/>
        </pc:sldMkLst>
        <pc:spChg chg="mod">
          <ac:chgData name="Nedas Janušauskas" userId="S::nedas.janusauskas@mif.stud.vu.lt::df4e6aec-44e0-4c2f-a1e8-74b8f1853aa9" providerId="AD" clId="Web-{021E4F76-5779-F97B-F7CF-A37D45461E26}" dt="2022-10-05T12:27:21.899" v="284" actId="20577"/>
          <ac:spMkLst>
            <pc:docMk/>
            <pc:sldMk cId="1958378916" sldId="259"/>
            <ac:spMk id="2" creationId="{B6B33ABB-36AD-7879-2422-F97E09B08B76}"/>
          </ac:spMkLst>
        </pc:spChg>
      </pc:sldChg>
      <pc:sldChg chg="addSp delSp modSp new">
        <pc:chgData name="Nedas Janušauskas" userId="S::nedas.janusauskas@mif.stud.vu.lt::df4e6aec-44e0-4c2f-a1e8-74b8f1853aa9" providerId="AD" clId="Web-{021E4F76-5779-F97B-F7CF-A37D45461E26}" dt="2022-10-05T12:59:53.028" v="525" actId="20577"/>
        <pc:sldMkLst>
          <pc:docMk/>
          <pc:sldMk cId="1436947609" sldId="260"/>
        </pc:sldMkLst>
        <pc:spChg chg="mod">
          <ac:chgData name="Nedas Janušauskas" userId="S::nedas.janusauskas@mif.stud.vu.lt::df4e6aec-44e0-4c2f-a1e8-74b8f1853aa9" providerId="AD" clId="Web-{021E4F76-5779-F97B-F7CF-A37D45461E26}" dt="2022-10-05T12:27:02.508" v="281" actId="20577"/>
          <ac:spMkLst>
            <pc:docMk/>
            <pc:sldMk cId="1436947609" sldId="260"/>
            <ac:spMk id="2" creationId="{CE3C95E2-4278-C2B1-692A-3019A6B010AF}"/>
          </ac:spMkLst>
        </pc:spChg>
        <pc:spChg chg="mod">
          <ac:chgData name="Nedas Janušauskas" userId="S::nedas.janusauskas@mif.stud.vu.lt::df4e6aec-44e0-4c2f-a1e8-74b8f1853aa9" providerId="AD" clId="Web-{021E4F76-5779-F97B-F7CF-A37D45461E26}" dt="2022-10-05T12:09:04.497" v="135" actId="1076"/>
          <ac:spMkLst>
            <pc:docMk/>
            <pc:sldMk cId="1436947609" sldId="260"/>
            <ac:spMk id="3" creationId="{A23D2DC8-ED73-47CF-A694-55DCBECF3CAA}"/>
          </ac:spMkLst>
        </pc:spChg>
        <pc:spChg chg="mod">
          <ac:chgData name="Nedas Janušauskas" userId="S::nedas.janusauskas@mif.stud.vu.lt::df4e6aec-44e0-4c2f-a1e8-74b8f1853aa9" providerId="AD" clId="Web-{021E4F76-5779-F97B-F7CF-A37D45461E26}" dt="2022-10-05T12:52:29.008" v="492" actId="20577"/>
          <ac:spMkLst>
            <pc:docMk/>
            <pc:sldMk cId="1436947609" sldId="260"/>
            <ac:spMk id="5" creationId="{2E875058-E637-4BC6-F1FC-635E6CC2B7E0}"/>
          </ac:spMkLst>
        </pc:spChg>
        <pc:spChg chg="add del mod">
          <ac:chgData name="Nedas Janušauskas" userId="S::nedas.janusauskas@mif.stud.vu.lt::df4e6aec-44e0-4c2f-a1e8-74b8f1853aa9" providerId="AD" clId="Web-{021E4F76-5779-F97B-F7CF-A37D45461E26}" dt="2022-10-05T12:09:16.826" v="138"/>
          <ac:spMkLst>
            <pc:docMk/>
            <pc:sldMk cId="1436947609" sldId="260"/>
            <ac:spMk id="6" creationId="{2B1B37F7-D2A6-D40A-E55C-EBF5E53C93D0}"/>
          </ac:spMkLst>
        </pc:spChg>
        <pc:spChg chg="mod">
          <ac:chgData name="Nedas Janušauskas" userId="S::nedas.janusauskas@mif.stud.vu.lt::df4e6aec-44e0-4c2f-a1e8-74b8f1853aa9" providerId="AD" clId="Web-{021E4F76-5779-F97B-F7CF-A37D45461E26}" dt="2022-10-05T12:59:53.028" v="525" actId="20577"/>
          <ac:spMkLst>
            <pc:docMk/>
            <pc:sldMk cId="1436947609" sldId="260"/>
            <ac:spMk id="10" creationId="{B07E5620-40FB-1127-86E3-481EC1995CCA}"/>
          </ac:spMkLst>
        </pc:spChg>
      </pc:sldChg>
      <pc:sldChg chg="modSp new">
        <pc:chgData name="Nedas Janušauskas" userId="S::nedas.janusauskas@mif.stud.vu.lt::df4e6aec-44e0-4c2f-a1e8-74b8f1853aa9" providerId="AD" clId="Web-{021E4F76-5779-F97B-F7CF-A37D45461E26}" dt="2022-10-05T12:37:10.592" v="379" actId="20577"/>
        <pc:sldMkLst>
          <pc:docMk/>
          <pc:sldMk cId="1703583134" sldId="261"/>
        </pc:sldMkLst>
        <pc:spChg chg="mod">
          <ac:chgData name="Nedas Janušauskas" userId="S::nedas.janusauskas@mif.stud.vu.lt::df4e6aec-44e0-4c2f-a1e8-74b8f1853aa9" providerId="AD" clId="Web-{021E4F76-5779-F97B-F7CF-A37D45461E26}" dt="2022-10-05T12:28:22.306" v="293" actId="20577"/>
          <ac:spMkLst>
            <pc:docMk/>
            <pc:sldMk cId="1703583134" sldId="261"/>
            <ac:spMk id="2" creationId="{FC6BAF85-E296-2C1F-0DB5-C59C8B771EA2}"/>
          </ac:spMkLst>
        </pc:spChg>
        <pc:spChg chg="mod">
          <ac:chgData name="Nedas Janušauskas" userId="S::nedas.janusauskas@mif.stud.vu.lt::df4e6aec-44e0-4c2f-a1e8-74b8f1853aa9" providerId="AD" clId="Web-{021E4F76-5779-F97B-F7CF-A37D45461E26}" dt="2022-10-05T12:37:10.592" v="379" actId="20577"/>
          <ac:spMkLst>
            <pc:docMk/>
            <pc:sldMk cId="1703583134" sldId="261"/>
            <ac:spMk id="3" creationId="{781B2D45-2C7F-B7FE-3E09-06D276C2CCB5}"/>
          </ac:spMkLst>
        </pc:spChg>
      </pc:sldChg>
      <pc:sldChg chg="addSp delSp modSp new">
        <pc:chgData name="Nedas Janušauskas" userId="S::nedas.janusauskas@mif.stud.vu.lt::df4e6aec-44e0-4c2f-a1e8-74b8f1853aa9" providerId="AD" clId="Web-{021E4F76-5779-F97B-F7CF-A37D45461E26}" dt="2022-10-05T13:01:11.904" v="566" actId="20577"/>
        <pc:sldMkLst>
          <pc:docMk/>
          <pc:sldMk cId="3689003944" sldId="262"/>
        </pc:sldMkLst>
        <pc:spChg chg="mod">
          <ac:chgData name="Nedas Janušauskas" userId="S::nedas.janusauskas@mif.stud.vu.lt::df4e6aec-44e0-4c2f-a1e8-74b8f1853aa9" providerId="AD" clId="Web-{021E4F76-5779-F97B-F7CF-A37D45461E26}" dt="2022-10-05T12:28:30.447" v="295" actId="20577"/>
          <ac:spMkLst>
            <pc:docMk/>
            <pc:sldMk cId="3689003944" sldId="262"/>
            <ac:spMk id="2" creationId="{C34358B8-652E-E34A-0FFB-5AC5FFDF64AF}"/>
          </ac:spMkLst>
        </pc:spChg>
        <pc:spChg chg="add del mod">
          <ac:chgData name="Nedas Janušauskas" userId="S::nedas.janusauskas@mif.stud.vu.lt::df4e6aec-44e0-4c2f-a1e8-74b8f1853aa9" providerId="AD" clId="Web-{021E4F76-5779-F97B-F7CF-A37D45461E26}" dt="2022-10-05T13:01:11.904" v="566" actId="20577"/>
          <ac:spMkLst>
            <pc:docMk/>
            <pc:sldMk cId="3689003944" sldId="262"/>
            <ac:spMk id="3" creationId="{553420E8-0547-8878-B488-ED540C37B7FB}"/>
          </ac:spMkLst>
        </pc:spChg>
      </pc:sldChg>
      <pc:sldChg chg="delSp modSp new">
        <pc:chgData name="Nedas Janušauskas" userId="S::nedas.janusauskas@mif.stud.vu.lt::df4e6aec-44e0-4c2f-a1e8-74b8f1853aa9" providerId="AD" clId="Web-{021E4F76-5779-F97B-F7CF-A37D45461E26}" dt="2022-10-05T12:53:13.118" v="496" actId="20577"/>
        <pc:sldMkLst>
          <pc:docMk/>
          <pc:sldMk cId="2474636435" sldId="263"/>
        </pc:sldMkLst>
        <pc:spChg chg="mod">
          <ac:chgData name="Nedas Janušauskas" userId="S::nedas.janusauskas@mif.stud.vu.lt::df4e6aec-44e0-4c2f-a1e8-74b8f1853aa9" providerId="AD" clId="Web-{021E4F76-5779-F97B-F7CF-A37D45461E26}" dt="2022-10-05T12:28:40.994" v="296" actId="20577"/>
          <ac:spMkLst>
            <pc:docMk/>
            <pc:sldMk cId="2474636435" sldId="263"/>
            <ac:spMk id="2" creationId="{BF18973F-FF06-DB10-8789-8E4C28D7A658}"/>
          </ac:spMkLst>
        </pc:spChg>
        <pc:spChg chg="del">
          <ac:chgData name="Nedas Janušauskas" userId="S::nedas.janusauskas@mif.stud.vu.lt::df4e6aec-44e0-4c2f-a1e8-74b8f1853aa9" providerId="AD" clId="Web-{021E4F76-5779-F97B-F7CF-A37D45461E26}" dt="2022-10-05T11:37:13.478" v="6"/>
          <ac:spMkLst>
            <pc:docMk/>
            <pc:sldMk cId="2474636435" sldId="263"/>
            <ac:spMk id="3" creationId="{A7BEF5A2-C191-4FE0-215F-0252E381C065}"/>
          </ac:spMkLst>
        </pc:spChg>
        <pc:spChg chg="mod">
          <ac:chgData name="Nedas Janušauskas" userId="S::nedas.janusauskas@mif.stud.vu.lt::df4e6aec-44e0-4c2f-a1e8-74b8f1853aa9" providerId="AD" clId="Web-{021E4F76-5779-F97B-F7CF-A37D45461E26}" dt="2022-10-05T12:53:13.118" v="496" actId="20577"/>
          <ac:spMkLst>
            <pc:docMk/>
            <pc:sldMk cId="2474636435" sldId="263"/>
            <ac:spMk id="5" creationId="{DE7C9CC4-B7BA-9C00-2E6B-737C6D93F438}"/>
          </ac:spMkLst>
        </pc:spChg>
      </pc:sldChg>
      <pc:sldChg chg="delSp modSp new">
        <pc:chgData name="Nedas Janušauskas" userId="S::nedas.janusauskas@mif.stud.vu.lt::df4e6aec-44e0-4c2f-a1e8-74b8f1853aa9" providerId="AD" clId="Web-{021E4F76-5779-F97B-F7CF-A37D45461E26}" dt="2022-10-05T12:53:19.399" v="500" actId="20577"/>
        <pc:sldMkLst>
          <pc:docMk/>
          <pc:sldMk cId="1497166392" sldId="264"/>
        </pc:sldMkLst>
        <pc:spChg chg="mod">
          <ac:chgData name="Nedas Janušauskas" userId="S::nedas.janusauskas@mif.stud.vu.lt::df4e6aec-44e0-4c2f-a1e8-74b8f1853aa9" providerId="AD" clId="Web-{021E4F76-5779-F97B-F7CF-A37D45461E26}" dt="2022-10-05T12:28:46.447" v="297" actId="20577"/>
          <ac:spMkLst>
            <pc:docMk/>
            <pc:sldMk cId="1497166392" sldId="264"/>
            <ac:spMk id="2" creationId="{77FF5E75-C031-6CDD-DF57-B7D2E31D4FCD}"/>
          </ac:spMkLst>
        </pc:spChg>
        <pc:spChg chg="del mod">
          <ac:chgData name="Nedas Janušauskas" userId="S::nedas.janusauskas@mif.stud.vu.lt::df4e6aec-44e0-4c2f-a1e8-74b8f1853aa9" providerId="AD" clId="Web-{021E4F76-5779-F97B-F7CF-A37D45461E26}" dt="2022-10-05T11:41:05.699" v="72"/>
          <ac:spMkLst>
            <pc:docMk/>
            <pc:sldMk cId="1497166392" sldId="264"/>
            <ac:spMk id="3" creationId="{C634AD89-ED55-9053-871B-21C079D101EC}"/>
          </ac:spMkLst>
        </pc:spChg>
        <pc:spChg chg="mod">
          <ac:chgData name="Nedas Janušauskas" userId="S::nedas.janusauskas@mif.stud.vu.lt::df4e6aec-44e0-4c2f-a1e8-74b8f1853aa9" providerId="AD" clId="Web-{021E4F76-5779-F97B-F7CF-A37D45461E26}" dt="2022-10-05T12:53:19.399" v="500" actId="20577"/>
          <ac:spMkLst>
            <pc:docMk/>
            <pc:sldMk cId="1497166392" sldId="264"/>
            <ac:spMk id="5" creationId="{EC3671FE-02B3-BB63-B9E8-4D3E0B7DC22F}"/>
          </ac:spMkLst>
        </pc:spChg>
      </pc:sldChg>
      <pc:sldChg chg="new del">
        <pc:chgData name="Nedas Janušauskas" userId="S::nedas.janusauskas@mif.stud.vu.lt::df4e6aec-44e0-4c2f-a1e8-74b8f1853aa9" providerId="AD" clId="Web-{021E4F76-5779-F97B-F7CF-A37D45461E26}" dt="2022-10-05T11:40:45.152" v="58"/>
        <pc:sldMkLst>
          <pc:docMk/>
          <pc:sldMk cId="2156238249" sldId="264"/>
        </pc:sldMkLst>
      </pc:sldChg>
      <pc:sldChg chg="modSp">
        <pc:chgData name="Nedas Janušauskas" userId="S::nedas.janusauskas@mif.stud.vu.lt::df4e6aec-44e0-4c2f-a1e8-74b8f1853aa9" providerId="AD" clId="Web-{021E4F76-5779-F97B-F7CF-A37D45461E26}" dt="2022-10-05T12:27:53.649" v="290" actId="20577"/>
        <pc:sldMkLst>
          <pc:docMk/>
          <pc:sldMk cId="4135263232" sldId="265"/>
        </pc:sldMkLst>
        <pc:spChg chg="mod">
          <ac:chgData name="Nedas Janušauskas" userId="S::nedas.janusauskas@mif.stud.vu.lt::df4e6aec-44e0-4c2f-a1e8-74b8f1853aa9" providerId="AD" clId="Web-{021E4F76-5779-F97B-F7CF-A37D45461E26}" dt="2022-10-05T12:27:53.649" v="290" actId="20577"/>
          <ac:spMkLst>
            <pc:docMk/>
            <pc:sldMk cId="4135263232" sldId="265"/>
            <ac:spMk id="2" creationId="{ECB50097-F312-A44E-6689-DFEB26137F80}"/>
          </ac:spMkLst>
        </pc:spChg>
        <pc:spChg chg="mod">
          <ac:chgData name="Nedas Janušauskas" userId="S::nedas.janusauskas@mif.stud.vu.lt::df4e6aec-44e0-4c2f-a1e8-74b8f1853aa9" providerId="AD" clId="Web-{021E4F76-5779-F97B-F7CF-A37D45461E26}" dt="2022-10-05T12:00:41.320" v="132" actId="20577"/>
          <ac:spMkLst>
            <pc:docMk/>
            <pc:sldMk cId="4135263232" sldId="265"/>
            <ac:spMk id="3" creationId="{997BCA44-6CDE-25F0-FEEF-547A2E9411BC}"/>
          </ac:spMkLst>
        </pc:spChg>
      </pc:sldChg>
      <pc:sldChg chg="addSp delSp modSp add ord replId">
        <pc:chgData name="Nedas Janušauskas" userId="S::nedas.janusauskas@mif.stud.vu.lt::df4e6aec-44e0-4c2f-a1e8-74b8f1853aa9" providerId="AD" clId="Web-{021E4F76-5779-F97B-F7CF-A37D45461E26}" dt="2022-10-05T13:09:09.518" v="630" actId="20577"/>
        <pc:sldMkLst>
          <pc:docMk/>
          <pc:sldMk cId="4202983703" sldId="268"/>
        </pc:sldMkLst>
        <pc:spChg chg="mod">
          <ac:chgData name="Nedas Janušauskas" userId="S::nedas.janusauskas@mif.stud.vu.lt::df4e6aec-44e0-4c2f-a1e8-74b8f1853aa9" providerId="AD" clId="Web-{021E4F76-5779-F97B-F7CF-A37D45461E26}" dt="2022-10-05T12:27:06.649" v="282" actId="20577"/>
          <ac:spMkLst>
            <pc:docMk/>
            <pc:sldMk cId="4202983703" sldId="268"/>
            <ac:spMk id="2" creationId="{CE3C95E2-4278-C2B1-692A-3019A6B010AF}"/>
          </ac:spMkLst>
        </pc:spChg>
        <pc:spChg chg="add del">
          <ac:chgData name="Nedas Janušauskas" userId="S::nedas.janusauskas@mif.stud.vu.lt::df4e6aec-44e0-4c2f-a1e8-74b8f1853aa9" providerId="AD" clId="Web-{021E4F76-5779-F97B-F7CF-A37D45461E26}" dt="2022-10-05T12:13:58.860" v="158"/>
          <ac:spMkLst>
            <pc:docMk/>
            <pc:sldMk cId="4202983703" sldId="268"/>
            <ac:spMk id="3" creationId="{A23D2DC8-ED73-47CF-A694-55DCBECF3CAA}"/>
          </ac:spMkLst>
        </pc:spChg>
        <pc:spChg chg="mod">
          <ac:chgData name="Nedas Janušauskas" userId="S::nedas.janusauskas@mif.stud.vu.lt::df4e6aec-44e0-4c2f-a1e8-74b8f1853aa9" providerId="AD" clId="Web-{021E4F76-5779-F97B-F7CF-A37D45461E26}" dt="2022-10-05T12:52:24.008" v="488" actId="20577"/>
          <ac:spMkLst>
            <pc:docMk/>
            <pc:sldMk cId="4202983703" sldId="268"/>
            <ac:spMk id="5" creationId="{2E875058-E637-4BC6-F1FC-635E6CC2B7E0}"/>
          </ac:spMkLst>
        </pc:spChg>
        <pc:spChg chg="add mod">
          <ac:chgData name="Nedas Janušauskas" userId="S::nedas.janusauskas@mif.stud.vu.lt::df4e6aec-44e0-4c2f-a1e8-74b8f1853aa9" providerId="AD" clId="Web-{021E4F76-5779-F97B-F7CF-A37D45461E26}" dt="2022-10-05T13:09:09.518" v="630" actId="20577"/>
          <ac:spMkLst>
            <pc:docMk/>
            <pc:sldMk cId="4202983703" sldId="268"/>
            <ac:spMk id="8" creationId="{45932989-475E-ECCF-8A2E-6D089894008B}"/>
          </ac:spMkLst>
        </pc:spChg>
        <pc:picChg chg="add del mod ord">
          <ac:chgData name="Nedas Janušauskas" userId="S::nedas.janusauskas@mif.stud.vu.lt::df4e6aec-44e0-4c2f-a1e8-74b8f1853aa9" providerId="AD" clId="Web-{021E4F76-5779-F97B-F7CF-A37D45461E26}" dt="2022-10-05T12:13:58.860" v="158"/>
          <ac:picMkLst>
            <pc:docMk/>
            <pc:sldMk cId="4202983703" sldId="268"/>
            <ac:picMk id="6" creationId="{F264902A-A748-D1EE-B132-12F4EE6860CE}"/>
          </ac:picMkLst>
        </pc:picChg>
        <pc:picChg chg="mod">
          <ac:chgData name="Nedas Janušauskas" userId="S::nedas.janusauskas@mif.stud.vu.lt::df4e6aec-44e0-4c2f-a1e8-74b8f1853aa9" providerId="AD" clId="Web-{021E4F76-5779-F97B-F7CF-A37D45461E26}" dt="2022-10-05T12:49:48.241" v="477" actId="1076"/>
          <ac:picMkLst>
            <pc:docMk/>
            <pc:sldMk cId="4202983703" sldId="268"/>
            <ac:picMk id="10" creationId="{FDDD88CB-25A0-8722-C3FD-FAD151AE7253}"/>
          </ac:picMkLst>
        </pc:picChg>
      </pc:sldChg>
      <pc:sldChg chg="modSp new">
        <pc:chgData name="Nedas Janušauskas" userId="S::nedas.janusauskas@mif.stud.vu.lt::df4e6aec-44e0-4c2f-a1e8-74b8f1853aa9" providerId="AD" clId="Web-{021E4F76-5779-F97B-F7CF-A37D45461E26}" dt="2022-10-05T13:31:54.750" v="973" actId="20577"/>
        <pc:sldMkLst>
          <pc:docMk/>
          <pc:sldMk cId="579362725" sldId="269"/>
        </pc:sldMkLst>
        <pc:spChg chg="mod">
          <ac:chgData name="Nedas Janušauskas" userId="S::nedas.janusauskas@mif.stud.vu.lt::df4e6aec-44e0-4c2f-a1e8-74b8f1853aa9" providerId="AD" clId="Web-{021E4F76-5779-F97B-F7CF-A37D45461E26}" dt="2022-10-05T13:26:18.716" v="646" actId="20577"/>
          <ac:spMkLst>
            <pc:docMk/>
            <pc:sldMk cId="579362725" sldId="269"/>
            <ac:spMk id="2" creationId="{1C58E7F8-C905-7FA9-FE96-C2132B304F9A}"/>
          </ac:spMkLst>
        </pc:spChg>
        <pc:spChg chg="mod">
          <ac:chgData name="Nedas Janušauskas" userId="S::nedas.janusauskas@mif.stud.vu.lt::df4e6aec-44e0-4c2f-a1e8-74b8f1853aa9" providerId="AD" clId="Web-{021E4F76-5779-F97B-F7CF-A37D45461E26}" dt="2022-10-05T13:31:54.750" v="973" actId="20577"/>
          <ac:spMkLst>
            <pc:docMk/>
            <pc:sldMk cId="579362725" sldId="269"/>
            <ac:spMk id="3" creationId="{A0A7FB69-98B5-1CF9-2A7B-18414CE1785F}"/>
          </ac:spMkLst>
        </pc:spChg>
      </pc:sldChg>
      <pc:sldChg chg="modSp new">
        <pc:chgData name="Nedas Janušauskas" userId="S::nedas.janusauskas@mif.stud.vu.lt::df4e6aec-44e0-4c2f-a1e8-74b8f1853aa9" providerId="AD" clId="Web-{021E4F76-5779-F97B-F7CF-A37D45461E26}" dt="2022-10-05T13:08:47.315" v="627" actId="20577"/>
        <pc:sldMkLst>
          <pc:docMk/>
          <pc:sldMk cId="4220006091" sldId="269"/>
        </pc:sldMkLst>
        <pc:spChg chg="mod">
          <ac:chgData name="Nedas Janušauskas" userId="S::nedas.janusauskas@mif.stud.vu.lt::df4e6aec-44e0-4c2f-a1e8-74b8f1853aa9" providerId="AD" clId="Web-{021E4F76-5779-F97B-F7CF-A37D45461E26}" dt="2022-10-05T13:04:00.468" v="577" actId="20577"/>
          <ac:spMkLst>
            <pc:docMk/>
            <pc:sldMk cId="4220006091" sldId="269"/>
            <ac:spMk id="2" creationId="{13EFB30D-2136-446A-D39E-69DD134AF6EC}"/>
          </ac:spMkLst>
        </pc:spChg>
        <pc:spChg chg="mod">
          <ac:chgData name="Nedas Janušauskas" userId="S::nedas.janusauskas@mif.stud.vu.lt::df4e6aec-44e0-4c2f-a1e8-74b8f1853aa9" providerId="AD" clId="Web-{021E4F76-5779-F97B-F7CF-A37D45461E26}" dt="2022-10-05T13:08:47.315" v="627" actId="20577"/>
          <ac:spMkLst>
            <pc:docMk/>
            <pc:sldMk cId="4220006091" sldId="269"/>
            <ac:spMk id="3" creationId="{12851EA2-384F-197D-841A-51C691996866}"/>
          </ac:spMkLst>
        </pc:spChg>
      </pc:sldChg>
    </pc:docChg>
  </pc:docChgLst>
  <pc:docChgLst>
    <pc:chgData name="Guest User" userId="S::urn:spo:anon#14e312955569a05650883a74254e610c30df8aa93570bbb0e0ef30045d2a5bff::" providerId="AD" clId="Web-{F9995DAB-3E8C-6989-8C35-18158D73FD52}"/>
    <pc:docChg chg="modSld sldOrd">
      <pc:chgData name="Guest User" userId="S::urn:spo:anon#14e312955569a05650883a74254e610c30df8aa93570bbb0e0ef30045d2a5bff::" providerId="AD" clId="Web-{F9995DAB-3E8C-6989-8C35-18158D73FD52}" dt="2022-10-05T13:31:48.819" v="290" actId="20577"/>
      <pc:docMkLst>
        <pc:docMk/>
      </pc:docMkLst>
      <pc:sldChg chg="modSp">
        <pc:chgData name="Guest User" userId="S::urn:spo:anon#14e312955569a05650883a74254e610c30df8aa93570bbb0e0ef30045d2a5bff::" providerId="AD" clId="Web-{F9995DAB-3E8C-6989-8C35-18158D73FD52}" dt="2022-10-05T11:41:08.722" v="3" actId="20577"/>
        <pc:sldMkLst>
          <pc:docMk/>
          <pc:sldMk cId="424736396" sldId="256"/>
        </pc:sldMkLst>
        <pc:spChg chg="mod">
          <ac:chgData name="Guest User" userId="S::urn:spo:anon#14e312955569a05650883a74254e610c30df8aa93570bbb0e0ef30045d2a5bff::" providerId="AD" clId="Web-{F9995DAB-3E8C-6989-8C35-18158D73FD52}" dt="2022-10-05T11:41:08.722" v="3" actId="20577"/>
          <ac:spMkLst>
            <pc:docMk/>
            <pc:sldMk cId="424736396" sldId="256"/>
            <ac:spMk id="5" creationId="{2C768B79-FE22-B011-C5E6-3D5C706ADD7A}"/>
          </ac:spMkLst>
        </pc:spChg>
      </pc:sldChg>
      <pc:sldChg chg="modSp">
        <pc:chgData name="Guest User" userId="S::urn:spo:anon#14e312955569a05650883a74254e610c30df8aa93570bbb0e0ef30045d2a5bff::" providerId="AD" clId="Web-{F9995DAB-3E8C-6989-8C35-18158D73FD52}" dt="2022-10-05T12:26:53.286" v="224" actId="20577"/>
        <pc:sldMkLst>
          <pc:docMk/>
          <pc:sldMk cId="2715356841" sldId="257"/>
        </pc:sldMkLst>
        <pc:spChg chg="mod">
          <ac:chgData name="Guest User" userId="S::urn:spo:anon#14e312955569a05650883a74254e610c30df8aa93570bbb0e0ef30045d2a5bff::" providerId="AD" clId="Web-{F9995DAB-3E8C-6989-8C35-18158D73FD52}" dt="2022-10-05T11:46:21.712" v="18" actId="20577"/>
          <ac:spMkLst>
            <pc:docMk/>
            <pc:sldMk cId="2715356841" sldId="257"/>
            <ac:spMk id="2" creationId="{9CB67E3E-6397-0720-116E-16EA7E4968A3}"/>
          </ac:spMkLst>
        </pc:spChg>
        <pc:spChg chg="mod">
          <ac:chgData name="Guest User" userId="S::urn:spo:anon#14e312955569a05650883a74254e610c30df8aa93570bbb0e0ef30045d2a5bff::" providerId="AD" clId="Web-{F9995DAB-3E8C-6989-8C35-18158D73FD52}" dt="2022-10-05T11:47:06.090" v="93" actId="20577"/>
          <ac:spMkLst>
            <pc:docMk/>
            <pc:sldMk cId="2715356841" sldId="257"/>
            <ac:spMk id="3" creationId="{D82A1AE9-F44A-A02F-EE44-C428586093D8}"/>
          </ac:spMkLst>
        </pc:spChg>
        <pc:spChg chg="mod">
          <ac:chgData name="Guest User" userId="S::urn:spo:anon#14e312955569a05650883a74254e610c30df8aa93570bbb0e0ef30045d2a5bff::" providerId="AD" clId="Web-{F9995DAB-3E8C-6989-8C35-18158D73FD52}" dt="2022-10-05T12:26:53.286" v="224" actId="20577"/>
          <ac:spMkLst>
            <pc:docMk/>
            <pc:sldMk cId="2715356841" sldId="257"/>
            <ac:spMk id="7" creationId="{A369199B-3BC0-76B1-D0A5-099436D75F38}"/>
          </ac:spMkLst>
        </pc:spChg>
        <pc:spChg chg="mod">
          <ac:chgData name="Guest User" userId="S::urn:spo:anon#14e312955569a05650883a74254e610c30df8aa93570bbb0e0ef30045d2a5bff::" providerId="AD" clId="Web-{F9995DAB-3E8C-6989-8C35-18158D73FD52}" dt="2022-10-05T12:24:40.683" v="218" actId="20577"/>
          <ac:spMkLst>
            <pc:docMk/>
            <pc:sldMk cId="2715356841" sldId="257"/>
            <ac:spMk id="8" creationId="{8CB1AAD4-7F68-52CD-6D3C-BF78BD8AFDAB}"/>
          </ac:spMkLst>
        </pc:spChg>
      </pc:sldChg>
      <pc:sldChg chg="addSp delSp modSp">
        <pc:chgData name="Guest User" userId="S::urn:spo:anon#14e312955569a05650883a74254e610c30df8aa93570bbb0e0ef30045d2a5bff::" providerId="AD" clId="Web-{F9995DAB-3E8C-6989-8C35-18158D73FD52}" dt="2022-10-05T13:31:33.458" v="287"/>
        <pc:sldMkLst>
          <pc:docMk/>
          <pc:sldMk cId="1436947609" sldId="260"/>
        </pc:sldMkLst>
        <pc:spChg chg="mod">
          <ac:chgData name="Guest User" userId="S::urn:spo:anon#14e312955569a05650883a74254e610c30df8aa93570bbb0e0ef30045d2a5bff::" providerId="AD" clId="Web-{F9995DAB-3E8C-6989-8C35-18158D73FD52}" dt="2022-10-05T13:31:33.458" v="287"/>
          <ac:spMkLst>
            <pc:docMk/>
            <pc:sldMk cId="1436947609" sldId="260"/>
            <ac:spMk id="2" creationId="{CE3C95E2-4278-C2B1-692A-3019A6B010AF}"/>
          </ac:spMkLst>
        </pc:spChg>
        <pc:spChg chg="mod">
          <ac:chgData name="Guest User" userId="S::urn:spo:anon#14e312955569a05650883a74254e610c30df8aa93570bbb0e0ef30045d2a5bff::" providerId="AD" clId="Web-{F9995DAB-3E8C-6989-8C35-18158D73FD52}" dt="2022-10-05T13:31:33.458" v="287"/>
          <ac:spMkLst>
            <pc:docMk/>
            <pc:sldMk cId="1436947609" sldId="260"/>
            <ac:spMk id="4" creationId="{D3EC1666-C9C0-6EAC-F42E-876463C604D6}"/>
          </ac:spMkLst>
        </pc:spChg>
        <pc:spChg chg="mod">
          <ac:chgData name="Guest User" userId="S::urn:spo:anon#14e312955569a05650883a74254e610c30df8aa93570bbb0e0ef30045d2a5bff::" providerId="AD" clId="Web-{F9995DAB-3E8C-6989-8C35-18158D73FD52}" dt="2022-10-05T13:31:33.458" v="287"/>
          <ac:spMkLst>
            <pc:docMk/>
            <pc:sldMk cId="1436947609" sldId="260"/>
            <ac:spMk id="5" creationId="{2E875058-E637-4BC6-F1FC-635E6CC2B7E0}"/>
          </ac:spMkLst>
        </pc:spChg>
        <pc:spChg chg="add del">
          <ac:chgData name="Guest User" userId="S::urn:spo:anon#14e312955569a05650883a74254e610c30df8aa93570bbb0e0ef30045d2a5bff::" providerId="AD" clId="Web-{F9995DAB-3E8C-6989-8C35-18158D73FD52}" dt="2022-10-05T13:31:33.458" v="287"/>
          <ac:spMkLst>
            <pc:docMk/>
            <pc:sldMk cId="1436947609" sldId="260"/>
            <ac:spMk id="10" creationId="{B07E5620-40FB-1127-86E3-481EC1995CCA}"/>
          </ac:spMkLst>
        </pc:spChg>
        <pc:spChg chg="add del">
          <ac:chgData name="Guest User" userId="S::urn:spo:anon#14e312955569a05650883a74254e610c30df8aa93570bbb0e0ef30045d2a5bff::" providerId="AD" clId="Web-{F9995DAB-3E8C-6989-8C35-18158D73FD52}" dt="2022-10-05T13:31:33.458" v="287"/>
          <ac:spMkLst>
            <pc:docMk/>
            <pc:sldMk cId="1436947609" sldId="260"/>
            <ac:spMk id="16" creationId="{2B566528-1B12-4246-9431-5C2D7D081168}"/>
          </ac:spMkLst>
        </pc:spChg>
        <pc:spChg chg="add del">
          <ac:chgData name="Guest User" userId="S::urn:spo:anon#14e312955569a05650883a74254e610c30df8aa93570bbb0e0ef30045d2a5bff::" providerId="AD" clId="Web-{F9995DAB-3E8C-6989-8C35-18158D73FD52}" dt="2022-10-05T13:31:33.458" v="287"/>
          <ac:spMkLst>
            <pc:docMk/>
            <pc:sldMk cId="1436947609" sldId="260"/>
            <ac:spMk id="18" creationId="{2E80C965-DB6D-4F81-9E9E-B027384D0BD6}"/>
          </ac:spMkLst>
        </pc:spChg>
        <pc:spChg chg="add del">
          <ac:chgData name="Guest User" userId="S::urn:spo:anon#14e312955569a05650883a74254e610c30df8aa93570bbb0e0ef30045d2a5bff::" providerId="AD" clId="Web-{F9995DAB-3E8C-6989-8C35-18158D73FD52}" dt="2022-10-05T13:31:33.458" v="287"/>
          <ac:spMkLst>
            <pc:docMk/>
            <pc:sldMk cId="1436947609" sldId="260"/>
            <ac:spMk id="20" creationId="{A580F890-B085-4E95-96AA-55AEBEC5CE6E}"/>
          </ac:spMkLst>
        </pc:spChg>
        <pc:spChg chg="add del">
          <ac:chgData name="Guest User" userId="S::urn:spo:anon#14e312955569a05650883a74254e610c30df8aa93570bbb0e0ef30045d2a5bff::" providerId="AD" clId="Web-{F9995DAB-3E8C-6989-8C35-18158D73FD52}" dt="2022-10-05T13:31:33.458" v="287"/>
          <ac:spMkLst>
            <pc:docMk/>
            <pc:sldMk cId="1436947609" sldId="260"/>
            <ac:spMk id="22" creationId="{D3F51FEB-38FB-4F6C-9F7B-2F2AFAB65463}"/>
          </ac:spMkLst>
        </pc:spChg>
        <pc:spChg chg="add del">
          <ac:chgData name="Guest User" userId="S::urn:spo:anon#14e312955569a05650883a74254e610c30df8aa93570bbb0e0ef30045d2a5bff::" providerId="AD" clId="Web-{F9995DAB-3E8C-6989-8C35-18158D73FD52}" dt="2022-10-05T13:31:33.458" v="287"/>
          <ac:spMkLst>
            <pc:docMk/>
            <pc:sldMk cId="1436947609" sldId="260"/>
            <ac:spMk id="24" creationId="{1E547BA6-BAE0-43BB-A7CA-60F69CE252F0}"/>
          </ac:spMkLst>
        </pc:spChg>
        <pc:graphicFrameChg chg="add del">
          <ac:chgData name="Guest User" userId="S::urn:spo:anon#14e312955569a05650883a74254e610c30df8aa93570bbb0e0ef30045d2a5bff::" providerId="AD" clId="Web-{F9995DAB-3E8C-6989-8C35-18158D73FD52}" dt="2022-10-05T13:31:33.458" v="287"/>
          <ac:graphicFrameMkLst>
            <pc:docMk/>
            <pc:sldMk cId="1436947609" sldId="260"/>
            <ac:graphicFrameMk id="12" creationId="{9FE5E965-004C-41F1-2765-CEEC629BC0E4}"/>
          </ac:graphicFrameMkLst>
        </pc:graphicFrameChg>
      </pc:sldChg>
      <pc:sldChg chg="modSp">
        <pc:chgData name="Guest User" userId="S::urn:spo:anon#14e312955569a05650883a74254e610c30df8aa93570bbb0e0ef30045d2a5bff::" providerId="AD" clId="Web-{F9995DAB-3E8C-6989-8C35-18158D73FD52}" dt="2022-10-05T13:29:13.496" v="281" actId="20577"/>
        <pc:sldMkLst>
          <pc:docMk/>
          <pc:sldMk cId="1703583134" sldId="261"/>
        </pc:sldMkLst>
        <pc:spChg chg="mod">
          <ac:chgData name="Guest User" userId="S::urn:spo:anon#14e312955569a05650883a74254e610c30df8aa93570bbb0e0ef30045d2a5bff::" providerId="AD" clId="Web-{F9995DAB-3E8C-6989-8C35-18158D73FD52}" dt="2022-10-05T13:29:13.496" v="281" actId="20577"/>
          <ac:spMkLst>
            <pc:docMk/>
            <pc:sldMk cId="1703583134" sldId="261"/>
            <ac:spMk id="5" creationId="{F9F3129D-46BB-7520-3F16-D51F9AAB4EE8}"/>
          </ac:spMkLst>
        </pc:spChg>
      </pc:sldChg>
      <pc:sldChg chg="modSp ord">
        <pc:chgData name="Guest User" userId="S::urn:spo:anon#14e312955569a05650883a74254e610c30df8aa93570bbb0e0ef30045d2a5bff::" providerId="AD" clId="Web-{F9995DAB-3E8C-6989-8C35-18158D73FD52}" dt="2022-10-05T13:29:05.636" v="277" actId="20577"/>
        <pc:sldMkLst>
          <pc:docMk/>
          <pc:sldMk cId="3689003944" sldId="262"/>
        </pc:sldMkLst>
        <pc:spChg chg="mod">
          <ac:chgData name="Guest User" userId="S::urn:spo:anon#14e312955569a05650883a74254e610c30df8aa93570bbb0e0ef30045d2a5bff::" providerId="AD" clId="Web-{F9995DAB-3E8C-6989-8C35-18158D73FD52}" dt="2022-10-05T13:22:55.954" v="275" actId="20577"/>
          <ac:spMkLst>
            <pc:docMk/>
            <pc:sldMk cId="3689003944" sldId="262"/>
            <ac:spMk id="3" creationId="{553420E8-0547-8878-B488-ED540C37B7FB}"/>
          </ac:spMkLst>
        </pc:spChg>
        <pc:spChg chg="mod">
          <ac:chgData name="Guest User" userId="S::urn:spo:anon#14e312955569a05650883a74254e610c30df8aa93570bbb0e0ef30045d2a5bff::" providerId="AD" clId="Web-{F9995DAB-3E8C-6989-8C35-18158D73FD52}" dt="2022-10-05T13:29:05.636" v="277" actId="20577"/>
          <ac:spMkLst>
            <pc:docMk/>
            <pc:sldMk cId="3689003944" sldId="262"/>
            <ac:spMk id="5" creationId="{7248B754-896D-495E-2FD0-C4A8BEA713EC}"/>
          </ac:spMkLst>
        </pc:spChg>
      </pc:sldChg>
      <pc:sldChg chg="modSp">
        <pc:chgData name="Guest User" userId="S::urn:spo:anon#14e312955569a05650883a74254e610c30df8aa93570bbb0e0ef30045d2a5bff::" providerId="AD" clId="Web-{F9995DAB-3E8C-6989-8C35-18158D73FD52}" dt="2022-10-05T13:29:16.168" v="283" actId="20577"/>
        <pc:sldMkLst>
          <pc:docMk/>
          <pc:sldMk cId="2474636435" sldId="263"/>
        </pc:sldMkLst>
        <pc:spChg chg="mod">
          <ac:chgData name="Guest User" userId="S::urn:spo:anon#14e312955569a05650883a74254e610c30df8aa93570bbb0e0ef30045d2a5bff::" providerId="AD" clId="Web-{F9995DAB-3E8C-6989-8C35-18158D73FD52}" dt="2022-10-05T13:29:16.168" v="283" actId="20577"/>
          <ac:spMkLst>
            <pc:docMk/>
            <pc:sldMk cId="2474636435" sldId="263"/>
            <ac:spMk id="5" creationId="{DE7C9CC4-B7BA-9C00-2E6B-737C6D93F438}"/>
          </ac:spMkLst>
        </pc:spChg>
      </pc:sldChg>
      <pc:sldChg chg="modSp">
        <pc:chgData name="Guest User" userId="S::urn:spo:anon#14e312955569a05650883a74254e610c30df8aa93570bbb0e0ef30045d2a5bff::" providerId="AD" clId="Web-{F9995DAB-3E8C-6989-8C35-18158D73FD52}" dt="2022-10-05T13:31:48.819" v="290" actId="20577"/>
        <pc:sldMkLst>
          <pc:docMk/>
          <pc:sldMk cId="1497166392" sldId="264"/>
        </pc:sldMkLst>
        <pc:spChg chg="mod">
          <ac:chgData name="Guest User" userId="S::urn:spo:anon#14e312955569a05650883a74254e610c30df8aa93570bbb0e0ef30045d2a5bff::" providerId="AD" clId="Web-{F9995DAB-3E8C-6989-8C35-18158D73FD52}" dt="2022-10-05T13:31:48.819" v="290" actId="20577"/>
          <ac:spMkLst>
            <pc:docMk/>
            <pc:sldMk cId="1497166392" sldId="264"/>
            <ac:spMk id="5" creationId="{EC3671FE-02B3-BB63-B9E8-4D3E0B7DC22F}"/>
          </ac:spMkLst>
        </pc:spChg>
      </pc:sldChg>
      <pc:sldChg chg="addSp delSp modSp">
        <pc:chgData name="Guest User" userId="S::urn:spo:anon#14e312955569a05650883a74254e610c30df8aa93570bbb0e0ef30045d2a5bff::" providerId="AD" clId="Web-{F9995DAB-3E8C-6989-8C35-18158D73FD52}" dt="2022-10-05T12:47:55.904" v="226" actId="20577"/>
        <pc:sldMkLst>
          <pc:docMk/>
          <pc:sldMk cId="4202983703" sldId="268"/>
        </pc:sldMkLst>
        <pc:spChg chg="del">
          <ac:chgData name="Guest User" userId="S::urn:spo:anon#14e312955569a05650883a74254e610c30df8aa93570bbb0e0ef30045d2a5bff::" providerId="AD" clId="Web-{F9995DAB-3E8C-6989-8C35-18158D73FD52}" dt="2022-10-05T12:14:50.642" v="94"/>
          <ac:spMkLst>
            <pc:docMk/>
            <pc:sldMk cId="4202983703" sldId="268"/>
            <ac:spMk id="3" creationId="{A23D2DC8-ED73-47CF-A694-55DCBECF3CAA}"/>
          </ac:spMkLst>
        </pc:spChg>
        <pc:spChg chg="mod">
          <ac:chgData name="Guest User" userId="S::urn:spo:anon#14e312955569a05650883a74254e610c30df8aa93570bbb0e0ef30045d2a5bff::" providerId="AD" clId="Web-{F9995DAB-3E8C-6989-8C35-18158D73FD52}" dt="2022-10-05T12:47:55.904" v="226" actId="20577"/>
          <ac:spMkLst>
            <pc:docMk/>
            <pc:sldMk cId="4202983703" sldId="268"/>
            <ac:spMk id="5" creationId="{2E875058-E637-4BC6-F1FC-635E6CC2B7E0}"/>
          </ac:spMkLst>
        </pc:spChg>
        <pc:spChg chg="add del mod">
          <ac:chgData name="Guest User" userId="S::urn:spo:anon#14e312955569a05650883a74254e610c30df8aa93570bbb0e0ef30045d2a5bff::" providerId="AD" clId="Web-{F9995DAB-3E8C-6989-8C35-18158D73FD52}" dt="2022-10-05T12:15:57.694" v="96"/>
          <ac:spMkLst>
            <pc:docMk/>
            <pc:sldMk cId="4202983703" sldId="268"/>
            <ac:spMk id="9" creationId="{8215B1DC-D24D-0C25-69F6-707ECF7C143B}"/>
          </ac:spMkLst>
        </pc:spChg>
        <pc:picChg chg="add del mod ord">
          <ac:chgData name="Guest User" userId="S::urn:spo:anon#14e312955569a05650883a74254e610c30df8aa93570bbb0e0ef30045d2a5bff::" providerId="AD" clId="Web-{F9995DAB-3E8C-6989-8C35-18158D73FD52}" dt="2022-10-05T12:15:18.082" v="95"/>
          <ac:picMkLst>
            <pc:docMk/>
            <pc:sldMk cId="4202983703" sldId="268"/>
            <ac:picMk id="7" creationId="{85054803-98BD-6040-F753-B1733BAE3D3C}"/>
          </ac:picMkLst>
        </pc:picChg>
        <pc:picChg chg="add mod ord">
          <ac:chgData name="Guest User" userId="S::urn:spo:anon#14e312955569a05650883a74254e610c30df8aa93570bbb0e0ef30045d2a5bff::" providerId="AD" clId="Web-{F9995DAB-3E8C-6989-8C35-18158D73FD52}" dt="2022-10-05T12:15:57.694" v="96"/>
          <ac:picMkLst>
            <pc:docMk/>
            <pc:sldMk cId="4202983703" sldId="268"/>
            <ac:picMk id="10" creationId="{FDDD88CB-25A0-8722-C3FD-FAD151AE7253}"/>
          </ac:picMkLst>
        </pc:picChg>
      </pc:sldChg>
    </pc:docChg>
  </pc:docChgLst>
  <pc:docChgLst>
    <pc:chgData name="Nedas Janušauskas" userId="S::nedas.janusauskas@mif.stud.vu.lt::df4e6aec-44e0-4c2f-a1e8-74b8f1853aa9" providerId="AD" clId="Web-{98BC222F-E99E-C388-0FDD-9A852B3A829C}"/>
    <pc:docChg chg="modSld">
      <pc:chgData name="Nedas Janušauskas" userId="S::nedas.janusauskas@mif.stud.vu.lt::df4e6aec-44e0-4c2f-a1e8-74b8f1853aa9" providerId="AD" clId="Web-{98BC222F-E99E-C388-0FDD-9A852B3A829C}" dt="2022-10-05T11:27:22.544" v="5" actId="20577"/>
      <pc:docMkLst>
        <pc:docMk/>
      </pc:docMkLst>
      <pc:sldChg chg="modSp">
        <pc:chgData name="Nedas Janušauskas" userId="S::nedas.janusauskas@mif.stud.vu.lt::df4e6aec-44e0-4c2f-a1e8-74b8f1853aa9" providerId="AD" clId="Web-{98BC222F-E99E-C388-0FDD-9A852B3A829C}" dt="2022-10-05T11:27:22.544" v="5" actId="20577"/>
        <pc:sldMkLst>
          <pc:docMk/>
          <pc:sldMk cId="424736396" sldId="256"/>
        </pc:sldMkLst>
        <pc:spChg chg="mod">
          <ac:chgData name="Nedas Janušauskas" userId="S::nedas.janusauskas@mif.stud.vu.lt::df4e6aec-44e0-4c2f-a1e8-74b8f1853aa9" providerId="AD" clId="Web-{98BC222F-E99E-C388-0FDD-9A852B3A829C}" dt="2022-10-05T11:27:22.544" v="5" actId="20577"/>
          <ac:spMkLst>
            <pc:docMk/>
            <pc:sldMk cId="424736396" sldId="25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Antrinis pavadinima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t-LT"/>
              <a:t>Spustelėję redag. ruoš. paantrš. stilių</a:t>
            </a:r>
            <a:endParaRPr lang="en-US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2022-10-06    Rover, VU, MIF</a:t>
            </a:r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85905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Vertikalaus teksto vietos rezervavimo ženklas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US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2022-10-06    Rover, VU, MIF</a:t>
            </a:r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0211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us pavadinima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Vertikalaus teksto vietos rezervavimo ženklas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US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2022-10-06    Rover, VU, MIF</a:t>
            </a:r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7225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US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2022-10-06    Rover, VU, MIF</a:t>
            </a:r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5498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cijos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/>
              <a:t>Spustelėję redag. ruoš. teksto stilių</a:t>
            </a:r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2022-10-06    Rover, VU, MIF</a:t>
            </a:r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38238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Turinio vietos rezervavimo ženklas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US"/>
          </a:p>
        </p:txBody>
      </p:sp>
      <p:sp>
        <p:nvSpPr>
          <p:cNvPr id="4" name="Turinio vietos rezervavimo ženklas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US"/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2022-10-06    Rover, VU, MIF</a:t>
            </a:r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33263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Spustelėję redag. ruoš. teksto stilių</a:t>
            </a:r>
          </a:p>
        </p:txBody>
      </p:sp>
      <p:sp>
        <p:nvSpPr>
          <p:cNvPr id="4" name="Turinio vietos rezervavimo ženklas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US"/>
          </a:p>
        </p:txBody>
      </p:sp>
      <p:sp>
        <p:nvSpPr>
          <p:cNvPr id="5" name="Teksto vietos rezervavimo ženklas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Spustelėję redag. ruoš. teksto stilių</a:t>
            </a:r>
          </a:p>
        </p:txBody>
      </p:sp>
      <p:sp>
        <p:nvSpPr>
          <p:cNvPr id="6" name="Turinio vietos rezervavimo ženklas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US"/>
          </a:p>
        </p:txBody>
      </p:sp>
      <p:sp>
        <p:nvSpPr>
          <p:cNvPr id="7" name="Datos vietos rezervavimo ženklas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8" name="Poraštės vietos rezervavimo ženklas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2022-10-06    Rover, VU, MIF</a:t>
            </a:r>
          </a:p>
        </p:txBody>
      </p:sp>
      <p:sp>
        <p:nvSpPr>
          <p:cNvPr id="9" name="Skaidrės numerio vietos rezervavimo ženklas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9411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Datos vietos rezervavimo ženklas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Poraštės vietos rezervavimo ženklas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2022-10-06    Rover, VU, MIF</a:t>
            </a:r>
          </a:p>
        </p:txBody>
      </p:sp>
      <p:sp>
        <p:nvSpPr>
          <p:cNvPr id="5" name="Skaidrės numerio vietos rezervavimo ženklas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08305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os vietos rezervavimo ženklas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3" name="Poraštės vietos rezervavimo ženklas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2022-10-06    Rover, VU, MIF</a:t>
            </a:r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55966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US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/>
              <a:t>Spustelėję redag. ruoš. teksto stilių</a:t>
            </a:r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2022-10-06    Rover, VU, MIF</a:t>
            </a:r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66276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Paveikslėlio vietos rezervavimo ženklas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/>
              <a:t>Spustelėję redag. ruoš. teksto stilių</a:t>
            </a:r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3E68-314E-4E62-AA8A-BE3F20F8152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2022-10-06    Rover, VU, MIF</a:t>
            </a:r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99628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o vietos rezervavimo ženkla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/>
              <a:t>Spustelėję redag. ruoš. pavad. stilių</a:t>
            </a:r>
            <a:endParaRPr lang="en-US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US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E3E68-314E-4E62-AA8A-BE3F20F8152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2022-10-06    Rover, VU, MIF</a:t>
            </a:r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5F65A-0D26-4EA2-8D80-8F2A7746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46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ctrTitle"/>
          </p:nvPr>
        </p:nvSpPr>
        <p:spPr>
          <a:xfrm>
            <a:off x="1524000" y="2596668"/>
            <a:ext cx="9144000" cy="1410253"/>
          </a:xfrm>
        </p:spPr>
        <p:txBody>
          <a:bodyPr>
            <a:normAutofit/>
          </a:bodyPr>
          <a:lstStyle/>
          <a:p>
            <a:r>
              <a:rPr lang="en-US" sz="2800">
                <a:ea typeface="+mj-lt"/>
                <a:cs typeface="+mj-lt"/>
              </a:rPr>
              <a:t>VILNIUS UNIVERSITY, FACULTY OF MATHEMATICS AND INFORMATICS, INFORMATION TECHNOLOGIES STUDY PROGRAMME</a:t>
            </a:r>
            <a:endParaRPr lang="en-US" sz="2800">
              <a:cs typeface="Calibri Light"/>
            </a:endParaRPr>
          </a:p>
        </p:txBody>
      </p:sp>
      <p:sp>
        <p:nvSpPr>
          <p:cNvPr id="3" name="Antrinis pavadinimas 2"/>
          <p:cNvSpPr>
            <a:spLocks noGrp="1"/>
          </p:cNvSpPr>
          <p:nvPr>
            <p:ph type="subTitle" idx="1"/>
          </p:nvPr>
        </p:nvSpPr>
        <p:spPr>
          <a:xfrm>
            <a:off x="1524000" y="4281212"/>
            <a:ext cx="9144000" cy="1655762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Done by:</a:t>
            </a:r>
          </a:p>
          <a:p>
            <a:r>
              <a:rPr lang="en-US" dirty="0" err="1">
                <a:ea typeface="+mn-lt"/>
                <a:cs typeface="+mn-lt"/>
              </a:rPr>
              <a:t>Nedas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Janušauskas</a:t>
            </a:r>
            <a:endParaRPr lang="en-US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Adomas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Jonavičius</a:t>
            </a:r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Aistė </a:t>
            </a:r>
            <a:r>
              <a:rPr lang="en-US" b="1" dirty="0" err="1">
                <a:ea typeface="+mn-lt"/>
                <a:cs typeface="+mn-lt"/>
              </a:rPr>
              <a:t>Grigalūnaitė</a:t>
            </a:r>
            <a:endParaRPr lang="en-US" b="1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Gabrielius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Drungilas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Supervisor: Linas </a:t>
            </a:r>
            <a:r>
              <a:rPr lang="en-US" dirty="0" err="1">
                <a:ea typeface="+mn-lt"/>
                <a:cs typeface="+mn-lt"/>
              </a:rPr>
              <a:t>Bukauskas</a:t>
            </a:r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BC6DCB-E926-8CD9-79D7-5F5922BDDF8B}"/>
              </a:ext>
            </a:extLst>
          </p:cNvPr>
          <p:cNvSpPr txBox="1"/>
          <p:nvPr/>
        </p:nvSpPr>
        <p:spPr>
          <a:xfrm>
            <a:off x="2347292" y="1676400"/>
            <a:ext cx="761337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>
                <a:latin typeface="Arial"/>
                <a:cs typeface="Arial"/>
              </a:rPr>
              <a:t>Rover</a:t>
            </a:r>
            <a:endParaRPr lang="en-US" sz="3600" b="1">
              <a:cs typeface="Calibri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E5B1B43-C8F4-6E25-02A9-409F36737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2022-10-06    Rover, VU, MIF</a:t>
            </a:r>
          </a:p>
        </p:txBody>
      </p:sp>
    </p:spTree>
    <p:extLst>
      <p:ext uri="{BB962C8B-B14F-4D97-AF65-F5344CB8AC3E}">
        <p14:creationId xmlns:p14="http://schemas.microsoft.com/office/powerpoint/2010/main" val="424736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8973F-FF06-DB10-8789-8E4C28D7A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9813"/>
          </a:xfrm>
        </p:spPr>
        <p:txBody>
          <a:bodyPr/>
          <a:lstStyle/>
          <a:p>
            <a:pPr algn="ctr"/>
            <a:r>
              <a:rPr lang="en-US" b="1">
                <a:cs typeface="Calibri Light"/>
              </a:rPr>
              <a:t>THANK YOU FOR YOUR ATTENTION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7C9CC4-B7BA-9C00-2E6B-737C6D93F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11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954CDC-7DD5-C289-A44A-C34D9A0FA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2022-10-06    Rover, VU, MIF</a:t>
            </a:r>
          </a:p>
        </p:txBody>
      </p:sp>
    </p:spTree>
    <p:extLst>
      <p:ext uri="{BB962C8B-B14F-4D97-AF65-F5344CB8AC3E}">
        <p14:creationId xmlns:p14="http://schemas.microsoft.com/office/powerpoint/2010/main" val="2474636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F5E75-C031-6CDD-DF57-B7D2E31D4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9813"/>
          </a:xfrm>
        </p:spPr>
        <p:txBody>
          <a:bodyPr/>
          <a:lstStyle/>
          <a:p>
            <a:pPr algn="ctr"/>
            <a:r>
              <a:rPr lang="en-US" b="1" dirty="0">
                <a:cs typeface="Calibri Light"/>
              </a:rPr>
              <a:t>QUESTIONS?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671FE-02B3-BB63-B9E8-4D3E0B7DC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12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63B785-C237-FA85-472E-E354E8095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2022-10-06    Rover, VU, MIF</a:t>
            </a:r>
          </a:p>
        </p:txBody>
      </p:sp>
    </p:spTree>
    <p:extLst>
      <p:ext uri="{BB962C8B-B14F-4D97-AF65-F5344CB8AC3E}">
        <p14:creationId xmlns:p14="http://schemas.microsoft.com/office/powerpoint/2010/main" val="1497166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50097-F312-A44E-6689-DFEB26137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cs typeface="Calibri Light"/>
              </a:rPr>
              <a:t>Outline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BCA44-6CDE-25F0-FEEF-547A2E941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Introduction of idea and vision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Project requirements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Technologies used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Implementation plan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Current status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E0ED6-D013-9516-B483-3A97C0E99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2022-10-06    Rover, VU, MIF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3B6A6-1DCC-590A-6F2D-32C1661B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35263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D8E68-BF8E-D4F5-04DB-F60E8839D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cs typeface="Calibri Light"/>
              </a:rPr>
              <a:t>Introduction of idea and vision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45070-5C77-E0BA-A375-D97F44D13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07318" cy="43679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ea typeface="+mn-lt"/>
                <a:cs typeface="+mn-lt"/>
              </a:rPr>
              <a:t>Main capabilities: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Sensing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Movement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Intelligence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ea typeface="+mn-lt"/>
                <a:cs typeface="+mn-lt"/>
              </a:rPr>
              <a:t>Basic Rover structure:</a:t>
            </a:r>
            <a:endParaRPr lang="en-US" dirty="0"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+mn-lt"/>
                <a:cs typeface="+mn-lt"/>
              </a:rPr>
              <a:t>Raspberry pi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cs typeface="Calibri"/>
              </a:rPr>
              <a:t>3D printed casing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cs typeface="Calibri"/>
              </a:rPr>
              <a:t>Various sensors and motors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D955DE-0D1E-2568-53BC-E25E756F1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2022-10-06    Rover, VU, MIF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696A8A-BC92-A69D-7403-05A598A8D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84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B367F-F23C-8AF5-153F-6956E157A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cs typeface="Calibri Light"/>
              </a:rPr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13136-A055-DA12-4BF0-8773E0350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Free movement</a:t>
            </a:r>
          </a:p>
          <a:p>
            <a:r>
              <a:rPr lang="en-US">
                <a:cs typeface="Calibri"/>
              </a:rPr>
              <a:t>Movement is decided without user input</a:t>
            </a:r>
          </a:p>
          <a:p>
            <a:r>
              <a:rPr lang="en-US">
                <a:cs typeface="Calibri"/>
              </a:rPr>
              <a:t>Obstacle detection</a:t>
            </a:r>
          </a:p>
          <a:p>
            <a:r>
              <a:rPr lang="en-US">
                <a:cs typeface="Calibri"/>
              </a:rPr>
              <a:t>Obstacle avoidance</a:t>
            </a:r>
          </a:p>
          <a:p>
            <a:r>
              <a:rPr lang="en-US">
                <a:cs typeface="Calibri"/>
              </a:rPr>
              <a:t>Sound signals</a:t>
            </a:r>
          </a:p>
          <a:p>
            <a:endParaRPr lang="en-US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98ECCB-7341-233E-74CE-3A98BE3EF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A62692-FF95-0D5B-D9D3-15C527135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2022-10-06    Rover, VU, MIF</a:t>
            </a:r>
          </a:p>
        </p:txBody>
      </p:sp>
    </p:spTree>
    <p:extLst>
      <p:ext uri="{BB962C8B-B14F-4D97-AF65-F5344CB8AC3E}">
        <p14:creationId xmlns:p14="http://schemas.microsoft.com/office/powerpoint/2010/main" val="2663784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33ABB-36AD-7879-2422-F97E09B0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cs typeface="Calibri Light"/>
              </a:rPr>
              <a:t>Non-functional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74E17-DD9A-490E-9661-8D6576813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Robot will be operational until turned off</a:t>
            </a:r>
          </a:p>
          <a:p>
            <a:r>
              <a:rPr lang="en-US">
                <a:cs typeface="Calibri"/>
              </a:rPr>
              <a:t>Expected battery life – 2 hours</a:t>
            </a:r>
          </a:p>
          <a:p>
            <a:r>
              <a:rPr lang="en-US">
                <a:cs typeface="Calibri"/>
              </a:rPr>
              <a:t>Easy to operate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382417-5CD3-8794-9BE3-44D1EB0C9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2A587-18D9-3EE8-D8B0-1CCFA6413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2022-10-06    Rover, VU, MIF</a:t>
            </a:r>
          </a:p>
        </p:txBody>
      </p:sp>
    </p:spTree>
    <p:extLst>
      <p:ext uri="{BB962C8B-B14F-4D97-AF65-F5344CB8AC3E}">
        <p14:creationId xmlns:p14="http://schemas.microsoft.com/office/powerpoint/2010/main" val="1958378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C95E2-4278-C2B1-692A-3019A6B01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cs typeface="Calibri Light"/>
              </a:rPr>
              <a:t>Hardware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875058-E637-4BC6-F1FC-635E6CC2B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6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EC1666-C9C0-6EAC-F42E-876463C60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2022-10-06    Rover, VU, MIF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932989-475E-ECCF-8A2E-6D089894008B}"/>
              </a:ext>
            </a:extLst>
          </p:cNvPr>
          <p:cNvSpPr txBox="1"/>
          <p:nvPr/>
        </p:nvSpPr>
        <p:spPr>
          <a:xfrm>
            <a:off x="4102099" y="5988050"/>
            <a:ext cx="39973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Figure 1: "Rover" hardware diagram.</a:t>
            </a:r>
            <a:endParaRPr lang="en-US"/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E5A8FABD-CA52-4D6D-BF3E-1DE54870F1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203" y="1452562"/>
            <a:ext cx="4661593" cy="4351338"/>
          </a:xfrm>
        </p:spPr>
      </p:pic>
    </p:spTree>
    <p:extLst>
      <p:ext uri="{BB962C8B-B14F-4D97-AF65-F5344CB8AC3E}">
        <p14:creationId xmlns:p14="http://schemas.microsoft.com/office/powerpoint/2010/main" val="4202983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C95E2-4278-C2B1-692A-3019A6B01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07317" cy="13468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>
                <a:cs typeface="Calibri Light"/>
              </a:rPr>
              <a:t>Software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EC1666-C9C0-6EAC-F42E-876463C60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2022-10-06    Rover, VU, MIF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875058-E637-4BC6-F1FC-635E6CC2B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cs typeface="Calibri"/>
              </a:rPr>
              <a:t>7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07E5620-40FB-1127-86E3-481EC1995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Linux OS</a:t>
            </a:r>
          </a:p>
          <a:p>
            <a:r>
              <a:rPr lang="en-US">
                <a:ea typeface="+mn-lt"/>
                <a:cs typeface="+mn-lt"/>
              </a:rPr>
              <a:t>Python</a:t>
            </a:r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OpenCV</a:t>
            </a:r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BASH</a:t>
            </a:r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Git</a:t>
            </a:r>
          </a:p>
          <a:p>
            <a:r>
              <a:rPr lang="en-US">
                <a:ea typeface="+mn-lt"/>
                <a:cs typeface="+mn-lt"/>
              </a:rPr>
              <a:t>C++ (Possibly)</a:t>
            </a:r>
          </a:p>
        </p:txBody>
      </p:sp>
    </p:spTree>
    <p:extLst>
      <p:ext uri="{BB962C8B-B14F-4D97-AF65-F5344CB8AC3E}">
        <p14:creationId xmlns:p14="http://schemas.microsoft.com/office/powerpoint/2010/main" val="1436947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8E7F8-C905-7FA9-FE96-C2132B304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cs typeface="Calibri Light" panose="020F0302020204030204"/>
              </a:rPr>
              <a:t>Accomplishments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7FB69-98B5-1CF9-2A7B-18414CE17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Acquired hardware components</a:t>
            </a:r>
          </a:p>
          <a:p>
            <a:r>
              <a:rPr lang="en-US" dirty="0">
                <a:cs typeface="Calibri"/>
              </a:rPr>
              <a:t>Robot body prototype</a:t>
            </a:r>
          </a:p>
          <a:p>
            <a:r>
              <a:rPr lang="en-US" dirty="0">
                <a:cs typeface="Calibri"/>
              </a:rPr>
              <a:t>Printed robot base</a:t>
            </a:r>
          </a:p>
          <a:p>
            <a:r>
              <a:rPr lang="en-US" dirty="0">
                <a:cs typeface="Calibri"/>
              </a:rPr>
              <a:t>Testing hardware</a:t>
            </a:r>
          </a:p>
          <a:p>
            <a:r>
              <a:rPr lang="en-US" dirty="0">
                <a:cs typeface="Calibri"/>
              </a:rPr>
              <a:t>Testing software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E8DD0B-0BD8-8565-3100-77C86FA31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2022-10-06    Rover, VU, MIF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F3763F-013F-7E2F-549E-3E9FCAD6F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62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358B8-652E-E34A-0FFB-5AC5FFDF6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cs typeface="Calibri Light"/>
              </a:rPr>
              <a:t>Current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420E8-0547-8878-B488-ED540C37B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Hardware assembly</a:t>
            </a:r>
          </a:p>
          <a:p>
            <a:r>
              <a:rPr lang="en-US" dirty="0">
                <a:cs typeface="Calibri"/>
              </a:rPr>
              <a:t>Robot body printing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48B754-896D-495E-2FD0-C4A8BEA71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5694C5-69EE-BC90-EE0B-241D7E1B3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2022-10-06    Rover, VU, MIF</a:t>
            </a:r>
          </a:p>
        </p:txBody>
      </p:sp>
    </p:spTree>
    <p:extLst>
      <p:ext uri="{BB962C8B-B14F-4D97-AF65-F5344CB8AC3E}">
        <p14:creationId xmlns:p14="http://schemas.microsoft.com/office/powerpoint/2010/main" val="3689003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232</Words>
  <Application>Microsoft Office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Arial,Sans-Serif</vt:lpstr>
      <vt:lpstr>Calibri</vt:lpstr>
      <vt:lpstr>Calibri Light</vt:lpstr>
      <vt:lpstr>Office tema</vt:lpstr>
      <vt:lpstr>VILNIUS UNIVERSITY, FACULTY OF MATHEMATICS AND INFORMATICS, INFORMATION TECHNOLOGIES STUDY PROGRAMME</vt:lpstr>
      <vt:lpstr>Outline</vt:lpstr>
      <vt:lpstr>Introduction of idea and vision</vt:lpstr>
      <vt:lpstr>Functional requirements</vt:lpstr>
      <vt:lpstr>Non-functional requirements</vt:lpstr>
      <vt:lpstr>Hardware</vt:lpstr>
      <vt:lpstr>Software</vt:lpstr>
      <vt:lpstr>Accomplishments</vt:lpstr>
      <vt:lpstr>Current Status</vt:lpstr>
      <vt:lpstr>THANK YOU FOR YOUR ATTENTION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Aistė Grigaliūnaitė</cp:lastModifiedBy>
  <cp:revision>76</cp:revision>
  <dcterms:created xsi:type="dcterms:W3CDTF">2022-10-05T11:22:58Z</dcterms:created>
  <dcterms:modified xsi:type="dcterms:W3CDTF">2022-10-17T12:08:16Z</dcterms:modified>
</cp:coreProperties>
</file>