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2"/>
  </p:notesMasterIdLst>
  <p:sldIdLst>
    <p:sldId id="256" r:id="rId2"/>
    <p:sldId id="265" r:id="rId3"/>
    <p:sldId id="270" r:id="rId4"/>
    <p:sldId id="258" r:id="rId5"/>
    <p:sldId id="260" r:id="rId6"/>
    <p:sldId id="268" r:id="rId7"/>
    <p:sldId id="287" r:id="rId8"/>
    <p:sldId id="288" r:id="rId9"/>
    <p:sldId id="278" r:id="rId10"/>
    <p:sldId id="284" r:id="rId11"/>
    <p:sldId id="282" r:id="rId12"/>
    <p:sldId id="283" r:id="rId13"/>
    <p:sldId id="285" r:id="rId14"/>
    <p:sldId id="286" r:id="rId15"/>
    <p:sldId id="272" r:id="rId16"/>
    <p:sldId id="275" r:id="rId17"/>
    <p:sldId id="280" r:id="rId18"/>
    <p:sldId id="289" r:id="rId19"/>
    <p:sldId id="263" r:id="rId20"/>
    <p:sldId id="264" r:id="rId21"/>
  </p:sldIdLst>
  <p:sldSz cx="12192000" cy="6858000"/>
  <p:notesSz cx="6858000" cy="9144000"/>
  <p:defaultTextStyle>
    <a:defPPr>
      <a:defRPr lang="en-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E96236-BB8F-4541-B10C-33F34E5487A8}" v="426" dt="2022-12-19T17:31:50.800"/>
    <p1510:client id="{243CDE5E-3AA1-1870-6772-5D16A60B4D7D}" v="306" dt="2022-12-19T17:18:04.994"/>
    <p1510:client id="{2F2F16F4-A2F8-F513-0C83-80AC38288A71}" v="302" dt="2022-12-19T23:11:36.333"/>
    <p1510:client id="{378B24E7-35E4-D344-4D49-1738BC3F787A}" v="9" dt="2022-12-19T12:36:09.861"/>
    <p1510:client id="{6986E53B-014D-D04F-7F56-924D7198F16D}" v="3" dt="2022-12-20T07:06:56.480"/>
    <p1510:client id="{8AB1BBDD-C5E4-BE5C-0EAC-DA2B837964A3}" v="65" dt="2022-12-19T22:20:27.389"/>
    <p1510:client id="{9CB69B09-A18B-81A6-BF2A-3B2927B4CE17}" v="11" dt="2022-12-19T15:22:05.451"/>
    <p1510:client id="{A6B75F38-E6C1-0914-3204-4DAEA3FC7160}" v="839" dt="2022-12-20T01:06:55.709"/>
    <p1510:client id="{A81562B1-1A74-3443-8293-441F79BF18AC}" v="9" dt="2022-12-19T19:10:49.099"/>
    <p1510:client id="{BD7BA0AF-F310-98C2-4601-DF9EF9DF15D3}" v="174" dt="2022-12-19T14:23:42.941"/>
    <p1510:client id="{C648A8F5-EE8C-D1A3-1E5B-B8D29A650C67}" v="488" dt="2022-12-19T22:26:34.740"/>
    <p1510:client id="{D53E1538-DE75-AEB1-7285-AD10B04D8F77}" v="23" dt="2022-12-19T17:53:17.257"/>
    <p1510:client id="{D66CF0F8-0707-CBA7-4C16-CA8D4C0DA710}" v="38" dt="2022-12-19T17:55:41.165"/>
    <p1510:client id="{D8DD7420-7411-B2B5-33A6-B95B66D96266}" v="12" dt="2022-12-20T07:12:22.309"/>
    <p1510:client id="{DA567BBC-F7D1-9469-F41B-6953059F7C4D}" v="364" dt="2022-12-19T22:51:51.111"/>
    <p1510:client id="{DE05BA34-73FF-79DF-C04C-EBF89B4A44DB}" v="243" dt="2022-12-19T23:05:50.708"/>
    <p1510:client id="{E0785F11-537D-0702-D122-20482FAB5AB2}" v="8" dt="2022-12-19T23:51:25.185"/>
    <p1510:client id="{EFD25F71-6D03-187B-044C-AB2F637328A6}" v="69" dt="2022-12-19T14:41:55.987"/>
    <p1510:client id="{F8D4DF68-F74F-45ED-10B5-743ECFE53C45}" v="4" dt="2022-12-19T19:18:28.3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istė Grigaliūnaitė" userId="S::aiste.grigaliunaite@mif.stud.vu.lt::f1d0426f-91da-4a00-a9ec-23fb000caa66" providerId="AD" clId="Web-{A1A634CD-F073-50D7-E688-B56318C305E1}"/>
    <pc:docChg chg="addSld delSld modSld sldOrd">
      <pc:chgData name="Aistė Grigaliūnaitė" userId="S::aiste.grigaliunaite@mif.stud.vu.lt::f1d0426f-91da-4a00-a9ec-23fb000caa66" providerId="AD" clId="Web-{A1A634CD-F073-50D7-E688-B56318C305E1}" dt="2022-12-18T16:42:57.359" v="162" actId="20577"/>
      <pc:docMkLst>
        <pc:docMk/>
      </pc:docMkLst>
      <pc:sldChg chg="modSp ord">
        <pc:chgData name="Aistė Grigaliūnaitė" userId="S::aiste.grigaliunaite@mif.stud.vu.lt::f1d0426f-91da-4a00-a9ec-23fb000caa66" providerId="AD" clId="Web-{A1A634CD-F073-50D7-E688-B56318C305E1}" dt="2022-12-18T16:42:09.996" v="145"/>
        <pc:sldMkLst>
          <pc:docMk/>
          <pc:sldMk cId="1436947609" sldId="260"/>
        </pc:sldMkLst>
        <pc:spChg chg="mod">
          <ac:chgData name="Aistė Grigaliūnaitė" userId="S::aiste.grigaliunaite@mif.stud.vu.lt::f1d0426f-91da-4a00-a9ec-23fb000caa66" providerId="AD" clId="Web-{A1A634CD-F073-50D7-E688-B56318C305E1}" dt="2022-12-18T16:39:46.647" v="101" actId="20577"/>
          <ac:spMkLst>
            <pc:docMk/>
            <pc:sldMk cId="1436947609" sldId="260"/>
            <ac:spMk id="10" creationId="{B07E5620-40FB-1127-86E3-481EC1995CCA}"/>
          </ac:spMkLst>
        </pc:spChg>
      </pc:sldChg>
      <pc:sldChg chg="del">
        <pc:chgData name="Aistė Grigaliūnaitė" userId="S::aiste.grigaliunaite@mif.stud.vu.lt::f1d0426f-91da-4a00-a9ec-23fb000caa66" providerId="AD" clId="Web-{A1A634CD-F073-50D7-E688-B56318C305E1}" dt="2022-12-18T16:39:55.913" v="104"/>
        <pc:sldMkLst>
          <pc:docMk/>
          <pc:sldMk cId="1703583134" sldId="261"/>
        </pc:sldMkLst>
      </pc:sldChg>
      <pc:sldChg chg="del">
        <pc:chgData name="Aistė Grigaliūnaitė" userId="S::aiste.grigaliunaite@mif.stud.vu.lt::f1d0426f-91da-4a00-a9ec-23fb000caa66" providerId="AD" clId="Web-{A1A634CD-F073-50D7-E688-B56318C305E1}" dt="2022-12-18T16:39:53.116" v="103"/>
        <pc:sldMkLst>
          <pc:docMk/>
          <pc:sldMk cId="3689003944" sldId="262"/>
        </pc:sldMkLst>
      </pc:sldChg>
      <pc:sldChg chg="modSp">
        <pc:chgData name="Aistė Grigaliūnaitė" userId="S::aiste.grigaliunaite@mif.stud.vu.lt::f1d0426f-91da-4a00-a9ec-23fb000caa66" providerId="AD" clId="Web-{A1A634CD-F073-50D7-E688-B56318C305E1}" dt="2022-12-18T16:39:59.913" v="105" actId="20577"/>
        <pc:sldMkLst>
          <pc:docMk/>
          <pc:sldMk cId="1497166392" sldId="264"/>
        </pc:sldMkLst>
        <pc:spChg chg="mod">
          <ac:chgData name="Aistė Grigaliūnaitė" userId="S::aiste.grigaliunaite@mif.stud.vu.lt::f1d0426f-91da-4a00-a9ec-23fb000caa66" providerId="AD" clId="Web-{A1A634CD-F073-50D7-E688-B56318C305E1}" dt="2022-12-18T16:39:59.913" v="105" actId="20577"/>
          <ac:spMkLst>
            <pc:docMk/>
            <pc:sldMk cId="1497166392" sldId="264"/>
            <ac:spMk id="2" creationId="{77FF5E75-C031-6CDD-DF57-B7D2E31D4FCD}"/>
          </ac:spMkLst>
        </pc:spChg>
      </pc:sldChg>
      <pc:sldChg chg="modSp">
        <pc:chgData name="Aistė Grigaliūnaitė" userId="S::aiste.grigaliunaite@mif.stud.vu.lt::f1d0426f-91da-4a00-a9ec-23fb000caa66" providerId="AD" clId="Web-{A1A634CD-F073-50D7-E688-B56318C305E1}" dt="2022-12-18T16:37:12.953" v="95" actId="20577"/>
        <pc:sldMkLst>
          <pc:docMk/>
          <pc:sldMk cId="4135263232" sldId="265"/>
        </pc:sldMkLst>
        <pc:spChg chg="mod">
          <ac:chgData name="Aistė Grigaliūnaitė" userId="S::aiste.grigaliunaite@mif.stud.vu.lt::f1d0426f-91da-4a00-a9ec-23fb000caa66" providerId="AD" clId="Web-{A1A634CD-F073-50D7-E688-B56318C305E1}" dt="2022-12-18T16:37:12.953" v="95" actId="20577"/>
          <ac:spMkLst>
            <pc:docMk/>
            <pc:sldMk cId="4135263232" sldId="265"/>
            <ac:spMk id="3" creationId="{997BCA44-6CDE-25F0-FEEF-547A2E9411BC}"/>
          </ac:spMkLst>
        </pc:spChg>
      </pc:sldChg>
      <pc:sldChg chg="modSp">
        <pc:chgData name="Aistė Grigaliūnaitė" userId="S::aiste.grigaliunaite@mif.stud.vu.lt::f1d0426f-91da-4a00-a9ec-23fb000caa66" providerId="AD" clId="Web-{A1A634CD-F073-50D7-E688-B56318C305E1}" dt="2022-12-18T16:37:52.658" v="99" actId="20577"/>
        <pc:sldMkLst>
          <pc:docMk/>
          <pc:sldMk cId="4202983703" sldId="268"/>
        </pc:sldMkLst>
        <pc:spChg chg="mod">
          <ac:chgData name="Aistė Grigaliūnaitė" userId="S::aiste.grigaliunaite@mif.stud.vu.lt::f1d0426f-91da-4a00-a9ec-23fb000caa66" providerId="AD" clId="Web-{A1A634CD-F073-50D7-E688-B56318C305E1}" dt="2022-12-18T16:37:52.658" v="99" actId="20577"/>
          <ac:spMkLst>
            <pc:docMk/>
            <pc:sldMk cId="4202983703" sldId="268"/>
            <ac:spMk id="2" creationId="{CE3C95E2-4278-C2B1-692A-3019A6B010AF}"/>
          </ac:spMkLst>
        </pc:spChg>
      </pc:sldChg>
      <pc:sldChg chg="del">
        <pc:chgData name="Aistė Grigaliūnaitė" userId="S::aiste.grigaliunaite@mif.stud.vu.lt::f1d0426f-91da-4a00-a9ec-23fb000caa66" providerId="AD" clId="Web-{A1A634CD-F073-50D7-E688-B56318C305E1}" dt="2022-12-18T16:39:49.194" v="102"/>
        <pc:sldMkLst>
          <pc:docMk/>
          <pc:sldMk cId="579362725" sldId="269"/>
        </pc:sldMkLst>
      </pc:sldChg>
      <pc:sldChg chg="modSp new">
        <pc:chgData name="Aistė Grigaliūnaitė" userId="S::aiste.grigaliunaite@mif.stud.vu.lt::f1d0426f-91da-4a00-a9ec-23fb000caa66" providerId="AD" clId="Web-{A1A634CD-F073-50D7-E688-B56318C305E1}" dt="2022-12-18T16:40:20.476" v="114" actId="20577"/>
        <pc:sldMkLst>
          <pc:docMk/>
          <pc:sldMk cId="2336389181" sldId="271"/>
        </pc:sldMkLst>
        <pc:spChg chg="mod">
          <ac:chgData name="Aistė Grigaliūnaitė" userId="S::aiste.grigaliunaite@mif.stud.vu.lt::f1d0426f-91da-4a00-a9ec-23fb000caa66" providerId="AD" clId="Web-{A1A634CD-F073-50D7-E688-B56318C305E1}" dt="2022-12-18T16:40:20.476" v="114" actId="20577"/>
          <ac:spMkLst>
            <pc:docMk/>
            <pc:sldMk cId="2336389181" sldId="271"/>
            <ac:spMk id="2" creationId="{F7B5D933-8967-4ABD-125D-B547E388BCF1}"/>
          </ac:spMkLst>
        </pc:spChg>
      </pc:sldChg>
      <pc:sldChg chg="modSp new">
        <pc:chgData name="Aistė Grigaliūnaitė" userId="S::aiste.grigaliunaite@mif.stud.vu.lt::f1d0426f-91da-4a00-a9ec-23fb000caa66" providerId="AD" clId="Web-{A1A634CD-F073-50D7-E688-B56318C305E1}" dt="2022-12-18T16:41:29.464" v="125" actId="20577"/>
        <pc:sldMkLst>
          <pc:docMk/>
          <pc:sldMk cId="817267673" sldId="272"/>
        </pc:sldMkLst>
        <pc:spChg chg="mod">
          <ac:chgData name="Aistė Grigaliūnaitė" userId="S::aiste.grigaliunaite@mif.stud.vu.lt::f1d0426f-91da-4a00-a9ec-23fb000caa66" providerId="AD" clId="Web-{A1A634CD-F073-50D7-E688-B56318C305E1}" dt="2022-12-18T16:41:29.464" v="125" actId="20577"/>
          <ac:spMkLst>
            <pc:docMk/>
            <pc:sldMk cId="817267673" sldId="272"/>
            <ac:spMk id="2" creationId="{E3597B02-9FB2-CEDF-79BC-43BBD17F8EEE}"/>
          </ac:spMkLst>
        </pc:spChg>
      </pc:sldChg>
      <pc:sldChg chg="modSp new ord">
        <pc:chgData name="Aistė Grigaliūnaitė" userId="S::aiste.grigaliunaite@mif.stud.vu.lt::f1d0426f-91da-4a00-a9ec-23fb000caa66" providerId="AD" clId="Web-{A1A634CD-F073-50D7-E688-B56318C305E1}" dt="2022-12-18T16:42:07.059" v="144"/>
        <pc:sldMkLst>
          <pc:docMk/>
          <pc:sldMk cId="4157825883" sldId="273"/>
        </pc:sldMkLst>
        <pc:spChg chg="mod">
          <ac:chgData name="Aistė Grigaliūnaitė" userId="S::aiste.grigaliunaite@mif.stud.vu.lt::f1d0426f-91da-4a00-a9ec-23fb000caa66" providerId="AD" clId="Web-{A1A634CD-F073-50D7-E688-B56318C305E1}" dt="2022-12-18T16:42:01.355" v="143" actId="20577"/>
          <ac:spMkLst>
            <pc:docMk/>
            <pc:sldMk cId="4157825883" sldId="273"/>
            <ac:spMk id="2" creationId="{CF7EB966-7FC2-3871-1B5C-A64A5628CAB0}"/>
          </ac:spMkLst>
        </pc:spChg>
      </pc:sldChg>
      <pc:sldChg chg="modSp new">
        <pc:chgData name="Aistė Grigaliūnaitė" userId="S::aiste.grigaliunaite@mif.stud.vu.lt::f1d0426f-91da-4a00-a9ec-23fb000caa66" providerId="AD" clId="Web-{A1A634CD-F073-50D7-E688-B56318C305E1}" dt="2022-12-18T16:42:44.827" v="156" actId="20577"/>
        <pc:sldMkLst>
          <pc:docMk/>
          <pc:sldMk cId="1720764618" sldId="274"/>
        </pc:sldMkLst>
        <pc:spChg chg="mod">
          <ac:chgData name="Aistė Grigaliūnaitė" userId="S::aiste.grigaliunaite@mif.stud.vu.lt::f1d0426f-91da-4a00-a9ec-23fb000caa66" providerId="AD" clId="Web-{A1A634CD-F073-50D7-E688-B56318C305E1}" dt="2022-12-18T16:42:44.827" v="156" actId="20577"/>
          <ac:spMkLst>
            <pc:docMk/>
            <pc:sldMk cId="1720764618" sldId="274"/>
            <ac:spMk id="2" creationId="{0248A444-4D2D-FE04-D2E4-CD23A2AD7286}"/>
          </ac:spMkLst>
        </pc:spChg>
      </pc:sldChg>
      <pc:sldChg chg="modSp new">
        <pc:chgData name="Aistė Grigaliūnaitė" userId="S::aiste.grigaliunaite@mif.stud.vu.lt::f1d0426f-91da-4a00-a9ec-23fb000caa66" providerId="AD" clId="Web-{A1A634CD-F073-50D7-E688-B56318C305E1}" dt="2022-12-18T16:42:57.359" v="162" actId="20577"/>
        <pc:sldMkLst>
          <pc:docMk/>
          <pc:sldMk cId="3741652684" sldId="275"/>
        </pc:sldMkLst>
        <pc:spChg chg="mod">
          <ac:chgData name="Aistė Grigaliūnaitė" userId="S::aiste.grigaliunaite@mif.stud.vu.lt::f1d0426f-91da-4a00-a9ec-23fb000caa66" providerId="AD" clId="Web-{A1A634CD-F073-50D7-E688-B56318C305E1}" dt="2022-12-18T16:42:57.359" v="162" actId="20577"/>
          <ac:spMkLst>
            <pc:docMk/>
            <pc:sldMk cId="3741652684" sldId="275"/>
            <ac:spMk id="2" creationId="{F958963F-CA56-227B-B2E9-8D2E4476816D}"/>
          </ac:spMkLst>
        </pc:spChg>
      </pc:sldChg>
    </pc:docChg>
  </pc:docChgLst>
  <pc:docChgLst>
    <pc:chgData name="Nedas Janušauskas" userId="S::nedas.janusauskas@mif.stud.vu.lt::df4e6aec-44e0-4c2f-a1e8-74b8f1853aa9" providerId="AD" clId="Web-{D53E1538-DE75-AEB1-7285-AD10B04D8F77}"/>
    <pc:docChg chg="modSld">
      <pc:chgData name="Nedas Janušauskas" userId="S::nedas.janusauskas@mif.stud.vu.lt::df4e6aec-44e0-4c2f-a1e8-74b8f1853aa9" providerId="AD" clId="Web-{D53E1538-DE75-AEB1-7285-AD10B04D8F77}" dt="2022-12-19T17:53:17.257" v="22" actId="20577"/>
      <pc:docMkLst>
        <pc:docMk/>
      </pc:docMkLst>
      <pc:sldChg chg="modSp">
        <pc:chgData name="Nedas Janušauskas" userId="S::nedas.janusauskas@mif.stud.vu.lt::df4e6aec-44e0-4c2f-a1e8-74b8f1853aa9" providerId="AD" clId="Web-{D53E1538-DE75-AEB1-7285-AD10B04D8F77}" dt="2022-12-19T17:53:17.257" v="22" actId="20577"/>
        <pc:sldMkLst>
          <pc:docMk/>
          <pc:sldMk cId="2929831884" sldId="279"/>
        </pc:sldMkLst>
        <pc:spChg chg="mod">
          <ac:chgData name="Nedas Janušauskas" userId="S::nedas.janusauskas@mif.stud.vu.lt::df4e6aec-44e0-4c2f-a1e8-74b8f1853aa9" providerId="AD" clId="Web-{D53E1538-DE75-AEB1-7285-AD10B04D8F77}" dt="2022-12-19T17:53:17.257" v="22" actId="20577"/>
          <ac:spMkLst>
            <pc:docMk/>
            <pc:sldMk cId="2929831884" sldId="279"/>
            <ac:spMk id="11" creationId="{60FA3B18-7BB3-DA59-EA2B-5D960DAAD0E2}"/>
          </ac:spMkLst>
        </pc:spChg>
      </pc:sldChg>
    </pc:docChg>
  </pc:docChgLst>
  <pc:docChgLst>
    <pc:chgData name="Guest User" userId="S::urn:spo:anon#14e312955569a05650883a74254e610c30df8aa93570bbb0e0ef30045d2a5bff::" providerId="AD" clId="Web-{EFD25F71-6D03-187B-044C-AB2F637328A6}"/>
    <pc:docChg chg="modSld">
      <pc:chgData name="Guest User" userId="S::urn:spo:anon#14e312955569a05650883a74254e610c30df8aa93570bbb0e0ef30045d2a5bff::" providerId="AD" clId="Web-{EFD25F71-6D03-187B-044C-AB2F637328A6}" dt="2022-12-19T14:41:55.987" v="56" actId="20577"/>
      <pc:docMkLst>
        <pc:docMk/>
      </pc:docMkLst>
      <pc:sldChg chg="modSp">
        <pc:chgData name="Guest User" userId="S::urn:spo:anon#14e312955569a05650883a74254e610c30df8aa93570bbb0e0ef30045d2a5bff::" providerId="AD" clId="Web-{EFD25F71-6D03-187B-044C-AB2F637328A6}" dt="2022-12-19T14:32:25.506" v="4" actId="20577"/>
        <pc:sldMkLst>
          <pc:docMk/>
          <pc:sldMk cId="424736396" sldId="256"/>
        </pc:sldMkLst>
        <pc:spChg chg="mod">
          <ac:chgData name="Guest User" userId="S::urn:spo:anon#14e312955569a05650883a74254e610c30df8aa93570bbb0e0ef30045d2a5bff::" providerId="AD" clId="Web-{EFD25F71-6D03-187B-044C-AB2F637328A6}" dt="2022-12-19T14:32:25.506" v="4" actId="20577"/>
          <ac:spMkLst>
            <pc:docMk/>
            <pc:sldMk cId="424736396" sldId="256"/>
            <ac:spMk id="9" creationId="{5E5B1B43-C8F4-6E25-02A9-409F367376EA}"/>
          </ac:spMkLst>
        </pc:spChg>
      </pc:sldChg>
      <pc:sldChg chg="modSp">
        <pc:chgData name="Guest User" userId="S::urn:spo:anon#14e312955569a05650883a74254e610c30df8aa93570bbb0e0ef30045d2a5bff::" providerId="AD" clId="Web-{EFD25F71-6D03-187B-044C-AB2F637328A6}" dt="2022-12-19T14:32:59.462" v="16" actId="20577"/>
        <pc:sldMkLst>
          <pc:docMk/>
          <pc:sldMk cId="2663784176" sldId="258"/>
        </pc:sldMkLst>
        <pc:spChg chg="mod">
          <ac:chgData name="Guest User" userId="S::urn:spo:anon#14e312955569a05650883a74254e610c30df8aa93570bbb0e0ef30045d2a5bff::" providerId="AD" clId="Web-{EFD25F71-6D03-187B-044C-AB2F637328A6}" dt="2022-12-19T14:32:59.462" v="16" actId="20577"/>
          <ac:spMkLst>
            <pc:docMk/>
            <pc:sldMk cId="2663784176" sldId="258"/>
            <ac:spMk id="4" creationId="{43A62692-FF95-0D5B-D9D3-15C527135885}"/>
          </ac:spMkLst>
        </pc:spChg>
      </pc:sldChg>
      <pc:sldChg chg="modSp">
        <pc:chgData name="Guest User" userId="S::urn:spo:anon#14e312955569a05650883a74254e610c30df8aa93570bbb0e0ef30045d2a5bff::" providerId="AD" clId="Web-{EFD25F71-6D03-187B-044C-AB2F637328A6}" dt="2022-12-19T14:33:08.010" v="19" actId="20577"/>
        <pc:sldMkLst>
          <pc:docMk/>
          <pc:sldMk cId="1958378916" sldId="259"/>
        </pc:sldMkLst>
        <pc:spChg chg="mod">
          <ac:chgData name="Guest User" userId="S::urn:spo:anon#14e312955569a05650883a74254e610c30df8aa93570bbb0e0ef30045d2a5bff::" providerId="AD" clId="Web-{EFD25F71-6D03-187B-044C-AB2F637328A6}" dt="2022-12-19T14:33:08.010" v="19" actId="20577"/>
          <ac:spMkLst>
            <pc:docMk/>
            <pc:sldMk cId="1958378916" sldId="259"/>
            <ac:spMk id="4" creationId="{C1A2A587-18D9-3EE8-D8B0-1CCFA6413436}"/>
          </ac:spMkLst>
        </pc:spChg>
      </pc:sldChg>
      <pc:sldChg chg="modSp">
        <pc:chgData name="Guest User" userId="S::urn:spo:anon#14e312955569a05650883a74254e610c30df8aa93570bbb0e0ef30045d2a5bff::" providerId="AD" clId="Web-{EFD25F71-6D03-187B-044C-AB2F637328A6}" dt="2022-12-19T14:33:23.917" v="24" actId="20577"/>
        <pc:sldMkLst>
          <pc:docMk/>
          <pc:sldMk cId="1436947609" sldId="260"/>
        </pc:sldMkLst>
        <pc:spChg chg="mod">
          <ac:chgData name="Guest User" userId="S::urn:spo:anon#14e312955569a05650883a74254e610c30df8aa93570bbb0e0ef30045d2a5bff::" providerId="AD" clId="Web-{EFD25F71-6D03-187B-044C-AB2F637328A6}" dt="2022-12-19T14:33:23.917" v="24" actId="20577"/>
          <ac:spMkLst>
            <pc:docMk/>
            <pc:sldMk cId="1436947609" sldId="260"/>
            <ac:spMk id="4" creationId="{D3EC1666-C9C0-6EAC-F42E-876463C604D6}"/>
          </ac:spMkLst>
        </pc:spChg>
      </pc:sldChg>
      <pc:sldChg chg="modSp">
        <pc:chgData name="Guest User" userId="S::urn:spo:anon#14e312955569a05650883a74254e610c30df8aa93570bbb0e0ef30045d2a5bff::" providerId="AD" clId="Web-{EFD25F71-6D03-187B-044C-AB2F637328A6}" dt="2022-12-19T14:34:20.171" v="51" actId="20577"/>
        <pc:sldMkLst>
          <pc:docMk/>
          <pc:sldMk cId="2474636435" sldId="263"/>
        </pc:sldMkLst>
        <pc:spChg chg="mod">
          <ac:chgData name="Guest User" userId="S::urn:spo:anon#14e312955569a05650883a74254e610c30df8aa93570bbb0e0ef30045d2a5bff::" providerId="AD" clId="Web-{EFD25F71-6D03-187B-044C-AB2F637328A6}" dt="2022-12-19T14:34:20.171" v="51" actId="20577"/>
          <ac:spMkLst>
            <pc:docMk/>
            <pc:sldMk cId="2474636435" sldId="263"/>
            <ac:spMk id="4" creationId="{70954CDC-7DD5-C289-A44A-C34D9A0FA6C4}"/>
          </ac:spMkLst>
        </pc:spChg>
      </pc:sldChg>
      <pc:sldChg chg="modSp">
        <pc:chgData name="Guest User" userId="S::urn:spo:anon#14e312955569a05650883a74254e610c30df8aa93570bbb0e0ef30045d2a5bff::" providerId="AD" clId="Web-{EFD25F71-6D03-187B-044C-AB2F637328A6}" dt="2022-12-19T14:41:55.987" v="56" actId="20577"/>
        <pc:sldMkLst>
          <pc:docMk/>
          <pc:sldMk cId="1497166392" sldId="264"/>
        </pc:sldMkLst>
        <pc:spChg chg="mod">
          <ac:chgData name="Guest User" userId="S::urn:spo:anon#14e312955569a05650883a74254e610c30df8aa93570bbb0e0ef30045d2a5bff::" providerId="AD" clId="Web-{EFD25F71-6D03-187B-044C-AB2F637328A6}" dt="2022-12-19T14:41:55.987" v="56" actId="20577"/>
          <ac:spMkLst>
            <pc:docMk/>
            <pc:sldMk cId="1497166392" sldId="264"/>
            <ac:spMk id="4" creationId="{AC63B785-C237-FA85-472E-E354E8095208}"/>
          </ac:spMkLst>
        </pc:spChg>
      </pc:sldChg>
      <pc:sldChg chg="modSp">
        <pc:chgData name="Guest User" userId="S::urn:spo:anon#14e312955569a05650883a74254e610c30df8aa93570bbb0e0ef30045d2a5bff::" providerId="AD" clId="Web-{EFD25F71-6D03-187B-044C-AB2F637328A6}" dt="2022-12-19T14:32:34.788" v="8" actId="20577"/>
        <pc:sldMkLst>
          <pc:docMk/>
          <pc:sldMk cId="4135263232" sldId="265"/>
        </pc:sldMkLst>
        <pc:spChg chg="mod">
          <ac:chgData name="Guest User" userId="S::urn:spo:anon#14e312955569a05650883a74254e610c30df8aa93570bbb0e0ef30045d2a5bff::" providerId="AD" clId="Web-{EFD25F71-6D03-187B-044C-AB2F637328A6}" dt="2022-12-19T14:32:34.788" v="8" actId="20577"/>
          <ac:spMkLst>
            <pc:docMk/>
            <pc:sldMk cId="4135263232" sldId="265"/>
            <ac:spMk id="4" creationId="{C99E0ED6-D013-9516-B483-3A97C0E99A13}"/>
          </ac:spMkLst>
        </pc:spChg>
      </pc:sldChg>
      <pc:sldChg chg="modSp">
        <pc:chgData name="Guest User" userId="S::urn:spo:anon#14e312955569a05650883a74254e610c30df8aa93570bbb0e0ef30045d2a5bff::" providerId="AD" clId="Web-{EFD25F71-6D03-187B-044C-AB2F637328A6}" dt="2022-12-19T14:33:40.496" v="27" actId="20577"/>
        <pc:sldMkLst>
          <pc:docMk/>
          <pc:sldMk cId="4202983703" sldId="268"/>
        </pc:sldMkLst>
        <pc:spChg chg="mod">
          <ac:chgData name="Guest User" userId="S::urn:spo:anon#14e312955569a05650883a74254e610c30df8aa93570bbb0e0ef30045d2a5bff::" providerId="AD" clId="Web-{EFD25F71-6D03-187B-044C-AB2F637328A6}" dt="2022-12-19T14:33:40.496" v="27" actId="20577"/>
          <ac:spMkLst>
            <pc:docMk/>
            <pc:sldMk cId="4202983703" sldId="268"/>
            <ac:spMk id="4" creationId="{D3EC1666-C9C0-6EAC-F42E-876463C604D6}"/>
          </ac:spMkLst>
        </pc:spChg>
      </pc:sldChg>
      <pc:sldChg chg="modSp">
        <pc:chgData name="Guest User" userId="S::urn:spo:anon#14e312955569a05650883a74254e610c30df8aa93570bbb0e0ef30045d2a5bff::" providerId="AD" clId="Web-{EFD25F71-6D03-187B-044C-AB2F637328A6}" dt="2022-12-19T14:32:55.665" v="12" actId="20577"/>
        <pc:sldMkLst>
          <pc:docMk/>
          <pc:sldMk cId="1307884699" sldId="270"/>
        </pc:sldMkLst>
        <pc:spChg chg="mod">
          <ac:chgData name="Guest User" userId="S::urn:spo:anon#14e312955569a05650883a74254e610c30df8aa93570bbb0e0ef30045d2a5bff::" providerId="AD" clId="Web-{EFD25F71-6D03-187B-044C-AB2F637328A6}" dt="2022-12-19T14:32:55.665" v="12" actId="20577"/>
          <ac:spMkLst>
            <pc:docMk/>
            <pc:sldMk cId="1307884699" sldId="270"/>
            <ac:spMk id="4" creationId="{83D955DE-0D1E-2568-53BC-E25E756F1164}"/>
          </ac:spMkLst>
        </pc:spChg>
      </pc:sldChg>
      <pc:sldChg chg="modSp">
        <pc:chgData name="Guest User" userId="S::urn:spo:anon#14e312955569a05650883a74254e610c30df8aa93570bbb0e0ef30045d2a5bff::" providerId="AD" clId="Web-{EFD25F71-6D03-187B-044C-AB2F637328A6}" dt="2022-12-19T14:33:51.247" v="36" actId="20577"/>
        <pc:sldMkLst>
          <pc:docMk/>
          <pc:sldMk cId="2336389181" sldId="271"/>
        </pc:sldMkLst>
        <pc:spChg chg="mod">
          <ac:chgData name="Guest User" userId="S::urn:spo:anon#14e312955569a05650883a74254e610c30df8aa93570bbb0e0ef30045d2a5bff::" providerId="AD" clId="Web-{EFD25F71-6D03-187B-044C-AB2F637328A6}" dt="2022-12-19T14:33:51.247" v="36" actId="20577"/>
          <ac:spMkLst>
            <pc:docMk/>
            <pc:sldMk cId="2336389181" sldId="271"/>
            <ac:spMk id="4" creationId="{16928D74-F948-7F18-B72A-C31B3B9213A9}"/>
          </ac:spMkLst>
        </pc:spChg>
      </pc:sldChg>
      <pc:sldChg chg="modSp">
        <pc:chgData name="Guest User" userId="S::urn:spo:anon#14e312955569a05650883a74254e610c30df8aa93570bbb0e0ef30045d2a5bff::" providerId="AD" clId="Web-{EFD25F71-6D03-187B-044C-AB2F637328A6}" dt="2022-12-19T14:34:00.967" v="40" actId="20577"/>
        <pc:sldMkLst>
          <pc:docMk/>
          <pc:sldMk cId="817267673" sldId="272"/>
        </pc:sldMkLst>
        <pc:spChg chg="mod">
          <ac:chgData name="Guest User" userId="S::urn:spo:anon#14e312955569a05650883a74254e610c30df8aa93570bbb0e0ef30045d2a5bff::" providerId="AD" clId="Web-{EFD25F71-6D03-187B-044C-AB2F637328A6}" dt="2022-12-19T14:34:00.967" v="40" actId="20577"/>
          <ac:spMkLst>
            <pc:docMk/>
            <pc:sldMk cId="817267673" sldId="272"/>
            <ac:spMk id="4" creationId="{2DA4A702-C1F0-2AF4-D6DA-5D47A9479CCB}"/>
          </ac:spMkLst>
        </pc:spChg>
      </pc:sldChg>
      <pc:sldChg chg="modSp">
        <pc:chgData name="Guest User" userId="S::urn:spo:anon#14e312955569a05650883a74254e610c30df8aa93570bbb0e0ef30045d2a5bff::" providerId="AD" clId="Web-{EFD25F71-6D03-187B-044C-AB2F637328A6}" dt="2022-12-19T14:34:05.405" v="44" actId="20577"/>
        <pc:sldMkLst>
          <pc:docMk/>
          <pc:sldMk cId="3741652684" sldId="275"/>
        </pc:sldMkLst>
        <pc:spChg chg="mod">
          <ac:chgData name="Guest User" userId="S::urn:spo:anon#14e312955569a05650883a74254e610c30df8aa93570bbb0e0ef30045d2a5bff::" providerId="AD" clId="Web-{EFD25F71-6D03-187B-044C-AB2F637328A6}" dt="2022-12-19T14:34:05.405" v="44" actId="20577"/>
          <ac:spMkLst>
            <pc:docMk/>
            <pc:sldMk cId="3741652684" sldId="275"/>
            <ac:spMk id="4" creationId="{EEBAE03C-D95D-C746-7398-7D0030DC4EFD}"/>
          </ac:spMkLst>
        </pc:spChg>
      </pc:sldChg>
      <pc:sldChg chg="modSp">
        <pc:chgData name="Guest User" userId="S::urn:spo:anon#14e312955569a05650883a74254e610c30df8aa93570bbb0e0ef30045d2a5bff::" providerId="AD" clId="Web-{EFD25F71-6D03-187B-044C-AB2F637328A6}" dt="2022-12-19T14:34:13.421" v="49" actId="20577"/>
        <pc:sldMkLst>
          <pc:docMk/>
          <pc:sldMk cId="3913472629" sldId="276"/>
        </pc:sldMkLst>
        <pc:spChg chg="mod">
          <ac:chgData name="Guest User" userId="S::urn:spo:anon#14e312955569a05650883a74254e610c30df8aa93570bbb0e0ef30045d2a5bff::" providerId="AD" clId="Web-{EFD25F71-6D03-187B-044C-AB2F637328A6}" dt="2022-12-19T14:34:13.421" v="49" actId="20577"/>
          <ac:spMkLst>
            <pc:docMk/>
            <pc:sldMk cId="3913472629" sldId="276"/>
            <ac:spMk id="4" creationId="{70954CDC-7DD5-C289-A44A-C34D9A0FA6C4}"/>
          </ac:spMkLst>
        </pc:spChg>
      </pc:sldChg>
      <pc:sldChg chg="modSp">
        <pc:chgData name="Guest User" userId="S::urn:spo:anon#14e312955569a05650883a74254e610c30df8aa93570bbb0e0ef30045d2a5bff::" providerId="AD" clId="Web-{EFD25F71-6D03-187B-044C-AB2F637328A6}" dt="2022-12-19T14:33:43.340" v="29" actId="20577"/>
        <pc:sldMkLst>
          <pc:docMk/>
          <pc:sldMk cId="1336065268" sldId="277"/>
        </pc:sldMkLst>
        <pc:spChg chg="mod">
          <ac:chgData name="Guest User" userId="S::urn:spo:anon#14e312955569a05650883a74254e610c30df8aa93570bbb0e0ef30045d2a5bff::" providerId="AD" clId="Web-{EFD25F71-6D03-187B-044C-AB2F637328A6}" dt="2022-12-19T14:33:43.340" v="29" actId="20577"/>
          <ac:spMkLst>
            <pc:docMk/>
            <pc:sldMk cId="1336065268" sldId="277"/>
            <ac:spMk id="4" creationId="{938C2A33-16BF-B050-8EA1-95D8C900BC9D}"/>
          </ac:spMkLst>
        </pc:spChg>
      </pc:sldChg>
      <pc:sldChg chg="modSp">
        <pc:chgData name="Guest User" userId="S::urn:spo:anon#14e312955569a05650883a74254e610c30df8aa93570bbb0e0ef30045d2a5bff::" providerId="AD" clId="Web-{EFD25F71-6D03-187B-044C-AB2F637328A6}" dt="2022-12-19T14:33:44.841" v="32" actId="20577"/>
        <pc:sldMkLst>
          <pc:docMk/>
          <pc:sldMk cId="3866478168" sldId="278"/>
        </pc:sldMkLst>
        <pc:spChg chg="mod">
          <ac:chgData name="Guest User" userId="S::urn:spo:anon#14e312955569a05650883a74254e610c30df8aa93570bbb0e0ef30045d2a5bff::" providerId="AD" clId="Web-{EFD25F71-6D03-187B-044C-AB2F637328A6}" dt="2022-12-19T14:33:44.841" v="32" actId="20577"/>
          <ac:spMkLst>
            <pc:docMk/>
            <pc:sldMk cId="3866478168" sldId="278"/>
            <ac:spMk id="4" creationId="{F3275EB6-3A3E-D338-E497-4E57BB65C3B3}"/>
          </ac:spMkLst>
        </pc:spChg>
      </pc:sldChg>
    </pc:docChg>
  </pc:docChgLst>
  <pc:docChgLst>
    <pc:chgData name="Aistė Grigaliūnaitė" userId="S::aiste.grigaliunaite@mif.stud.vu.lt::f1d0426f-91da-4a00-a9ec-23fb000caa66" providerId="AD" clId="Web-{80620B59-0F94-77BF-73A6-0AD08476CF5F}"/>
    <pc:docChg chg="mod addSld delSld modSld modMainMaster">
      <pc:chgData name="Aistė Grigaliūnaitė" userId="S::aiste.grigaliunaite@mif.stud.vu.lt::f1d0426f-91da-4a00-a9ec-23fb000caa66" providerId="AD" clId="Web-{80620B59-0F94-77BF-73A6-0AD08476CF5F}" dt="2022-10-05T13:12:52.533" v="805" actId="20577"/>
      <pc:docMkLst>
        <pc:docMk/>
      </pc:docMkLst>
      <pc:sldChg chg="addSp delSp modSp">
        <pc:chgData name="Aistė Grigaliūnaitė" userId="S::aiste.grigaliunaite@mif.stud.vu.lt::f1d0426f-91da-4a00-a9ec-23fb000caa66" providerId="AD" clId="Web-{80620B59-0F94-77BF-73A6-0AD08476CF5F}" dt="2022-10-05T12:44:08.524" v="720"/>
        <pc:sldMkLst>
          <pc:docMk/>
          <pc:sldMk cId="424736396" sldId="256"/>
        </pc:sldMkLst>
        <pc:spChg chg="mod">
          <ac:chgData name="Aistė Grigaliūnaitė" userId="S::aiste.grigaliunaite@mif.stud.vu.lt::f1d0426f-91da-4a00-a9ec-23fb000caa66" providerId="AD" clId="Web-{80620B59-0F94-77BF-73A6-0AD08476CF5F}" dt="2022-10-05T11:38:55.258" v="21" actId="14100"/>
          <ac:spMkLst>
            <pc:docMk/>
            <pc:sldMk cId="424736396" sldId="256"/>
            <ac:spMk id="2" creationId="{00000000-0000-0000-0000-000000000000}"/>
          </ac:spMkLst>
        </pc:spChg>
        <pc:spChg chg="mod">
          <ac:chgData name="Aistė Grigaliūnaitė" userId="S::aiste.grigaliunaite@mif.stud.vu.lt::f1d0426f-91da-4a00-a9ec-23fb000caa66" providerId="AD" clId="Web-{80620B59-0F94-77BF-73A6-0AD08476CF5F}" dt="2022-10-05T11:27:40.049" v="1" actId="20577"/>
          <ac:spMkLst>
            <pc:docMk/>
            <pc:sldMk cId="424736396" sldId="256"/>
            <ac:spMk id="3" creationId="{00000000-0000-0000-0000-000000000000}"/>
          </ac:spMkLst>
        </pc:spChg>
        <pc:spChg chg="mod">
          <ac:chgData name="Aistė Grigaliūnaitė" userId="S::aiste.grigaliunaite@mif.stud.vu.lt::f1d0426f-91da-4a00-a9ec-23fb000caa66" providerId="AD" clId="Web-{80620B59-0F94-77BF-73A6-0AD08476CF5F}" dt="2022-10-05T11:43:35.782" v="66" actId="20577"/>
          <ac:spMkLst>
            <pc:docMk/>
            <pc:sldMk cId="424736396" sldId="256"/>
            <ac:spMk id="4" creationId="{09BC6DCB-E926-8CD9-79D7-5F5922BDDF8B}"/>
          </ac:spMkLst>
        </pc:spChg>
        <pc:spChg chg="del mod">
          <ac:chgData name="Aistė Grigaliūnaitė" userId="S::aiste.grigaliunaite@mif.stud.vu.lt::f1d0426f-91da-4a00-a9ec-23fb000caa66" providerId="AD" clId="Web-{80620B59-0F94-77BF-73A6-0AD08476CF5F}" dt="2022-10-05T11:41:15.653" v="26"/>
          <ac:spMkLst>
            <pc:docMk/>
            <pc:sldMk cId="424736396" sldId="256"/>
            <ac:spMk id="5" creationId="{2C768B79-FE22-B011-C5E6-3D5C706ADD7A}"/>
          </ac:spMkLst>
        </pc:spChg>
        <pc:spChg chg="add del mod">
          <ac:chgData name="Aistė Grigaliūnaitė" userId="S::aiste.grigaliunaite@mif.stud.vu.lt::f1d0426f-91da-4a00-a9ec-23fb000caa66" providerId="AD" clId="Web-{80620B59-0F94-77BF-73A6-0AD08476CF5F}" dt="2022-10-05T11:42:04.592" v="48"/>
          <ac:spMkLst>
            <pc:docMk/>
            <pc:sldMk cId="424736396" sldId="256"/>
            <ac:spMk id="6" creationId="{23DF125E-261E-767A-8D6E-AA559CD4F849}"/>
          </ac:spMkLst>
        </pc:spChg>
        <pc:spChg chg="add del mod">
          <ac:chgData name="Aistė Grigaliūnaitė" userId="S::aiste.grigaliunaite@mif.stud.vu.lt::f1d0426f-91da-4a00-a9ec-23fb000caa66" providerId="AD" clId="Web-{80620B59-0F94-77BF-73A6-0AD08476CF5F}" dt="2022-10-05T11:42:04.592" v="48"/>
          <ac:spMkLst>
            <pc:docMk/>
            <pc:sldMk cId="424736396" sldId="256"/>
            <ac:spMk id="7" creationId="{14CC70F3-2958-0DC8-21F7-3A217A05CF59}"/>
          </ac:spMkLst>
        </pc:spChg>
        <pc:spChg chg="add del mod">
          <ac:chgData name="Aistė Grigaliūnaitė" userId="S::aiste.grigaliunaite@mif.stud.vu.lt::f1d0426f-91da-4a00-a9ec-23fb000caa66" providerId="AD" clId="Web-{80620B59-0F94-77BF-73A6-0AD08476CF5F}" dt="2022-10-05T12:44:08.524" v="720"/>
          <ac:spMkLst>
            <pc:docMk/>
            <pc:sldMk cId="424736396" sldId="256"/>
            <ac:spMk id="8" creationId="{139AB9D3-A6CD-1651-941E-F38C1B1E8400}"/>
          </ac:spMkLst>
        </pc:spChg>
        <pc:spChg chg="add mod">
          <ac:chgData name="Aistė Grigaliūnaitė" userId="S::aiste.grigaliunaite@mif.stud.vu.lt::f1d0426f-91da-4a00-a9ec-23fb000caa66" providerId="AD" clId="Web-{80620B59-0F94-77BF-73A6-0AD08476CF5F}" dt="2022-10-05T11:44:58.535" v="78"/>
          <ac:spMkLst>
            <pc:docMk/>
            <pc:sldMk cId="424736396" sldId="256"/>
            <ac:spMk id="9" creationId="{5E5B1B43-C8F4-6E25-02A9-409F367376EA}"/>
          </ac:spMkLst>
        </pc:spChg>
      </pc:sldChg>
      <pc:sldChg chg="addSp modSp new">
        <pc:chgData name="Aistė Grigaliūnaitė" userId="S::aiste.grigaliunaite@mif.stud.vu.lt::f1d0426f-91da-4a00-a9ec-23fb000caa66" providerId="AD" clId="Web-{80620B59-0F94-77BF-73A6-0AD08476CF5F}" dt="2022-10-05T12:31:34.438" v="719" actId="20577"/>
        <pc:sldMkLst>
          <pc:docMk/>
          <pc:sldMk cId="2715356841" sldId="257"/>
        </pc:sldMkLst>
        <pc:spChg chg="mod">
          <ac:chgData name="Aistė Grigaliūnaitė" userId="S::aiste.grigaliunaite@mif.stud.vu.lt::f1d0426f-91da-4a00-a9ec-23fb000caa66" providerId="AD" clId="Web-{80620B59-0F94-77BF-73A6-0AD08476CF5F}" dt="2022-10-05T11:49:53.435" v="108" actId="20577"/>
          <ac:spMkLst>
            <pc:docMk/>
            <pc:sldMk cId="2715356841" sldId="257"/>
            <ac:spMk id="2" creationId="{9CB67E3E-6397-0720-116E-16EA7E4968A3}"/>
          </ac:spMkLst>
        </pc:spChg>
        <pc:spChg chg="mod">
          <ac:chgData name="Aistė Grigaliūnaitė" userId="S::aiste.grigaliunaite@mif.stud.vu.lt::f1d0426f-91da-4a00-a9ec-23fb000caa66" providerId="AD" clId="Web-{80620B59-0F94-77BF-73A6-0AD08476CF5F}" dt="2022-10-05T11:49:34.263" v="90" actId="20577"/>
          <ac:spMkLst>
            <pc:docMk/>
            <pc:sldMk cId="2715356841" sldId="257"/>
            <ac:spMk id="3" creationId="{D82A1AE9-F44A-A02F-EE44-C428586093D8}"/>
          </ac:spMkLst>
        </pc:spChg>
        <pc:spChg chg="add mod">
          <ac:chgData name="Aistė Grigaliūnaitė" userId="S::aiste.grigaliunaite@mif.stud.vu.lt::f1d0426f-91da-4a00-a9ec-23fb000caa66" providerId="AD" clId="Web-{80620B59-0F94-77BF-73A6-0AD08476CF5F}" dt="2022-10-05T11:45:02.504" v="79"/>
          <ac:spMkLst>
            <pc:docMk/>
            <pc:sldMk cId="2715356841" sldId="257"/>
            <ac:spMk id="4" creationId="{2E85A100-AB3C-7A06-0C51-811C8769225F}"/>
          </ac:spMkLst>
        </pc:spChg>
        <pc:spChg chg="add mod">
          <ac:chgData name="Aistė Grigaliūnaitė" userId="S::aiste.grigaliunaite@mif.stud.vu.lt::f1d0426f-91da-4a00-a9ec-23fb000caa66" providerId="AD" clId="Web-{80620B59-0F94-77BF-73A6-0AD08476CF5F}" dt="2022-10-05T11:41:26.872" v="39"/>
          <ac:spMkLst>
            <pc:docMk/>
            <pc:sldMk cId="2715356841" sldId="257"/>
            <ac:spMk id="5" creationId="{8452DEC5-DBB2-FF54-AEF5-93B001DFAA7B}"/>
          </ac:spMkLst>
        </pc:spChg>
        <pc:spChg chg="mod">
          <ac:chgData name="Aistė Grigaliūnaitė" userId="S::aiste.grigaliunaite@mif.stud.vu.lt::f1d0426f-91da-4a00-a9ec-23fb000caa66" providerId="AD" clId="Web-{80620B59-0F94-77BF-73A6-0AD08476CF5F}" dt="2022-10-05T12:31:34.438" v="719" actId="20577"/>
          <ac:spMkLst>
            <pc:docMk/>
            <pc:sldMk cId="2715356841" sldId="257"/>
            <ac:spMk id="8" creationId="{8CB1AAD4-7F68-52CD-6D3C-BF78BD8AFDAB}"/>
          </ac:spMkLst>
        </pc:spChg>
      </pc:sldChg>
      <pc:sldChg chg="addSp modSp">
        <pc:chgData name="Aistė Grigaliūnaitė" userId="S::aiste.grigaliunaite@mif.stud.vu.lt::f1d0426f-91da-4a00-a9ec-23fb000caa66" providerId="AD" clId="Web-{80620B59-0F94-77BF-73A6-0AD08476CF5F}" dt="2022-10-05T12:11:42.696" v="461" actId="20577"/>
        <pc:sldMkLst>
          <pc:docMk/>
          <pc:sldMk cId="2663784176" sldId="258"/>
        </pc:sldMkLst>
        <pc:spChg chg="mod">
          <ac:chgData name="Aistė Grigaliūnaitė" userId="S::aiste.grigaliunaite@mif.stud.vu.lt::f1d0426f-91da-4a00-a9ec-23fb000caa66" providerId="AD" clId="Web-{80620B59-0F94-77BF-73A6-0AD08476CF5F}" dt="2022-10-05T11:50:10.670" v="123" actId="20577"/>
          <ac:spMkLst>
            <pc:docMk/>
            <pc:sldMk cId="2663784176" sldId="258"/>
            <ac:spMk id="2" creationId="{1ADB367F-F23C-8AF5-153F-6956E157A3EB}"/>
          </ac:spMkLst>
        </pc:spChg>
        <pc:spChg chg="mod">
          <ac:chgData name="Aistė Grigaliūnaitė" userId="S::aiste.grigaliunaite@mif.stud.vu.lt::f1d0426f-91da-4a00-a9ec-23fb000caa66" providerId="AD" clId="Web-{80620B59-0F94-77BF-73A6-0AD08476CF5F}" dt="2022-10-05T12:11:42.696" v="461" actId="20577"/>
          <ac:spMkLst>
            <pc:docMk/>
            <pc:sldMk cId="2663784176" sldId="258"/>
            <ac:spMk id="3" creationId="{78C13136-A055-DA12-4BF0-8773E0350E3A}"/>
          </ac:spMkLst>
        </pc:spChg>
        <pc:spChg chg="add mod">
          <ac:chgData name="Aistė Grigaliūnaitė" userId="S::aiste.grigaliunaite@mif.stud.vu.lt::f1d0426f-91da-4a00-a9ec-23fb000caa66" providerId="AD" clId="Web-{80620B59-0F94-77BF-73A6-0AD08476CF5F}" dt="2022-10-05T11:45:02.504" v="79"/>
          <ac:spMkLst>
            <pc:docMk/>
            <pc:sldMk cId="2663784176" sldId="258"/>
            <ac:spMk id="4" creationId="{43A62692-FF95-0D5B-D9D3-15C527135885}"/>
          </ac:spMkLst>
        </pc:spChg>
        <pc:spChg chg="add mod">
          <ac:chgData name="Aistė Grigaliūnaitė" userId="S::aiste.grigaliunaite@mif.stud.vu.lt::f1d0426f-91da-4a00-a9ec-23fb000caa66" providerId="AD" clId="Web-{80620B59-0F94-77BF-73A6-0AD08476CF5F}" dt="2022-10-05T11:41:26.872" v="39"/>
          <ac:spMkLst>
            <pc:docMk/>
            <pc:sldMk cId="2663784176" sldId="258"/>
            <ac:spMk id="5" creationId="{4B98ECCB-7341-233E-74CE-3A98BE3EF50C}"/>
          </ac:spMkLst>
        </pc:spChg>
      </pc:sldChg>
      <pc:sldChg chg="addSp modSp">
        <pc:chgData name="Aistė Grigaliūnaitė" userId="S::aiste.grigaliunaite@mif.stud.vu.lt::f1d0426f-91da-4a00-a9ec-23fb000caa66" providerId="AD" clId="Web-{80620B59-0F94-77BF-73A6-0AD08476CF5F}" dt="2022-10-05T12:04:48.558" v="408" actId="20577"/>
        <pc:sldMkLst>
          <pc:docMk/>
          <pc:sldMk cId="1958378916" sldId="259"/>
        </pc:sldMkLst>
        <pc:spChg chg="mod">
          <ac:chgData name="Aistė Grigaliūnaitė" userId="S::aiste.grigaliunaite@mif.stud.vu.lt::f1d0426f-91da-4a00-a9ec-23fb000caa66" providerId="AD" clId="Web-{80620B59-0F94-77BF-73A6-0AD08476CF5F}" dt="2022-10-05T11:50:22.967" v="142" actId="20577"/>
          <ac:spMkLst>
            <pc:docMk/>
            <pc:sldMk cId="1958378916" sldId="259"/>
            <ac:spMk id="2" creationId="{B6B33ABB-36AD-7879-2422-F97E09B08B76}"/>
          </ac:spMkLst>
        </pc:spChg>
        <pc:spChg chg="mod">
          <ac:chgData name="Aistė Grigaliūnaitė" userId="S::aiste.grigaliunaite@mif.stud.vu.lt::f1d0426f-91da-4a00-a9ec-23fb000caa66" providerId="AD" clId="Web-{80620B59-0F94-77BF-73A6-0AD08476CF5F}" dt="2022-10-05T12:04:48.558" v="408" actId="20577"/>
          <ac:spMkLst>
            <pc:docMk/>
            <pc:sldMk cId="1958378916" sldId="259"/>
            <ac:spMk id="3" creationId="{7B474E17-DD9A-490E-9661-8D657681300D}"/>
          </ac:spMkLst>
        </pc:spChg>
        <pc:spChg chg="add mod">
          <ac:chgData name="Aistė Grigaliūnaitė" userId="S::aiste.grigaliunaite@mif.stud.vu.lt::f1d0426f-91da-4a00-a9ec-23fb000caa66" providerId="AD" clId="Web-{80620B59-0F94-77BF-73A6-0AD08476CF5F}" dt="2022-10-05T11:45:02.504" v="79"/>
          <ac:spMkLst>
            <pc:docMk/>
            <pc:sldMk cId="1958378916" sldId="259"/>
            <ac:spMk id="4" creationId="{C1A2A587-18D9-3EE8-D8B0-1CCFA6413436}"/>
          </ac:spMkLst>
        </pc:spChg>
        <pc:spChg chg="add mod">
          <ac:chgData name="Aistė Grigaliūnaitė" userId="S::aiste.grigaliunaite@mif.stud.vu.lt::f1d0426f-91da-4a00-a9ec-23fb000caa66" providerId="AD" clId="Web-{80620B59-0F94-77BF-73A6-0AD08476CF5F}" dt="2022-10-05T11:41:26.872" v="39"/>
          <ac:spMkLst>
            <pc:docMk/>
            <pc:sldMk cId="1958378916" sldId="259"/>
            <ac:spMk id="5" creationId="{6B382417-5CD3-8794-9BE3-44D1EB0C9EBC}"/>
          </ac:spMkLst>
        </pc:spChg>
      </pc:sldChg>
      <pc:sldChg chg="addSp delSp modSp mod setBg">
        <pc:chgData name="Aistė Grigaliūnaitė" userId="S::aiste.grigaliunaite@mif.stud.vu.lt::f1d0426f-91da-4a00-a9ec-23fb000caa66" providerId="AD" clId="Web-{80620B59-0F94-77BF-73A6-0AD08476CF5F}" dt="2022-10-05T12:30:07.450" v="682" actId="20577"/>
        <pc:sldMkLst>
          <pc:docMk/>
          <pc:sldMk cId="1436947609" sldId="260"/>
        </pc:sldMkLst>
        <pc:spChg chg="mod">
          <ac:chgData name="Aistė Grigaliūnaitė" userId="S::aiste.grigaliunaite@mif.stud.vu.lt::f1d0426f-91da-4a00-a9ec-23fb000caa66" providerId="AD" clId="Web-{80620B59-0F94-77BF-73A6-0AD08476CF5F}" dt="2022-10-05T12:18:22.365" v="620" actId="20577"/>
          <ac:spMkLst>
            <pc:docMk/>
            <pc:sldMk cId="1436947609" sldId="260"/>
            <ac:spMk id="2" creationId="{CE3C95E2-4278-C2B1-692A-3019A6B010AF}"/>
          </ac:spMkLst>
        </pc:spChg>
        <pc:spChg chg="del">
          <ac:chgData name="Aistė Grigaliūnaitė" userId="S::aiste.grigaliunaite@mif.stud.vu.lt::f1d0426f-91da-4a00-a9ec-23fb000caa66" providerId="AD" clId="Web-{80620B59-0F94-77BF-73A6-0AD08476CF5F}" dt="2022-10-05T12:13:16.730" v="516"/>
          <ac:spMkLst>
            <pc:docMk/>
            <pc:sldMk cId="1436947609" sldId="260"/>
            <ac:spMk id="3" creationId="{A23D2DC8-ED73-47CF-A694-55DCBECF3CAA}"/>
          </ac:spMkLst>
        </pc:spChg>
        <pc:spChg chg="add mod">
          <ac:chgData name="Aistė Grigaliūnaitė" userId="S::aiste.grigaliunaite@mif.stud.vu.lt::f1d0426f-91da-4a00-a9ec-23fb000caa66" providerId="AD" clId="Web-{80620B59-0F94-77BF-73A6-0AD08476CF5F}" dt="2022-10-05T12:13:37.934" v="527"/>
          <ac:spMkLst>
            <pc:docMk/>
            <pc:sldMk cId="1436947609" sldId="260"/>
            <ac:spMk id="4" creationId="{D3EC1666-C9C0-6EAC-F42E-876463C604D6}"/>
          </ac:spMkLst>
        </pc:spChg>
        <pc:spChg chg="add mod ord">
          <ac:chgData name="Aistė Grigaliūnaitė" userId="S::aiste.grigaliunaite@mif.stud.vu.lt::f1d0426f-91da-4a00-a9ec-23fb000caa66" providerId="AD" clId="Web-{80620B59-0F94-77BF-73A6-0AD08476CF5F}" dt="2022-10-05T12:13:37.934" v="527"/>
          <ac:spMkLst>
            <pc:docMk/>
            <pc:sldMk cId="1436947609" sldId="260"/>
            <ac:spMk id="5" creationId="{2E875058-E637-4BC6-F1FC-635E6CC2B7E0}"/>
          </ac:spMkLst>
        </pc:spChg>
        <pc:spChg chg="add mod">
          <ac:chgData name="Aistė Grigaliūnaitė" userId="S::aiste.grigaliunaite@mif.stud.vu.lt::f1d0426f-91da-4a00-a9ec-23fb000caa66" providerId="AD" clId="Web-{80620B59-0F94-77BF-73A6-0AD08476CF5F}" dt="2022-10-05T12:30:07.450" v="682" actId="20577"/>
          <ac:spMkLst>
            <pc:docMk/>
            <pc:sldMk cId="1436947609" sldId="260"/>
            <ac:spMk id="10" creationId="{B07E5620-40FB-1127-86E3-481EC1995CCA}"/>
          </ac:spMkLst>
        </pc:spChg>
        <pc:spChg chg="add del">
          <ac:chgData name="Aistė Grigaliūnaitė" userId="S::aiste.grigaliunaite@mif.stud.vu.lt::f1d0426f-91da-4a00-a9ec-23fb000caa66" providerId="AD" clId="Web-{80620B59-0F94-77BF-73A6-0AD08476CF5F}" dt="2022-10-05T12:13:34.450" v="524"/>
          <ac:spMkLst>
            <pc:docMk/>
            <pc:sldMk cId="1436947609" sldId="260"/>
            <ac:spMk id="13" creationId="{2B566528-1B12-4246-9431-5C2D7D081168}"/>
          </ac:spMkLst>
        </pc:spChg>
        <pc:spChg chg="add del">
          <ac:chgData name="Aistė Grigaliūnaitė" userId="S::aiste.grigaliunaite@mif.stud.vu.lt::f1d0426f-91da-4a00-a9ec-23fb000caa66" providerId="AD" clId="Web-{80620B59-0F94-77BF-73A6-0AD08476CF5F}" dt="2022-10-05T12:13:34.450" v="524"/>
          <ac:spMkLst>
            <pc:docMk/>
            <pc:sldMk cId="1436947609" sldId="260"/>
            <ac:spMk id="15" creationId="{2E80C965-DB6D-4F81-9E9E-B027384D0BD6}"/>
          </ac:spMkLst>
        </pc:spChg>
        <pc:spChg chg="add del">
          <ac:chgData name="Aistė Grigaliūnaitė" userId="S::aiste.grigaliunaite@mif.stud.vu.lt::f1d0426f-91da-4a00-a9ec-23fb000caa66" providerId="AD" clId="Web-{80620B59-0F94-77BF-73A6-0AD08476CF5F}" dt="2022-10-05T12:13:34.450" v="524"/>
          <ac:spMkLst>
            <pc:docMk/>
            <pc:sldMk cId="1436947609" sldId="260"/>
            <ac:spMk id="17" creationId="{A580F890-B085-4E95-96AA-55AEBEC5CE6E}"/>
          </ac:spMkLst>
        </pc:spChg>
        <pc:spChg chg="add del">
          <ac:chgData name="Aistė Grigaliūnaitė" userId="S::aiste.grigaliunaite@mif.stud.vu.lt::f1d0426f-91da-4a00-a9ec-23fb000caa66" providerId="AD" clId="Web-{80620B59-0F94-77BF-73A6-0AD08476CF5F}" dt="2022-10-05T12:13:34.450" v="524"/>
          <ac:spMkLst>
            <pc:docMk/>
            <pc:sldMk cId="1436947609" sldId="260"/>
            <ac:spMk id="19" creationId="{D3F51FEB-38FB-4F6C-9F7B-2F2AFAB65463}"/>
          </ac:spMkLst>
        </pc:spChg>
        <pc:spChg chg="add del">
          <ac:chgData name="Aistė Grigaliūnaitė" userId="S::aiste.grigaliunaite@mif.stud.vu.lt::f1d0426f-91da-4a00-a9ec-23fb000caa66" providerId="AD" clId="Web-{80620B59-0F94-77BF-73A6-0AD08476CF5F}" dt="2022-10-05T12:13:34.450" v="524"/>
          <ac:spMkLst>
            <pc:docMk/>
            <pc:sldMk cId="1436947609" sldId="260"/>
            <ac:spMk id="21" creationId="{1E547BA6-BAE0-43BB-A7CA-60F69CE252F0}"/>
          </ac:spMkLst>
        </pc:spChg>
        <pc:graphicFrameChg chg="add del mod ord modGraphic">
          <ac:chgData name="Aistė Grigaliūnaitė" userId="S::aiste.grigaliunaite@mif.stud.vu.lt::f1d0426f-91da-4a00-a9ec-23fb000caa66" providerId="AD" clId="Web-{80620B59-0F94-77BF-73A6-0AD08476CF5F}" dt="2022-10-05T12:18:10.896" v="607"/>
          <ac:graphicFrameMkLst>
            <pc:docMk/>
            <pc:sldMk cId="1436947609" sldId="260"/>
            <ac:graphicFrameMk id="8" creationId="{13AC5517-97FF-84EC-A226-754CFD91341C}"/>
          </ac:graphicFrameMkLst>
        </pc:graphicFrameChg>
      </pc:sldChg>
      <pc:sldChg chg="addSp modSp">
        <pc:chgData name="Aistė Grigaliūnaitė" userId="S::aiste.grigaliunaite@mif.stud.vu.lt::f1d0426f-91da-4a00-a9ec-23fb000caa66" providerId="AD" clId="Web-{80620B59-0F94-77BF-73A6-0AD08476CF5F}" dt="2022-10-05T13:12:45.845" v="802" actId="20577"/>
        <pc:sldMkLst>
          <pc:docMk/>
          <pc:sldMk cId="1703583134" sldId="261"/>
        </pc:sldMkLst>
        <pc:spChg chg="mod">
          <ac:chgData name="Aistė Grigaliūnaitė" userId="S::aiste.grigaliunaite@mif.stud.vu.lt::f1d0426f-91da-4a00-a9ec-23fb000caa66" providerId="AD" clId="Web-{80620B59-0F94-77BF-73A6-0AD08476CF5F}" dt="2022-10-05T12:04:09.385" v="398" actId="20577"/>
          <ac:spMkLst>
            <pc:docMk/>
            <pc:sldMk cId="1703583134" sldId="261"/>
            <ac:spMk id="2" creationId="{FC6BAF85-E296-2C1F-0DB5-C59C8B771EA2}"/>
          </ac:spMkLst>
        </pc:spChg>
        <pc:spChg chg="mod">
          <ac:chgData name="Aistė Grigaliūnaitė" userId="S::aiste.grigaliunaite@mif.stud.vu.lt::f1d0426f-91da-4a00-a9ec-23fb000caa66" providerId="AD" clId="Web-{80620B59-0F94-77BF-73A6-0AD08476CF5F}" dt="2022-10-05T13:12:45.845" v="802" actId="20577"/>
          <ac:spMkLst>
            <pc:docMk/>
            <pc:sldMk cId="1703583134" sldId="261"/>
            <ac:spMk id="3" creationId="{781B2D45-2C7F-B7FE-3E09-06D276C2CCB5}"/>
          </ac:spMkLst>
        </pc:spChg>
        <pc:spChg chg="add mod">
          <ac:chgData name="Aistė Grigaliūnaitė" userId="S::aiste.grigaliunaite@mif.stud.vu.lt::f1d0426f-91da-4a00-a9ec-23fb000caa66" providerId="AD" clId="Web-{80620B59-0F94-77BF-73A6-0AD08476CF5F}" dt="2022-10-05T11:45:02.504" v="79"/>
          <ac:spMkLst>
            <pc:docMk/>
            <pc:sldMk cId="1703583134" sldId="261"/>
            <ac:spMk id="4" creationId="{896B3AD7-F855-46F9-72BB-701E7C2469B4}"/>
          </ac:spMkLst>
        </pc:spChg>
        <pc:spChg chg="add mod">
          <ac:chgData name="Aistė Grigaliūnaitė" userId="S::aiste.grigaliunaite@mif.stud.vu.lt::f1d0426f-91da-4a00-a9ec-23fb000caa66" providerId="AD" clId="Web-{80620B59-0F94-77BF-73A6-0AD08476CF5F}" dt="2022-10-05T11:41:26.872" v="39"/>
          <ac:spMkLst>
            <pc:docMk/>
            <pc:sldMk cId="1703583134" sldId="261"/>
            <ac:spMk id="5" creationId="{F9F3129D-46BB-7520-3F16-D51F9AAB4EE8}"/>
          </ac:spMkLst>
        </pc:spChg>
      </pc:sldChg>
      <pc:sldChg chg="addSp modSp">
        <pc:chgData name="Aistė Grigaliūnaitė" userId="S::aiste.grigaliunaite@mif.stud.vu.lt::f1d0426f-91da-4a00-a9ec-23fb000caa66" providerId="AD" clId="Web-{80620B59-0F94-77BF-73A6-0AD08476CF5F}" dt="2022-10-05T13:12:52.533" v="805" actId="20577"/>
        <pc:sldMkLst>
          <pc:docMk/>
          <pc:sldMk cId="3689003944" sldId="262"/>
        </pc:sldMkLst>
        <pc:spChg chg="mod">
          <ac:chgData name="Aistė Grigaliūnaitė" userId="S::aiste.grigaliunaite@mif.stud.vu.lt::f1d0426f-91da-4a00-a9ec-23fb000caa66" providerId="AD" clId="Web-{80620B59-0F94-77BF-73A6-0AD08476CF5F}" dt="2022-10-05T12:04:22.885" v="406" actId="20577"/>
          <ac:spMkLst>
            <pc:docMk/>
            <pc:sldMk cId="3689003944" sldId="262"/>
            <ac:spMk id="2" creationId="{C34358B8-652E-E34A-0FFB-5AC5FFDF64AF}"/>
          </ac:spMkLst>
        </pc:spChg>
        <pc:spChg chg="mod">
          <ac:chgData name="Aistė Grigaliūnaitė" userId="S::aiste.grigaliunaite@mif.stud.vu.lt::f1d0426f-91da-4a00-a9ec-23fb000caa66" providerId="AD" clId="Web-{80620B59-0F94-77BF-73A6-0AD08476CF5F}" dt="2022-10-05T13:12:52.533" v="805" actId="20577"/>
          <ac:spMkLst>
            <pc:docMk/>
            <pc:sldMk cId="3689003944" sldId="262"/>
            <ac:spMk id="3" creationId="{553420E8-0547-8878-B488-ED540C37B7FB}"/>
          </ac:spMkLst>
        </pc:spChg>
        <pc:spChg chg="add mod">
          <ac:chgData name="Aistė Grigaliūnaitė" userId="S::aiste.grigaliunaite@mif.stud.vu.lt::f1d0426f-91da-4a00-a9ec-23fb000caa66" providerId="AD" clId="Web-{80620B59-0F94-77BF-73A6-0AD08476CF5F}" dt="2022-10-05T11:45:02.504" v="79"/>
          <ac:spMkLst>
            <pc:docMk/>
            <pc:sldMk cId="3689003944" sldId="262"/>
            <ac:spMk id="4" creationId="{495694C5-69EE-BC90-EE0B-241D7E1B389A}"/>
          </ac:spMkLst>
        </pc:spChg>
        <pc:spChg chg="add mod">
          <ac:chgData name="Aistė Grigaliūnaitė" userId="S::aiste.grigaliunaite@mif.stud.vu.lt::f1d0426f-91da-4a00-a9ec-23fb000caa66" providerId="AD" clId="Web-{80620B59-0F94-77BF-73A6-0AD08476CF5F}" dt="2022-10-05T11:41:26.872" v="39"/>
          <ac:spMkLst>
            <pc:docMk/>
            <pc:sldMk cId="3689003944" sldId="262"/>
            <ac:spMk id="5" creationId="{7248B754-896D-495E-2FD0-C4A8BEA713EC}"/>
          </ac:spMkLst>
        </pc:spChg>
      </pc:sldChg>
      <pc:sldChg chg="addSp modSp">
        <pc:chgData name="Aistė Grigaliūnaitė" userId="S::aiste.grigaliunaite@mif.stud.vu.lt::f1d0426f-91da-4a00-a9ec-23fb000caa66" providerId="AD" clId="Web-{80620B59-0F94-77BF-73A6-0AD08476CF5F}" dt="2022-10-05T11:45:02.504" v="79"/>
        <pc:sldMkLst>
          <pc:docMk/>
          <pc:sldMk cId="2474636435" sldId="263"/>
        </pc:sldMkLst>
        <pc:spChg chg="add mod">
          <ac:chgData name="Aistė Grigaliūnaitė" userId="S::aiste.grigaliunaite@mif.stud.vu.lt::f1d0426f-91da-4a00-a9ec-23fb000caa66" providerId="AD" clId="Web-{80620B59-0F94-77BF-73A6-0AD08476CF5F}" dt="2022-10-05T11:45:02.504" v="79"/>
          <ac:spMkLst>
            <pc:docMk/>
            <pc:sldMk cId="2474636435" sldId="263"/>
            <ac:spMk id="4" creationId="{70954CDC-7DD5-C289-A44A-C34D9A0FA6C4}"/>
          </ac:spMkLst>
        </pc:spChg>
        <pc:spChg chg="add mod">
          <ac:chgData name="Aistė Grigaliūnaitė" userId="S::aiste.grigaliunaite@mif.stud.vu.lt::f1d0426f-91da-4a00-a9ec-23fb000caa66" providerId="AD" clId="Web-{80620B59-0F94-77BF-73A6-0AD08476CF5F}" dt="2022-10-05T11:41:26.872" v="39"/>
          <ac:spMkLst>
            <pc:docMk/>
            <pc:sldMk cId="2474636435" sldId="263"/>
            <ac:spMk id="5" creationId="{DE7C9CC4-B7BA-9C00-2E6B-737C6D93F438}"/>
          </ac:spMkLst>
        </pc:spChg>
      </pc:sldChg>
      <pc:sldChg chg="addSp modSp">
        <pc:chgData name="Aistė Grigaliūnaitė" userId="S::aiste.grigaliunaite@mif.stud.vu.lt::f1d0426f-91da-4a00-a9ec-23fb000caa66" providerId="AD" clId="Web-{80620B59-0F94-77BF-73A6-0AD08476CF5F}" dt="2022-10-05T11:45:02.504" v="79"/>
        <pc:sldMkLst>
          <pc:docMk/>
          <pc:sldMk cId="1497166392" sldId="264"/>
        </pc:sldMkLst>
        <pc:spChg chg="add mod">
          <ac:chgData name="Aistė Grigaliūnaitė" userId="S::aiste.grigaliunaite@mif.stud.vu.lt::f1d0426f-91da-4a00-a9ec-23fb000caa66" providerId="AD" clId="Web-{80620B59-0F94-77BF-73A6-0AD08476CF5F}" dt="2022-10-05T11:45:02.504" v="79"/>
          <ac:spMkLst>
            <pc:docMk/>
            <pc:sldMk cId="1497166392" sldId="264"/>
            <ac:spMk id="4" creationId="{AC63B785-C237-FA85-472E-E354E8095208}"/>
          </ac:spMkLst>
        </pc:spChg>
        <pc:spChg chg="add mod">
          <ac:chgData name="Aistė Grigaliūnaitė" userId="S::aiste.grigaliunaite@mif.stud.vu.lt::f1d0426f-91da-4a00-a9ec-23fb000caa66" providerId="AD" clId="Web-{80620B59-0F94-77BF-73A6-0AD08476CF5F}" dt="2022-10-05T11:41:26.872" v="39"/>
          <ac:spMkLst>
            <pc:docMk/>
            <pc:sldMk cId="1497166392" sldId="264"/>
            <ac:spMk id="5" creationId="{EC3671FE-02B3-BB63-B9E8-4D3E0B7DC22F}"/>
          </ac:spMkLst>
        </pc:spChg>
      </pc:sldChg>
      <pc:sldChg chg="modSp new">
        <pc:chgData name="Aistė Grigaliūnaitė" userId="S::aiste.grigaliunaite@mif.stud.vu.lt::f1d0426f-91da-4a00-a9ec-23fb000caa66" providerId="AD" clId="Web-{80620B59-0F94-77BF-73A6-0AD08476CF5F}" dt="2022-10-05T12:45:08.714" v="728"/>
        <pc:sldMkLst>
          <pc:docMk/>
          <pc:sldMk cId="4135263232" sldId="265"/>
        </pc:sldMkLst>
        <pc:spChg chg="mod">
          <ac:chgData name="Aistė Grigaliūnaitė" userId="S::aiste.grigaliunaite@mif.stud.vu.lt::f1d0426f-91da-4a00-a9ec-23fb000caa66" providerId="AD" clId="Web-{80620B59-0F94-77BF-73A6-0AD08476CF5F}" dt="2022-10-05T11:51:25.219" v="165" actId="20577"/>
          <ac:spMkLst>
            <pc:docMk/>
            <pc:sldMk cId="4135263232" sldId="265"/>
            <ac:spMk id="2" creationId="{ECB50097-F312-A44E-6689-DFEB26137F80}"/>
          </ac:spMkLst>
        </pc:spChg>
        <pc:spChg chg="mod">
          <ac:chgData name="Aistė Grigaliūnaitė" userId="S::aiste.grigaliunaite@mif.stud.vu.lt::f1d0426f-91da-4a00-a9ec-23fb000caa66" providerId="AD" clId="Web-{80620B59-0F94-77BF-73A6-0AD08476CF5F}" dt="2022-10-05T12:18:32.959" v="636" actId="20577"/>
          <ac:spMkLst>
            <pc:docMk/>
            <pc:sldMk cId="4135263232" sldId="265"/>
            <ac:spMk id="3" creationId="{997BCA44-6CDE-25F0-FEEF-547A2E9411BC}"/>
          </ac:spMkLst>
        </pc:spChg>
        <pc:spChg chg="mod">
          <ac:chgData name="Aistė Grigaliūnaitė" userId="S::aiste.grigaliunaite@mif.stud.vu.lt::f1d0426f-91da-4a00-a9ec-23fb000caa66" providerId="AD" clId="Web-{80620B59-0F94-77BF-73A6-0AD08476CF5F}" dt="2022-10-05T12:45:08.714" v="728"/>
          <ac:spMkLst>
            <pc:docMk/>
            <pc:sldMk cId="4135263232" sldId="265"/>
            <ac:spMk id="4" creationId="{C99E0ED6-D013-9516-B483-3A97C0E99A13}"/>
          </ac:spMkLst>
        </pc:spChg>
        <pc:spChg chg="mod">
          <ac:chgData name="Aistė Grigaliūnaitė" userId="S::aiste.grigaliunaite@mif.stud.vu.lt::f1d0426f-91da-4a00-a9ec-23fb000caa66" providerId="AD" clId="Web-{80620B59-0F94-77BF-73A6-0AD08476CF5F}" dt="2022-10-05T12:45:02.495" v="727" actId="20577"/>
          <ac:spMkLst>
            <pc:docMk/>
            <pc:sldMk cId="4135263232" sldId="265"/>
            <ac:spMk id="5" creationId="{FD43B6A6-1DCC-590A-6F2D-32C1661B239B}"/>
          </ac:spMkLst>
        </pc:spChg>
      </pc:sldChg>
      <pc:sldChg chg="modSp new del">
        <pc:chgData name="Aistė Grigaliūnaitė" userId="S::aiste.grigaliunaite@mif.stud.vu.lt::f1d0426f-91da-4a00-a9ec-23fb000caa66" providerId="AD" clId="Web-{80620B59-0F94-77BF-73A6-0AD08476CF5F}" dt="2022-10-05T12:12:50.245" v="515"/>
        <pc:sldMkLst>
          <pc:docMk/>
          <pc:sldMk cId="2379721068" sldId="267"/>
        </pc:sldMkLst>
        <pc:spChg chg="mod">
          <ac:chgData name="Aistė Grigaliūnaitė" userId="S::aiste.grigaliunaite@mif.stud.vu.lt::f1d0426f-91da-4a00-a9ec-23fb000caa66" providerId="AD" clId="Web-{80620B59-0F94-77BF-73A6-0AD08476CF5F}" dt="2022-10-05T12:03:37.352" v="371" actId="20577"/>
          <ac:spMkLst>
            <pc:docMk/>
            <pc:sldMk cId="2379721068" sldId="267"/>
            <ac:spMk id="2" creationId="{EAE382EF-7A77-94EC-3B9D-601B3AFB819C}"/>
          </ac:spMkLst>
        </pc:spChg>
        <pc:spChg chg="mod">
          <ac:chgData name="Aistė Grigaliūnaitė" userId="S::aiste.grigaliunaite@mif.stud.vu.lt::f1d0426f-91da-4a00-a9ec-23fb000caa66" providerId="AD" clId="Web-{80620B59-0F94-77BF-73A6-0AD08476CF5F}" dt="2022-10-05T12:12:40.838" v="513" actId="20577"/>
          <ac:spMkLst>
            <pc:docMk/>
            <pc:sldMk cId="2379721068" sldId="267"/>
            <ac:spMk id="3" creationId="{2DC50850-513D-F369-7844-28B8E9CB9996}"/>
          </ac:spMkLst>
        </pc:spChg>
      </pc:sldChg>
      <pc:sldChg chg="modSp del">
        <pc:chgData name="Aistė Grigaliūnaitė" userId="S::aiste.grigaliunaite@mif.stud.vu.lt::f1d0426f-91da-4a00-a9ec-23fb000caa66" providerId="AD" clId="Web-{80620B59-0F94-77BF-73A6-0AD08476CF5F}" dt="2022-10-05T13:08:49.244" v="799"/>
        <pc:sldMkLst>
          <pc:docMk/>
          <pc:sldMk cId="4220006091" sldId="269"/>
        </pc:sldMkLst>
        <pc:spChg chg="mod">
          <ac:chgData name="Aistė Grigaliūnaitė" userId="S::aiste.grigaliunaite@mif.stud.vu.lt::f1d0426f-91da-4a00-a9ec-23fb000caa66" providerId="AD" clId="Web-{80620B59-0F94-77BF-73A6-0AD08476CF5F}" dt="2022-10-05T13:08:18.821" v="798" actId="20577"/>
          <ac:spMkLst>
            <pc:docMk/>
            <pc:sldMk cId="4220006091" sldId="269"/>
            <ac:spMk id="3" creationId="{12851EA2-384F-197D-841A-51C691996866}"/>
          </ac:spMkLst>
        </pc:spChg>
      </pc:sldChg>
      <pc:sldMasterChg chg="modSp mod modSldLayout">
        <pc:chgData name="Aistė Grigaliūnaitė" userId="S::aiste.grigaliunaite@mif.stud.vu.lt::f1d0426f-91da-4a00-a9ec-23fb000caa66" providerId="AD" clId="Web-{80620B59-0F94-77BF-73A6-0AD08476CF5F}" dt="2022-10-05T11:45:02.504" v="79"/>
        <pc:sldMasterMkLst>
          <pc:docMk/>
          <pc:sldMasterMk cId="1639046048" sldId="2147483648"/>
        </pc:sldMasterMkLst>
        <pc:spChg chg="mod">
          <ac:chgData name="Aistė Grigaliūnaitė" userId="S::aiste.grigaliunaite@mif.stud.vu.lt::f1d0426f-91da-4a00-a9ec-23fb000caa66" providerId="AD" clId="Web-{80620B59-0F94-77BF-73A6-0AD08476CF5F}" dt="2022-10-05T11:45:02.504" v="79"/>
          <ac:spMkLst>
            <pc:docMk/>
            <pc:sldMasterMk cId="1639046048" sldId="2147483648"/>
            <ac:spMk id="5" creationId="{00000000-0000-0000-0000-000000000000}"/>
          </ac:spMkLst>
        </pc:spChg>
        <pc:sldLayoutChg chg="modSp mod">
          <pc:chgData name="Aistė Grigaliūnaitė" userId="S::aiste.grigaliunaite@mif.stud.vu.lt::f1d0426f-91da-4a00-a9ec-23fb000caa66" providerId="AD" clId="Web-{80620B59-0F94-77BF-73A6-0AD08476CF5F}" dt="2022-10-05T11:45:02.504" v="79"/>
          <pc:sldLayoutMkLst>
            <pc:docMk/>
            <pc:sldMasterMk cId="1639046048" sldId="2147483648"/>
            <pc:sldLayoutMk cId="1433185905" sldId="2147483649"/>
          </pc:sldLayoutMkLst>
          <pc:spChg chg="mod">
            <ac:chgData name="Aistė Grigaliūnaitė" userId="S::aiste.grigaliunaite@mif.stud.vu.lt::f1d0426f-91da-4a00-a9ec-23fb000caa66" providerId="AD" clId="Web-{80620B59-0F94-77BF-73A6-0AD08476CF5F}" dt="2022-10-05T11:45:02.504" v="79"/>
            <ac:spMkLst>
              <pc:docMk/>
              <pc:sldMasterMk cId="1639046048" sldId="2147483648"/>
              <pc:sldLayoutMk cId="1433185905" sldId="2147483649"/>
              <ac:spMk id="5" creationId="{00000000-0000-0000-0000-000000000000}"/>
            </ac:spMkLst>
          </pc:spChg>
        </pc:sldLayoutChg>
        <pc:sldLayoutChg chg="modSp mod">
          <pc:chgData name="Aistė Grigaliūnaitė" userId="S::aiste.grigaliunaite@mif.stud.vu.lt::f1d0426f-91da-4a00-a9ec-23fb000caa66" providerId="AD" clId="Web-{80620B59-0F94-77BF-73A6-0AD08476CF5F}" dt="2022-10-05T11:45:02.504" v="79"/>
          <pc:sldLayoutMkLst>
            <pc:docMk/>
            <pc:sldMasterMk cId="1639046048" sldId="2147483648"/>
            <pc:sldLayoutMk cId="1144005498" sldId="2147483650"/>
          </pc:sldLayoutMkLst>
          <pc:spChg chg="mod">
            <ac:chgData name="Aistė Grigaliūnaitė" userId="S::aiste.grigaliunaite@mif.stud.vu.lt::f1d0426f-91da-4a00-a9ec-23fb000caa66" providerId="AD" clId="Web-{80620B59-0F94-77BF-73A6-0AD08476CF5F}" dt="2022-10-05T11:45:02.504" v="79"/>
            <ac:spMkLst>
              <pc:docMk/>
              <pc:sldMasterMk cId="1639046048" sldId="2147483648"/>
              <pc:sldLayoutMk cId="1144005498" sldId="2147483650"/>
              <ac:spMk id="5" creationId="{00000000-0000-0000-0000-000000000000}"/>
            </ac:spMkLst>
          </pc:spChg>
        </pc:sldLayoutChg>
        <pc:sldLayoutChg chg="modSp mod">
          <pc:chgData name="Aistė Grigaliūnaitė" userId="S::aiste.grigaliunaite@mif.stud.vu.lt::f1d0426f-91da-4a00-a9ec-23fb000caa66" providerId="AD" clId="Web-{80620B59-0F94-77BF-73A6-0AD08476CF5F}" dt="2022-10-05T11:45:02.504" v="79"/>
          <pc:sldLayoutMkLst>
            <pc:docMk/>
            <pc:sldMasterMk cId="1639046048" sldId="2147483648"/>
            <pc:sldLayoutMk cId="1365638238" sldId="2147483651"/>
          </pc:sldLayoutMkLst>
          <pc:spChg chg="mod">
            <ac:chgData name="Aistė Grigaliūnaitė" userId="S::aiste.grigaliunaite@mif.stud.vu.lt::f1d0426f-91da-4a00-a9ec-23fb000caa66" providerId="AD" clId="Web-{80620B59-0F94-77BF-73A6-0AD08476CF5F}" dt="2022-10-05T11:45:02.504" v="79"/>
            <ac:spMkLst>
              <pc:docMk/>
              <pc:sldMasterMk cId="1639046048" sldId="2147483648"/>
              <pc:sldLayoutMk cId="1365638238" sldId="2147483651"/>
              <ac:spMk id="5" creationId="{00000000-0000-0000-0000-000000000000}"/>
            </ac:spMkLst>
          </pc:spChg>
        </pc:sldLayoutChg>
        <pc:sldLayoutChg chg="modSp mod">
          <pc:chgData name="Aistė Grigaliūnaitė" userId="S::aiste.grigaliunaite@mif.stud.vu.lt::f1d0426f-91da-4a00-a9ec-23fb000caa66" providerId="AD" clId="Web-{80620B59-0F94-77BF-73A6-0AD08476CF5F}" dt="2022-10-05T11:45:02.504" v="79"/>
          <pc:sldLayoutMkLst>
            <pc:docMk/>
            <pc:sldMasterMk cId="1639046048" sldId="2147483648"/>
            <pc:sldLayoutMk cId="505933263" sldId="2147483652"/>
          </pc:sldLayoutMkLst>
          <pc:spChg chg="mod">
            <ac:chgData name="Aistė Grigaliūnaitė" userId="S::aiste.grigaliunaite@mif.stud.vu.lt::f1d0426f-91da-4a00-a9ec-23fb000caa66" providerId="AD" clId="Web-{80620B59-0F94-77BF-73A6-0AD08476CF5F}" dt="2022-10-05T11:45:02.504" v="79"/>
            <ac:spMkLst>
              <pc:docMk/>
              <pc:sldMasterMk cId="1639046048" sldId="2147483648"/>
              <pc:sldLayoutMk cId="505933263" sldId="2147483652"/>
              <ac:spMk id="6" creationId="{00000000-0000-0000-0000-000000000000}"/>
            </ac:spMkLst>
          </pc:spChg>
        </pc:sldLayoutChg>
        <pc:sldLayoutChg chg="modSp mod">
          <pc:chgData name="Aistė Grigaliūnaitė" userId="S::aiste.grigaliunaite@mif.stud.vu.lt::f1d0426f-91da-4a00-a9ec-23fb000caa66" providerId="AD" clId="Web-{80620B59-0F94-77BF-73A6-0AD08476CF5F}" dt="2022-10-05T11:45:02.504" v="79"/>
          <pc:sldLayoutMkLst>
            <pc:docMk/>
            <pc:sldMasterMk cId="1639046048" sldId="2147483648"/>
            <pc:sldLayoutMk cId="2130594119" sldId="2147483653"/>
          </pc:sldLayoutMkLst>
          <pc:spChg chg="mod">
            <ac:chgData name="Aistė Grigaliūnaitė" userId="S::aiste.grigaliunaite@mif.stud.vu.lt::f1d0426f-91da-4a00-a9ec-23fb000caa66" providerId="AD" clId="Web-{80620B59-0F94-77BF-73A6-0AD08476CF5F}" dt="2022-10-05T11:45:02.504" v="79"/>
            <ac:spMkLst>
              <pc:docMk/>
              <pc:sldMasterMk cId="1639046048" sldId="2147483648"/>
              <pc:sldLayoutMk cId="2130594119" sldId="2147483653"/>
              <ac:spMk id="8" creationId="{00000000-0000-0000-0000-000000000000}"/>
            </ac:spMkLst>
          </pc:spChg>
        </pc:sldLayoutChg>
        <pc:sldLayoutChg chg="modSp mod">
          <pc:chgData name="Aistė Grigaliūnaitė" userId="S::aiste.grigaliunaite@mif.stud.vu.lt::f1d0426f-91da-4a00-a9ec-23fb000caa66" providerId="AD" clId="Web-{80620B59-0F94-77BF-73A6-0AD08476CF5F}" dt="2022-10-05T11:45:02.504" v="79"/>
          <pc:sldLayoutMkLst>
            <pc:docMk/>
            <pc:sldMasterMk cId="1639046048" sldId="2147483648"/>
            <pc:sldLayoutMk cId="1267508305" sldId="2147483654"/>
          </pc:sldLayoutMkLst>
          <pc:spChg chg="mod">
            <ac:chgData name="Aistė Grigaliūnaitė" userId="S::aiste.grigaliunaite@mif.stud.vu.lt::f1d0426f-91da-4a00-a9ec-23fb000caa66" providerId="AD" clId="Web-{80620B59-0F94-77BF-73A6-0AD08476CF5F}" dt="2022-10-05T11:45:02.504" v="79"/>
            <ac:spMkLst>
              <pc:docMk/>
              <pc:sldMasterMk cId="1639046048" sldId="2147483648"/>
              <pc:sldLayoutMk cId="1267508305" sldId="2147483654"/>
              <ac:spMk id="4" creationId="{00000000-0000-0000-0000-000000000000}"/>
            </ac:spMkLst>
          </pc:spChg>
        </pc:sldLayoutChg>
        <pc:sldLayoutChg chg="modSp mod">
          <pc:chgData name="Aistė Grigaliūnaitė" userId="S::aiste.grigaliunaite@mif.stud.vu.lt::f1d0426f-91da-4a00-a9ec-23fb000caa66" providerId="AD" clId="Web-{80620B59-0F94-77BF-73A6-0AD08476CF5F}" dt="2022-10-05T11:45:02.504" v="79"/>
          <pc:sldLayoutMkLst>
            <pc:docMk/>
            <pc:sldMasterMk cId="1639046048" sldId="2147483648"/>
            <pc:sldLayoutMk cId="2963955966" sldId="2147483655"/>
          </pc:sldLayoutMkLst>
          <pc:spChg chg="mod">
            <ac:chgData name="Aistė Grigaliūnaitė" userId="S::aiste.grigaliunaite@mif.stud.vu.lt::f1d0426f-91da-4a00-a9ec-23fb000caa66" providerId="AD" clId="Web-{80620B59-0F94-77BF-73A6-0AD08476CF5F}" dt="2022-10-05T11:45:02.504" v="79"/>
            <ac:spMkLst>
              <pc:docMk/>
              <pc:sldMasterMk cId="1639046048" sldId="2147483648"/>
              <pc:sldLayoutMk cId="2963955966" sldId="2147483655"/>
              <ac:spMk id="3" creationId="{00000000-0000-0000-0000-000000000000}"/>
            </ac:spMkLst>
          </pc:spChg>
        </pc:sldLayoutChg>
        <pc:sldLayoutChg chg="modSp mod">
          <pc:chgData name="Aistė Grigaliūnaitė" userId="S::aiste.grigaliunaite@mif.stud.vu.lt::f1d0426f-91da-4a00-a9ec-23fb000caa66" providerId="AD" clId="Web-{80620B59-0F94-77BF-73A6-0AD08476CF5F}" dt="2022-10-05T11:45:02.504" v="79"/>
          <pc:sldLayoutMkLst>
            <pc:docMk/>
            <pc:sldMasterMk cId="1639046048" sldId="2147483648"/>
            <pc:sldLayoutMk cId="3735266276" sldId="2147483656"/>
          </pc:sldLayoutMkLst>
          <pc:spChg chg="mod">
            <ac:chgData name="Aistė Grigaliūnaitė" userId="S::aiste.grigaliunaite@mif.stud.vu.lt::f1d0426f-91da-4a00-a9ec-23fb000caa66" providerId="AD" clId="Web-{80620B59-0F94-77BF-73A6-0AD08476CF5F}" dt="2022-10-05T11:45:02.504" v="79"/>
            <ac:spMkLst>
              <pc:docMk/>
              <pc:sldMasterMk cId="1639046048" sldId="2147483648"/>
              <pc:sldLayoutMk cId="3735266276" sldId="2147483656"/>
              <ac:spMk id="6" creationId="{00000000-0000-0000-0000-000000000000}"/>
            </ac:spMkLst>
          </pc:spChg>
        </pc:sldLayoutChg>
        <pc:sldLayoutChg chg="modSp mod">
          <pc:chgData name="Aistė Grigaliūnaitė" userId="S::aiste.grigaliunaite@mif.stud.vu.lt::f1d0426f-91da-4a00-a9ec-23fb000caa66" providerId="AD" clId="Web-{80620B59-0F94-77BF-73A6-0AD08476CF5F}" dt="2022-10-05T11:45:02.504" v="79"/>
          <pc:sldLayoutMkLst>
            <pc:docMk/>
            <pc:sldMasterMk cId="1639046048" sldId="2147483648"/>
            <pc:sldLayoutMk cId="2954499628" sldId="2147483657"/>
          </pc:sldLayoutMkLst>
          <pc:spChg chg="mod">
            <ac:chgData name="Aistė Grigaliūnaitė" userId="S::aiste.grigaliunaite@mif.stud.vu.lt::f1d0426f-91da-4a00-a9ec-23fb000caa66" providerId="AD" clId="Web-{80620B59-0F94-77BF-73A6-0AD08476CF5F}" dt="2022-10-05T11:45:02.504" v="79"/>
            <ac:spMkLst>
              <pc:docMk/>
              <pc:sldMasterMk cId="1639046048" sldId="2147483648"/>
              <pc:sldLayoutMk cId="2954499628" sldId="2147483657"/>
              <ac:spMk id="6" creationId="{00000000-0000-0000-0000-000000000000}"/>
            </ac:spMkLst>
          </pc:spChg>
        </pc:sldLayoutChg>
        <pc:sldLayoutChg chg="modSp mod">
          <pc:chgData name="Aistė Grigaliūnaitė" userId="S::aiste.grigaliunaite@mif.stud.vu.lt::f1d0426f-91da-4a00-a9ec-23fb000caa66" providerId="AD" clId="Web-{80620B59-0F94-77BF-73A6-0AD08476CF5F}" dt="2022-10-05T11:45:02.504" v="79"/>
          <pc:sldLayoutMkLst>
            <pc:docMk/>
            <pc:sldMasterMk cId="1639046048" sldId="2147483648"/>
            <pc:sldLayoutMk cId="4019602117" sldId="2147483658"/>
          </pc:sldLayoutMkLst>
          <pc:spChg chg="mod">
            <ac:chgData name="Aistė Grigaliūnaitė" userId="S::aiste.grigaliunaite@mif.stud.vu.lt::f1d0426f-91da-4a00-a9ec-23fb000caa66" providerId="AD" clId="Web-{80620B59-0F94-77BF-73A6-0AD08476CF5F}" dt="2022-10-05T11:45:02.504" v="79"/>
            <ac:spMkLst>
              <pc:docMk/>
              <pc:sldMasterMk cId="1639046048" sldId="2147483648"/>
              <pc:sldLayoutMk cId="4019602117" sldId="2147483658"/>
              <ac:spMk id="5" creationId="{00000000-0000-0000-0000-000000000000}"/>
            </ac:spMkLst>
          </pc:spChg>
        </pc:sldLayoutChg>
        <pc:sldLayoutChg chg="modSp mod">
          <pc:chgData name="Aistė Grigaliūnaitė" userId="S::aiste.grigaliunaite@mif.stud.vu.lt::f1d0426f-91da-4a00-a9ec-23fb000caa66" providerId="AD" clId="Web-{80620B59-0F94-77BF-73A6-0AD08476CF5F}" dt="2022-10-05T11:45:02.504" v="79"/>
          <pc:sldLayoutMkLst>
            <pc:docMk/>
            <pc:sldMasterMk cId="1639046048" sldId="2147483648"/>
            <pc:sldLayoutMk cId="3954272257" sldId="2147483659"/>
          </pc:sldLayoutMkLst>
          <pc:spChg chg="mod">
            <ac:chgData name="Aistė Grigaliūnaitė" userId="S::aiste.grigaliunaite@mif.stud.vu.lt::f1d0426f-91da-4a00-a9ec-23fb000caa66" providerId="AD" clId="Web-{80620B59-0F94-77BF-73A6-0AD08476CF5F}" dt="2022-10-05T11:45:02.504" v="79"/>
            <ac:spMkLst>
              <pc:docMk/>
              <pc:sldMasterMk cId="1639046048" sldId="2147483648"/>
              <pc:sldLayoutMk cId="3954272257" sldId="2147483659"/>
              <ac:spMk id="5" creationId="{00000000-0000-0000-0000-000000000000}"/>
            </ac:spMkLst>
          </pc:spChg>
        </pc:sldLayoutChg>
      </pc:sldMasterChg>
    </pc:docChg>
  </pc:docChgLst>
  <pc:docChgLst>
    <pc:chgData name="Adomas Jonavičius" userId="S::adomas.jonavicius@mif.stud.vu.lt::58fe50f6-49f3-4589-8081-c125653ef095" providerId="AD" clId="Web-{D8DD7420-7411-B2B5-33A6-B95B66D96266}"/>
    <pc:docChg chg="modSld">
      <pc:chgData name="Adomas Jonavičius" userId="S::adomas.jonavicius@mif.stud.vu.lt::58fe50f6-49f3-4589-8081-c125653ef095" providerId="AD" clId="Web-{D8DD7420-7411-B2B5-33A6-B95B66D96266}" dt="2022-12-20T07:21:58.248" v="59"/>
      <pc:docMkLst>
        <pc:docMk/>
      </pc:docMkLst>
      <pc:sldChg chg="modSp">
        <pc:chgData name="Adomas Jonavičius" userId="S::adomas.jonavicius@mif.stud.vu.lt::58fe50f6-49f3-4589-8081-c125653ef095" providerId="AD" clId="Web-{D8DD7420-7411-B2B5-33A6-B95B66D96266}" dt="2022-12-20T07:12:07.840" v="46" actId="20577"/>
        <pc:sldMkLst>
          <pc:docMk/>
          <pc:sldMk cId="2474636435" sldId="263"/>
        </pc:sldMkLst>
        <pc:spChg chg="mod">
          <ac:chgData name="Adomas Jonavičius" userId="S::adomas.jonavicius@mif.stud.vu.lt::58fe50f6-49f3-4589-8081-c125653ef095" providerId="AD" clId="Web-{D8DD7420-7411-B2B5-33A6-B95B66D96266}" dt="2022-12-20T07:12:07.840" v="46" actId="20577"/>
          <ac:spMkLst>
            <pc:docMk/>
            <pc:sldMk cId="2474636435" sldId="263"/>
            <ac:spMk id="5" creationId="{DE7C9CC4-B7BA-9C00-2E6B-737C6D93F438}"/>
          </ac:spMkLst>
        </pc:spChg>
      </pc:sldChg>
      <pc:sldChg chg="modSp">
        <pc:chgData name="Adomas Jonavičius" userId="S::adomas.jonavicius@mif.stud.vu.lt::58fe50f6-49f3-4589-8081-c125653ef095" providerId="AD" clId="Web-{D8DD7420-7411-B2B5-33A6-B95B66D96266}" dt="2022-12-20T07:12:20.637" v="53" actId="20577"/>
        <pc:sldMkLst>
          <pc:docMk/>
          <pc:sldMk cId="1497166392" sldId="264"/>
        </pc:sldMkLst>
        <pc:spChg chg="mod">
          <ac:chgData name="Adomas Jonavičius" userId="S::adomas.jonavicius@mif.stud.vu.lt::58fe50f6-49f3-4589-8081-c125653ef095" providerId="AD" clId="Web-{D8DD7420-7411-B2B5-33A6-B95B66D96266}" dt="2022-12-20T07:12:20.637" v="53" actId="20577"/>
          <ac:spMkLst>
            <pc:docMk/>
            <pc:sldMk cId="1497166392" sldId="264"/>
            <ac:spMk id="5" creationId="{EC3671FE-02B3-BB63-B9E8-4D3E0B7DC22F}"/>
          </ac:spMkLst>
        </pc:spChg>
      </pc:sldChg>
      <pc:sldChg chg="modNotes">
        <pc:chgData name="Adomas Jonavičius" userId="S::adomas.jonavicius@mif.stud.vu.lt::58fe50f6-49f3-4589-8081-c125653ef095" providerId="AD" clId="Web-{D8DD7420-7411-B2B5-33A6-B95B66D96266}" dt="2022-12-20T06:46:01.082" v="1"/>
        <pc:sldMkLst>
          <pc:docMk/>
          <pc:sldMk cId="817267673" sldId="272"/>
        </pc:sldMkLst>
      </pc:sldChg>
      <pc:sldChg chg="modNotes">
        <pc:chgData name="Adomas Jonavičius" userId="S::adomas.jonavicius@mif.stud.vu.lt::58fe50f6-49f3-4589-8081-c125653ef095" providerId="AD" clId="Web-{D8DD7420-7411-B2B5-33A6-B95B66D96266}" dt="2022-12-20T07:21:58.248" v="59"/>
        <pc:sldMkLst>
          <pc:docMk/>
          <pc:sldMk cId="3741652684" sldId="275"/>
        </pc:sldMkLst>
      </pc:sldChg>
      <pc:sldChg chg="modNotes">
        <pc:chgData name="Adomas Jonavičius" userId="S::adomas.jonavicius@mif.stud.vu.lt::58fe50f6-49f3-4589-8081-c125653ef095" providerId="AD" clId="Web-{D8DD7420-7411-B2B5-33A6-B95B66D96266}" dt="2022-12-20T06:46:18.724" v="4"/>
        <pc:sldMkLst>
          <pc:docMk/>
          <pc:sldMk cId="3324140366" sldId="280"/>
        </pc:sldMkLst>
      </pc:sldChg>
      <pc:sldChg chg="modSp modNotes">
        <pc:chgData name="Adomas Jonavičius" userId="S::adomas.jonavicius@mif.stud.vu.lt::58fe50f6-49f3-4589-8081-c125653ef095" providerId="AD" clId="Web-{D8DD7420-7411-B2B5-33A6-B95B66D96266}" dt="2022-12-20T07:12:15.293" v="50" actId="20577"/>
        <pc:sldMkLst>
          <pc:docMk/>
          <pc:sldMk cId="1335440445" sldId="289"/>
        </pc:sldMkLst>
        <pc:spChg chg="mod">
          <ac:chgData name="Adomas Jonavičius" userId="S::adomas.jonavicius@mif.stud.vu.lt::58fe50f6-49f3-4589-8081-c125653ef095" providerId="AD" clId="Web-{D8DD7420-7411-B2B5-33A6-B95B66D96266}" dt="2022-12-20T07:12:15.293" v="50" actId="20577"/>
          <ac:spMkLst>
            <pc:docMk/>
            <pc:sldMk cId="1335440445" sldId="289"/>
            <ac:spMk id="4" creationId="{C7785029-6F1C-B0D5-9097-9C4C497DA8BA}"/>
          </ac:spMkLst>
        </pc:spChg>
      </pc:sldChg>
    </pc:docChg>
  </pc:docChgLst>
  <pc:docChgLst>
    <pc:chgData name="Nedas Janušauskas" userId="S::nedas.janusauskas@mif.stud.vu.lt::df4e6aec-44e0-4c2f-a1e8-74b8f1853aa9" providerId="AD" clId="Web-{98BC222F-E99E-C388-0FDD-9A852B3A829C}"/>
    <pc:docChg chg="modSld">
      <pc:chgData name="Nedas Janušauskas" userId="S::nedas.janusauskas@mif.stud.vu.lt::df4e6aec-44e0-4c2f-a1e8-74b8f1853aa9" providerId="AD" clId="Web-{98BC222F-E99E-C388-0FDD-9A852B3A829C}" dt="2022-10-05T11:27:22.544" v="5" actId="20577"/>
      <pc:docMkLst>
        <pc:docMk/>
      </pc:docMkLst>
      <pc:sldChg chg="modSp">
        <pc:chgData name="Nedas Janušauskas" userId="S::nedas.janusauskas@mif.stud.vu.lt::df4e6aec-44e0-4c2f-a1e8-74b8f1853aa9" providerId="AD" clId="Web-{98BC222F-E99E-C388-0FDD-9A852B3A829C}" dt="2022-10-05T11:27:22.544" v="5" actId="20577"/>
        <pc:sldMkLst>
          <pc:docMk/>
          <pc:sldMk cId="424736396" sldId="256"/>
        </pc:sldMkLst>
        <pc:spChg chg="mod">
          <ac:chgData name="Nedas Janušauskas" userId="S::nedas.janusauskas@mif.stud.vu.lt::df4e6aec-44e0-4c2f-a1e8-74b8f1853aa9" providerId="AD" clId="Web-{98BC222F-E99E-C388-0FDD-9A852B3A829C}" dt="2022-10-05T11:27:22.544" v="5" actId="20577"/>
          <ac:spMkLst>
            <pc:docMk/>
            <pc:sldMk cId="424736396" sldId="256"/>
            <ac:spMk id="2" creationId="{00000000-0000-0000-0000-000000000000}"/>
          </ac:spMkLst>
        </pc:spChg>
      </pc:sldChg>
    </pc:docChg>
  </pc:docChgLst>
  <pc:docChgLst>
    <pc:chgData name="Nedas Janušauskas" userId="S::nedas.janusauskas@mif.stud.vu.lt::df4e6aec-44e0-4c2f-a1e8-74b8f1853aa9" providerId="AD" clId="Web-{021E4F76-5779-F97B-F7CF-A37D45461E26}"/>
    <pc:docChg chg="addSld delSld modSld sldOrd">
      <pc:chgData name="Nedas Janušauskas" userId="S::nedas.janusauskas@mif.stud.vu.lt::df4e6aec-44e0-4c2f-a1e8-74b8f1853aa9" providerId="AD" clId="Web-{021E4F76-5779-F97B-F7CF-A37D45461E26}" dt="2022-10-05T13:31:54.750" v="973" actId="20577"/>
      <pc:docMkLst>
        <pc:docMk/>
      </pc:docMkLst>
      <pc:sldChg chg="modSp">
        <pc:chgData name="Nedas Janušauskas" userId="S::nedas.janusauskas@mif.stud.vu.lt::df4e6aec-44e0-4c2f-a1e8-74b8f1853aa9" providerId="AD" clId="Web-{021E4F76-5779-F97B-F7CF-A37D45461E26}" dt="2022-10-05T12:27:58.087" v="291" actId="20577"/>
        <pc:sldMkLst>
          <pc:docMk/>
          <pc:sldMk cId="424736396" sldId="256"/>
        </pc:sldMkLst>
        <pc:spChg chg="mod">
          <ac:chgData name="Nedas Janušauskas" userId="S::nedas.janusauskas@mif.stud.vu.lt::df4e6aec-44e0-4c2f-a1e8-74b8f1853aa9" providerId="AD" clId="Web-{021E4F76-5779-F97B-F7CF-A37D45461E26}" dt="2022-10-05T12:27:58.087" v="291" actId="20577"/>
          <ac:spMkLst>
            <pc:docMk/>
            <pc:sldMk cId="424736396" sldId="256"/>
            <ac:spMk id="4" creationId="{09BC6DCB-E926-8CD9-79D7-5F5922BDDF8B}"/>
          </ac:spMkLst>
        </pc:spChg>
        <pc:spChg chg="mod">
          <ac:chgData name="Nedas Janušauskas" userId="S::nedas.janusauskas@mif.stud.vu.lt::df4e6aec-44e0-4c2f-a1e8-74b8f1853aa9" providerId="AD" clId="Web-{021E4F76-5779-F97B-F7CF-A37D45461E26}" dt="2022-10-05T11:40:30.605" v="55" actId="20577"/>
          <ac:spMkLst>
            <pc:docMk/>
            <pc:sldMk cId="424736396" sldId="256"/>
            <ac:spMk id="5" creationId="{2C768B79-FE22-B011-C5E6-3D5C706ADD7A}"/>
          </ac:spMkLst>
        </pc:spChg>
        <pc:spChg chg="mod">
          <ac:chgData name="Nedas Janušauskas" userId="S::nedas.janusauskas@mif.stud.vu.lt::df4e6aec-44e0-4c2f-a1e8-74b8f1853aa9" providerId="AD" clId="Web-{021E4F76-5779-F97B-F7CF-A37D45461E26}" dt="2022-10-05T11:41:50.919" v="77" actId="20577"/>
          <ac:spMkLst>
            <pc:docMk/>
            <pc:sldMk cId="424736396" sldId="256"/>
            <ac:spMk id="7" creationId="{14CC70F3-2958-0DC8-21F7-3A217A05CF59}"/>
          </ac:spMkLst>
        </pc:spChg>
      </pc:sldChg>
      <pc:sldChg chg="modSp">
        <pc:chgData name="Nedas Janušauskas" userId="S::nedas.janusauskas@mif.stud.vu.lt::df4e6aec-44e0-4c2f-a1e8-74b8f1853aa9" providerId="AD" clId="Web-{021E4F76-5779-F97B-F7CF-A37D45461E26}" dt="2022-10-05T12:27:40.649" v="288" actId="20577"/>
        <pc:sldMkLst>
          <pc:docMk/>
          <pc:sldMk cId="2715356841" sldId="257"/>
        </pc:sldMkLst>
        <pc:spChg chg="mod">
          <ac:chgData name="Nedas Janušauskas" userId="S::nedas.janusauskas@mif.stud.vu.lt::df4e6aec-44e0-4c2f-a1e8-74b8f1853aa9" providerId="AD" clId="Web-{021E4F76-5779-F97B-F7CF-A37D45461E26}" dt="2022-10-05T12:27:40.649" v="288" actId="20577"/>
          <ac:spMkLst>
            <pc:docMk/>
            <pc:sldMk cId="2715356841" sldId="257"/>
            <ac:spMk id="2" creationId="{9CB67E3E-6397-0720-116E-16EA7E4968A3}"/>
          </ac:spMkLst>
        </pc:spChg>
        <pc:spChg chg="mod">
          <ac:chgData name="Nedas Janušauskas" userId="S::nedas.janusauskas@mif.stud.vu.lt::df4e6aec-44e0-4c2f-a1e8-74b8f1853aa9" providerId="AD" clId="Web-{021E4F76-5779-F97B-F7CF-A37D45461E26}" dt="2022-10-05T11:52:26.941" v="94" actId="20577"/>
          <ac:spMkLst>
            <pc:docMk/>
            <pc:sldMk cId="2715356841" sldId="257"/>
            <ac:spMk id="3" creationId="{D82A1AE9-F44A-A02F-EE44-C428586093D8}"/>
          </ac:spMkLst>
        </pc:spChg>
        <pc:spChg chg="mod">
          <ac:chgData name="Nedas Janušauskas" userId="S::nedas.janusauskas@mif.stud.vu.lt::df4e6aec-44e0-4c2f-a1e8-74b8f1853aa9" providerId="AD" clId="Web-{021E4F76-5779-F97B-F7CF-A37D45461E26}" dt="2022-10-05T12:26:13.555" v="278" actId="20577"/>
          <ac:spMkLst>
            <pc:docMk/>
            <pc:sldMk cId="2715356841" sldId="257"/>
            <ac:spMk id="8" creationId="{8CB1AAD4-7F68-52CD-6D3C-BF78BD8AFDAB}"/>
          </ac:spMkLst>
        </pc:spChg>
      </pc:sldChg>
      <pc:sldChg chg="modSp new">
        <pc:chgData name="Nedas Janušauskas" userId="S::nedas.janusauskas@mif.stud.vu.lt::df4e6aec-44e0-4c2f-a1e8-74b8f1853aa9" providerId="AD" clId="Web-{021E4F76-5779-F97B-F7CF-A37D45461E26}" dt="2022-10-05T12:27:30.946" v="286" actId="20577"/>
        <pc:sldMkLst>
          <pc:docMk/>
          <pc:sldMk cId="2663784176" sldId="258"/>
        </pc:sldMkLst>
        <pc:spChg chg="mod">
          <ac:chgData name="Nedas Janušauskas" userId="S::nedas.janusauskas@mif.stud.vu.lt::df4e6aec-44e0-4c2f-a1e8-74b8f1853aa9" providerId="AD" clId="Web-{021E4F76-5779-F97B-F7CF-A37D45461E26}" dt="2022-10-05T12:27:30.946" v="286" actId="20577"/>
          <ac:spMkLst>
            <pc:docMk/>
            <pc:sldMk cId="2663784176" sldId="258"/>
            <ac:spMk id="2" creationId="{1ADB367F-F23C-8AF5-153F-6956E157A3EB}"/>
          </ac:spMkLst>
        </pc:spChg>
      </pc:sldChg>
      <pc:sldChg chg="modSp new">
        <pc:chgData name="Nedas Janušauskas" userId="S::nedas.janusauskas@mif.stud.vu.lt::df4e6aec-44e0-4c2f-a1e8-74b8f1853aa9" providerId="AD" clId="Web-{021E4F76-5779-F97B-F7CF-A37D45461E26}" dt="2022-10-05T12:27:21.899" v="284" actId="20577"/>
        <pc:sldMkLst>
          <pc:docMk/>
          <pc:sldMk cId="1958378916" sldId="259"/>
        </pc:sldMkLst>
        <pc:spChg chg="mod">
          <ac:chgData name="Nedas Janušauskas" userId="S::nedas.janusauskas@mif.stud.vu.lt::df4e6aec-44e0-4c2f-a1e8-74b8f1853aa9" providerId="AD" clId="Web-{021E4F76-5779-F97B-F7CF-A37D45461E26}" dt="2022-10-05T12:27:21.899" v="284" actId="20577"/>
          <ac:spMkLst>
            <pc:docMk/>
            <pc:sldMk cId="1958378916" sldId="259"/>
            <ac:spMk id="2" creationId="{B6B33ABB-36AD-7879-2422-F97E09B08B76}"/>
          </ac:spMkLst>
        </pc:spChg>
      </pc:sldChg>
      <pc:sldChg chg="addSp delSp modSp new">
        <pc:chgData name="Nedas Janušauskas" userId="S::nedas.janusauskas@mif.stud.vu.lt::df4e6aec-44e0-4c2f-a1e8-74b8f1853aa9" providerId="AD" clId="Web-{021E4F76-5779-F97B-F7CF-A37D45461E26}" dt="2022-10-05T12:59:53.028" v="525" actId="20577"/>
        <pc:sldMkLst>
          <pc:docMk/>
          <pc:sldMk cId="1436947609" sldId="260"/>
        </pc:sldMkLst>
        <pc:spChg chg="mod">
          <ac:chgData name="Nedas Janušauskas" userId="S::nedas.janusauskas@mif.stud.vu.lt::df4e6aec-44e0-4c2f-a1e8-74b8f1853aa9" providerId="AD" clId="Web-{021E4F76-5779-F97B-F7CF-A37D45461E26}" dt="2022-10-05T12:27:02.508" v="281" actId="20577"/>
          <ac:spMkLst>
            <pc:docMk/>
            <pc:sldMk cId="1436947609" sldId="260"/>
            <ac:spMk id="2" creationId="{CE3C95E2-4278-C2B1-692A-3019A6B010AF}"/>
          </ac:spMkLst>
        </pc:spChg>
        <pc:spChg chg="mod">
          <ac:chgData name="Nedas Janušauskas" userId="S::nedas.janusauskas@mif.stud.vu.lt::df4e6aec-44e0-4c2f-a1e8-74b8f1853aa9" providerId="AD" clId="Web-{021E4F76-5779-F97B-F7CF-A37D45461E26}" dt="2022-10-05T12:09:04.497" v="135" actId="1076"/>
          <ac:spMkLst>
            <pc:docMk/>
            <pc:sldMk cId="1436947609" sldId="260"/>
            <ac:spMk id="3" creationId="{A23D2DC8-ED73-47CF-A694-55DCBECF3CAA}"/>
          </ac:spMkLst>
        </pc:spChg>
        <pc:spChg chg="mod">
          <ac:chgData name="Nedas Janušauskas" userId="S::nedas.janusauskas@mif.stud.vu.lt::df4e6aec-44e0-4c2f-a1e8-74b8f1853aa9" providerId="AD" clId="Web-{021E4F76-5779-F97B-F7CF-A37D45461E26}" dt="2022-10-05T12:52:29.008" v="492" actId="20577"/>
          <ac:spMkLst>
            <pc:docMk/>
            <pc:sldMk cId="1436947609" sldId="260"/>
            <ac:spMk id="5" creationId="{2E875058-E637-4BC6-F1FC-635E6CC2B7E0}"/>
          </ac:spMkLst>
        </pc:spChg>
        <pc:spChg chg="add del mod">
          <ac:chgData name="Nedas Janušauskas" userId="S::nedas.janusauskas@mif.stud.vu.lt::df4e6aec-44e0-4c2f-a1e8-74b8f1853aa9" providerId="AD" clId="Web-{021E4F76-5779-F97B-F7CF-A37D45461E26}" dt="2022-10-05T12:09:16.826" v="138"/>
          <ac:spMkLst>
            <pc:docMk/>
            <pc:sldMk cId="1436947609" sldId="260"/>
            <ac:spMk id="6" creationId="{2B1B37F7-D2A6-D40A-E55C-EBF5E53C93D0}"/>
          </ac:spMkLst>
        </pc:spChg>
        <pc:spChg chg="mod">
          <ac:chgData name="Nedas Janušauskas" userId="S::nedas.janusauskas@mif.stud.vu.lt::df4e6aec-44e0-4c2f-a1e8-74b8f1853aa9" providerId="AD" clId="Web-{021E4F76-5779-F97B-F7CF-A37D45461E26}" dt="2022-10-05T12:59:53.028" v="525" actId="20577"/>
          <ac:spMkLst>
            <pc:docMk/>
            <pc:sldMk cId="1436947609" sldId="260"/>
            <ac:spMk id="10" creationId="{B07E5620-40FB-1127-86E3-481EC1995CCA}"/>
          </ac:spMkLst>
        </pc:spChg>
      </pc:sldChg>
      <pc:sldChg chg="modSp new">
        <pc:chgData name="Nedas Janušauskas" userId="S::nedas.janusauskas@mif.stud.vu.lt::df4e6aec-44e0-4c2f-a1e8-74b8f1853aa9" providerId="AD" clId="Web-{021E4F76-5779-F97B-F7CF-A37D45461E26}" dt="2022-10-05T12:37:10.592" v="379" actId="20577"/>
        <pc:sldMkLst>
          <pc:docMk/>
          <pc:sldMk cId="1703583134" sldId="261"/>
        </pc:sldMkLst>
        <pc:spChg chg="mod">
          <ac:chgData name="Nedas Janušauskas" userId="S::nedas.janusauskas@mif.stud.vu.lt::df4e6aec-44e0-4c2f-a1e8-74b8f1853aa9" providerId="AD" clId="Web-{021E4F76-5779-F97B-F7CF-A37D45461E26}" dt="2022-10-05T12:28:22.306" v="293" actId="20577"/>
          <ac:spMkLst>
            <pc:docMk/>
            <pc:sldMk cId="1703583134" sldId="261"/>
            <ac:spMk id="2" creationId="{FC6BAF85-E296-2C1F-0DB5-C59C8B771EA2}"/>
          </ac:spMkLst>
        </pc:spChg>
        <pc:spChg chg="mod">
          <ac:chgData name="Nedas Janušauskas" userId="S::nedas.janusauskas@mif.stud.vu.lt::df4e6aec-44e0-4c2f-a1e8-74b8f1853aa9" providerId="AD" clId="Web-{021E4F76-5779-F97B-F7CF-A37D45461E26}" dt="2022-10-05T12:37:10.592" v="379" actId="20577"/>
          <ac:spMkLst>
            <pc:docMk/>
            <pc:sldMk cId="1703583134" sldId="261"/>
            <ac:spMk id="3" creationId="{781B2D45-2C7F-B7FE-3E09-06D276C2CCB5}"/>
          </ac:spMkLst>
        </pc:spChg>
      </pc:sldChg>
      <pc:sldChg chg="addSp delSp modSp new">
        <pc:chgData name="Nedas Janušauskas" userId="S::nedas.janusauskas@mif.stud.vu.lt::df4e6aec-44e0-4c2f-a1e8-74b8f1853aa9" providerId="AD" clId="Web-{021E4F76-5779-F97B-F7CF-A37D45461E26}" dt="2022-10-05T13:01:11.904" v="566" actId="20577"/>
        <pc:sldMkLst>
          <pc:docMk/>
          <pc:sldMk cId="3689003944" sldId="262"/>
        </pc:sldMkLst>
        <pc:spChg chg="mod">
          <ac:chgData name="Nedas Janušauskas" userId="S::nedas.janusauskas@mif.stud.vu.lt::df4e6aec-44e0-4c2f-a1e8-74b8f1853aa9" providerId="AD" clId="Web-{021E4F76-5779-F97B-F7CF-A37D45461E26}" dt="2022-10-05T12:28:30.447" v="295" actId="20577"/>
          <ac:spMkLst>
            <pc:docMk/>
            <pc:sldMk cId="3689003944" sldId="262"/>
            <ac:spMk id="2" creationId="{C34358B8-652E-E34A-0FFB-5AC5FFDF64AF}"/>
          </ac:spMkLst>
        </pc:spChg>
        <pc:spChg chg="add del mod">
          <ac:chgData name="Nedas Janušauskas" userId="S::nedas.janusauskas@mif.stud.vu.lt::df4e6aec-44e0-4c2f-a1e8-74b8f1853aa9" providerId="AD" clId="Web-{021E4F76-5779-F97B-F7CF-A37D45461E26}" dt="2022-10-05T13:01:11.904" v="566" actId="20577"/>
          <ac:spMkLst>
            <pc:docMk/>
            <pc:sldMk cId="3689003944" sldId="262"/>
            <ac:spMk id="3" creationId="{553420E8-0547-8878-B488-ED540C37B7FB}"/>
          </ac:spMkLst>
        </pc:spChg>
      </pc:sldChg>
      <pc:sldChg chg="delSp modSp new">
        <pc:chgData name="Nedas Janušauskas" userId="S::nedas.janusauskas@mif.stud.vu.lt::df4e6aec-44e0-4c2f-a1e8-74b8f1853aa9" providerId="AD" clId="Web-{021E4F76-5779-F97B-F7CF-A37D45461E26}" dt="2022-10-05T12:53:13.118" v="496" actId="20577"/>
        <pc:sldMkLst>
          <pc:docMk/>
          <pc:sldMk cId="2474636435" sldId="263"/>
        </pc:sldMkLst>
        <pc:spChg chg="mod">
          <ac:chgData name="Nedas Janušauskas" userId="S::nedas.janusauskas@mif.stud.vu.lt::df4e6aec-44e0-4c2f-a1e8-74b8f1853aa9" providerId="AD" clId="Web-{021E4F76-5779-F97B-F7CF-A37D45461E26}" dt="2022-10-05T12:28:40.994" v="296" actId="20577"/>
          <ac:spMkLst>
            <pc:docMk/>
            <pc:sldMk cId="2474636435" sldId="263"/>
            <ac:spMk id="2" creationId="{BF18973F-FF06-DB10-8789-8E4C28D7A658}"/>
          </ac:spMkLst>
        </pc:spChg>
        <pc:spChg chg="del">
          <ac:chgData name="Nedas Janušauskas" userId="S::nedas.janusauskas@mif.stud.vu.lt::df4e6aec-44e0-4c2f-a1e8-74b8f1853aa9" providerId="AD" clId="Web-{021E4F76-5779-F97B-F7CF-A37D45461E26}" dt="2022-10-05T11:37:13.478" v="6"/>
          <ac:spMkLst>
            <pc:docMk/>
            <pc:sldMk cId="2474636435" sldId="263"/>
            <ac:spMk id="3" creationId="{A7BEF5A2-C191-4FE0-215F-0252E381C065}"/>
          </ac:spMkLst>
        </pc:spChg>
        <pc:spChg chg="mod">
          <ac:chgData name="Nedas Janušauskas" userId="S::nedas.janusauskas@mif.stud.vu.lt::df4e6aec-44e0-4c2f-a1e8-74b8f1853aa9" providerId="AD" clId="Web-{021E4F76-5779-F97B-F7CF-A37D45461E26}" dt="2022-10-05T12:53:13.118" v="496" actId="20577"/>
          <ac:spMkLst>
            <pc:docMk/>
            <pc:sldMk cId="2474636435" sldId="263"/>
            <ac:spMk id="5" creationId="{DE7C9CC4-B7BA-9C00-2E6B-737C6D93F438}"/>
          </ac:spMkLst>
        </pc:spChg>
      </pc:sldChg>
      <pc:sldChg chg="delSp modSp new">
        <pc:chgData name="Nedas Janušauskas" userId="S::nedas.janusauskas@mif.stud.vu.lt::df4e6aec-44e0-4c2f-a1e8-74b8f1853aa9" providerId="AD" clId="Web-{021E4F76-5779-F97B-F7CF-A37D45461E26}" dt="2022-10-05T12:53:19.399" v="500" actId="20577"/>
        <pc:sldMkLst>
          <pc:docMk/>
          <pc:sldMk cId="1497166392" sldId="264"/>
        </pc:sldMkLst>
        <pc:spChg chg="mod">
          <ac:chgData name="Nedas Janušauskas" userId="S::nedas.janusauskas@mif.stud.vu.lt::df4e6aec-44e0-4c2f-a1e8-74b8f1853aa9" providerId="AD" clId="Web-{021E4F76-5779-F97B-F7CF-A37D45461E26}" dt="2022-10-05T12:28:46.447" v="297" actId="20577"/>
          <ac:spMkLst>
            <pc:docMk/>
            <pc:sldMk cId="1497166392" sldId="264"/>
            <ac:spMk id="2" creationId="{77FF5E75-C031-6CDD-DF57-B7D2E31D4FCD}"/>
          </ac:spMkLst>
        </pc:spChg>
        <pc:spChg chg="del mod">
          <ac:chgData name="Nedas Janušauskas" userId="S::nedas.janusauskas@mif.stud.vu.lt::df4e6aec-44e0-4c2f-a1e8-74b8f1853aa9" providerId="AD" clId="Web-{021E4F76-5779-F97B-F7CF-A37D45461E26}" dt="2022-10-05T11:41:05.699" v="72"/>
          <ac:spMkLst>
            <pc:docMk/>
            <pc:sldMk cId="1497166392" sldId="264"/>
            <ac:spMk id="3" creationId="{C634AD89-ED55-9053-871B-21C079D101EC}"/>
          </ac:spMkLst>
        </pc:spChg>
        <pc:spChg chg="mod">
          <ac:chgData name="Nedas Janušauskas" userId="S::nedas.janusauskas@mif.stud.vu.lt::df4e6aec-44e0-4c2f-a1e8-74b8f1853aa9" providerId="AD" clId="Web-{021E4F76-5779-F97B-F7CF-A37D45461E26}" dt="2022-10-05T12:53:19.399" v="500" actId="20577"/>
          <ac:spMkLst>
            <pc:docMk/>
            <pc:sldMk cId="1497166392" sldId="264"/>
            <ac:spMk id="5" creationId="{EC3671FE-02B3-BB63-B9E8-4D3E0B7DC22F}"/>
          </ac:spMkLst>
        </pc:spChg>
      </pc:sldChg>
      <pc:sldChg chg="new del">
        <pc:chgData name="Nedas Janušauskas" userId="S::nedas.janusauskas@mif.stud.vu.lt::df4e6aec-44e0-4c2f-a1e8-74b8f1853aa9" providerId="AD" clId="Web-{021E4F76-5779-F97B-F7CF-A37D45461E26}" dt="2022-10-05T11:40:45.152" v="58"/>
        <pc:sldMkLst>
          <pc:docMk/>
          <pc:sldMk cId="2156238249" sldId="264"/>
        </pc:sldMkLst>
      </pc:sldChg>
      <pc:sldChg chg="modSp">
        <pc:chgData name="Nedas Janušauskas" userId="S::nedas.janusauskas@mif.stud.vu.lt::df4e6aec-44e0-4c2f-a1e8-74b8f1853aa9" providerId="AD" clId="Web-{021E4F76-5779-F97B-F7CF-A37D45461E26}" dt="2022-10-05T12:27:53.649" v="290" actId="20577"/>
        <pc:sldMkLst>
          <pc:docMk/>
          <pc:sldMk cId="4135263232" sldId="265"/>
        </pc:sldMkLst>
        <pc:spChg chg="mod">
          <ac:chgData name="Nedas Janušauskas" userId="S::nedas.janusauskas@mif.stud.vu.lt::df4e6aec-44e0-4c2f-a1e8-74b8f1853aa9" providerId="AD" clId="Web-{021E4F76-5779-F97B-F7CF-A37D45461E26}" dt="2022-10-05T12:27:53.649" v="290" actId="20577"/>
          <ac:spMkLst>
            <pc:docMk/>
            <pc:sldMk cId="4135263232" sldId="265"/>
            <ac:spMk id="2" creationId="{ECB50097-F312-A44E-6689-DFEB26137F80}"/>
          </ac:spMkLst>
        </pc:spChg>
        <pc:spChg chg="mod">
          <ac:chgData name="Nedas Janušauskas" userId="S::nedas.janusauskas@mif.stud.vu.lt::df4e6aec-44e0-4c2f-a1e8-74b8f1853aa9" providerId="AD" clId="Web-{021E4F76-5779-F97B-F7CF-A37D45461E26}" dt="2022-10-05T12:00:41.320" v="132" actId="20577"/>
          <ac:spMkLst>
            <pc:docMk/>
            <pc:sldMk cId="4135263232" sldId="265"/>
            <ac:spMk id="3" creationId="{997BCA44-6CDE-25F0-FEEF-547A2E9411BC}"/>
          </ac:spMkLst>
        </pc:spChg>
      </pc:sldChg>
      <pc:sldChg chg="addSp delSp modSp add ord replId">
        <pc:chgData name="Nedas Janušauskas" userId="S::nedas.janusauskas@mif.stud.vu.lt::df4e6aec-44e0-4c2f-a1e8-74b8f1853aa9" providerId="AD" clId="Web-{021E4F76-5779-F97B-F7CF-A37D45461E26}" dt="2022-10-05T13:09:09.518" v="630" actId="20577"/>
        <pc:sldMkLst>
          <pc:docMk/>
          <pc:sldMk cId="4202983703" sldId="268"/>
        </pc:sldMkLst>
        <pc:spChg chg="mod">
          <ac:chgData name="Nedas Janušauskas" userId="S::nedas.janusauskas@mif.stud.vu.lt::df4e6aec-44e0-4c2f-a1e8-74b8f1853aa9" providerId="AD" clId="Web-{021E4F76-5779-F97B-F7CF-A37D45461E26}" dt="2022-10-05T12:27:06.649" v="282" actId="20577"/>
          <ac:spMkLst>
            <pc:docMk/>
            <pc:sldMk cId="4202983703" sldId="268"/>
            <ac:spMk id="2" creationId="{CE3C95E2-4278-C2B1-692A-3019A6B010AF}"/>
          </ac:spMkLst>
        </pc:spChg>
        <pc:spChg chg="add del">
          <ac:chgData name="Nedas Janušauskas" userId="S::nedas.janusauskas@mif.stud.vu.lt::df4e6aec-44e0-4c2f-a1e8-74b8f1853aa9" providerId="AD" clId="Web-{021E4F76-5779-F97B-F7CF-A37D45461E26}" dt="2022-10-05T12:13:58.860" v="158"/>
          <ac:spMkLst>
            <pc:docMk/>
            <pc:sldMk cId="4202983703" sldId="268"/>
            <ac:spMk id="3" creationId="{A23D2DC8-ED73-47CF-A694-55DCBECF3CAA}"/>
          </ac:spMkLst>
        </pc:spChg>
        <pc:spChg chg="mod">
          <ac:chgData name="Nedas Janušauskas" userId="S::nedas.janusauskas@mif.stud.vu.lt::df4e6aec-44e0-4c2f-a1e8-74b8f1853aa9" providerId="AD" clId="Web-{021E4F76-5779-F97B-F7CF-A37D45461E26}" dt="2022-10-05T12:52:24.008" v="488" actId="20577"/>
          <ac:spMkLst>
            <pc:docMk/>
            <pc:sldMk cId="4202983703" sldId="268"/>
            <ac:spMk id="5" creationId="{2E875058-E637-4BC6-F1FC-635E6CC2B7E0}"/>
          </ac:spMkLst>
        </pc:spChg>
        <pc:spChg chg="add mod">
          <ac:chgData name="Nedas Janušauskas" userId="S::nedas.janusauskas@mif.stud.vu.lt::df4e6aec-44e0-4c2f-a1e8-74b8f1853aa9" providerId="AD" clId="Web-{021E4F76-5779-F97B-F7CF-A37D45461E26}" dt="2022-10-05T13:09:09.518" v="630" actId="20577"/>
          <ac:spMkLst>
            <pc:docMk/>
            <pc:sldMk cId="4202983703" sldId="268"/>
            <ac:spMk id="8" creationId="{45932989-475E-ECCF-8A2E-6D089894008B}"/>
          </ac:spMkLst>
        </pc:spChg>
        <pc:picChg chg="add del mod ord">
          <ac:chgData name="Nedas Janušauskas" userId="S::nedas.janusauskas@mif.stud.vu.lt::df4e6aec-44e0-4c2f-a1e8-74b8f1853aa9" providerId="AD" clId="Web-{021E4F76-5779-F97B-F7CF-A37D45461E26}" dt="2022-10-05T12:13:58.860" v="158"/>
          <ac:picMkLst>
            <pc:docMk/>
            <pc:sldMk cId="4202983703" sldId="268"/>
            <ac:picMk id="6" creationId="{F264902A-A748-D1EE-B132-12F4EE6860CE}"/>
          </ac:picMkLst>
        </pc:picChg>
        <pc:picChg chg="mod">
          <ac:chgData name="Nedas Janušauskas" userId="S::nedas.janusauskas@mif.stud.vu.lt::df4e6aec-44e0-4c2f-a1e8-74b8f1853aa9" providerId="AD" clId="Web-{021E4F76-5779-F97B-F7CF-A37D45461E26}" dt="2022-10-05T12:49:48.241" v="477" actId="1076"/>
          <ac:picMkLst>
            <pc:docMk/>
            <pc:sldMk cId="4202983703" sldId="268"/>
            <ac:picMk id="10" creationId="{FDDD88CB-25A0-8722-C3FD-FAD151AE7253}"/>
          </ac:picMkLst>
        </pc:picChg>
      </pc:sldChg>
      <pc:sldChg chg="modSp new">
        <pc:chgData name="Nedas Janušauskas" userId="S::nedas.janusauskas@mif.stud.vu.lt::df4e6aec-44e0-4c2f-a1e8-74b8f1853aa9" providerId="AD" clId="Web-{021E4F76-5779-F97B-F7CF-A37D45461E26}" dt="2022-10-05T13:31:54.750" v="973" actId="20577"/>
        <pc:sldMkLst>
          <pc:docMk/>
          <pc:sldMk cId="579362725" sldId="269"/>
        </pc:sldMkLst>
        <pc:spChg chg="mod">
          <ac:chgData name="Nedas Janušauskas" userId="S::nedas.janusauskas@mif.stud.vu.lt::df4e6aec-44e0-4c2f-a1e8-74b8f1853aa9" providerId="AD" clId="Web-{021E4F76-5779-F97B-F7CF-A37D45461E26}" dt="2022-10-05T13:26:18.716" v="646" actId="20577"/>
          <ac:spMkLst>
            <pc:docMk/>
            <pc:sldMk cId="579362725" sldId="269"/>
            <ac:spMk id="2" creationId="{1C58E7F8-C905-7FA9-FE96-C2132B304F9A}"/>
          </ac:spMkLst>
        </pc:spChg>
        <pc:spChg chg="mod">
          <ac:chgData name="Nedas Janušauskas" userId="S::nedas.janusauskas@mif.stud.vu.lt::df4e6aec-44e0-4c2f-a1e8-74b8f1853aa9" providerId="AD" clId="Web-{021E4F76-5779-F97B-F7CF-A37D45461E26}" dt="2022-10-05T13:31:54.750" v="973" actId="20577"/>
          <ac:spMkLst>
            <pc:docMk/>
            <pc:sldMk cId="579362725" sldId="269"/>
            <ac:spMk id="3" creationId="{A0A7FB69-98B5-1CF9-2A7B-18414CE1785F}"/>
          </ac:spMkLst>
        </pc:spChg>
      </pc:sldChg>
      <pc:sldChg chg="modSp new">
        <pc:chgData name="Nedas Janušauskas" userId="S::nedas.janusauskas@mif.stud.vu.lt::df4e6aec-44e0-4c2f-a1e8-74b8f1853aa9" providerId="AD" clId="Web-{021E4F76-5779-F97B-F7CF-A37D45461E26}" dt="2022-10-05T13:08:47.315" v="627" actId="20577"/>
        <pc:sldMkLst>
          <pc:docMk/>
          <pc:sldMk cId="4220006091" sldId="269"/>
        </pc:sldMkLst>
        <pc:spChg chg="mod">
          <ac:chgData name="Nedas Janušauskas" userId="S::nedas.janusauskas@mif.stud.vu.lt::df4e6aec-44e0-4c2f-a1e8-74b8f1853aa9" providerId="AD" clId="Web-{021E4F76-5779-F97B-F7CF-A37D45461E26}" dt="2022-10-05T13:04:00.468" v="577" actId="20577"/>
          <ac:spMkLst>
            <pc:docMk/>
            <pc:sldMk cId="4220006091" sldId="269"/>
            <ac:spMk id="2" creationId="{13EFB30D-2136-446A-D39E-69DD134AF6EC}"/>
          </ac:spMkLst>
        </pc:spChg>
        <pc:spChg chg="mod">
          <ac:chgData name="Nedas Janušauskas" userId="S::nedas.janusauskas@mif.stud.vu.lt::df4e6aec-44e0-4c2f-a1e8-74b8f1853aa9" providerId="AD" clId="Web-{021E4F76-5779-F97B-F7CF-A37D45461E26}" dt="2022-10-05T13:08:47.315" v="627" actId="20577"/>
          <ac:spMkLst>
            <pc:docMk/>
            <pc:sldMk cId="4220006091" sldId="269"/>
            <ac:spMk id="3" creationId="{12851EA2-384F-197D-841A-51C691996866}"/>
          </ac:spMkLst>
        </pc:spChg>
      </pc:sldChg>
    </pc:docChg>
  </pc:docChgLst>
  <pc:docChgLst>
    <pc:chgData name="Adomas Jonavičius" userId="S::adomas.jonavicius@mif.stud.vu.lt::58fe50f6-49f3-4589-8081-c125653ef095" providerId="AD" clId="Web-{2F2F16F4-A2F8-F513-0C83-80AC38288A71}"/>
    <pc:docChg chg="addSld delSld modSld">
      <pc:chgData name="Adomas Jonavičius" userId="S::adomas.jonavicius@mif.stud.vu.lt::58fe50f6-49f3-4589-8081-c125653ef095" providerId="AD" clId="Web-{2F2F16F4-A2F8-F513-0C83-80AC38288A71}" dt="2022-12-19T23:06:39.698" v="287" actId="20577"/>
      <pc:docMkLst>
        <pc:docMk/>
      </pc:docMkLst>
      <pc:sldChg chg="modSp">
        <pc:chgData name="Adomas Jonavičius" userId="S::adomas.jonavicius@mif.stud.vu.lt::58fe50f6-49f3-4589-8081-c125653ef095" providerId="AD" clId="Web-{2F2F16F4-A2F8-F513-0C83-80AC38288A71}" dt="2022-12-19T22:39:15.796" v="149" actId="20577"/>
        <pc:sldMkLst>
          <pc:docMk/>
          <pc:sldMk cId="3741652684" sldId="275"/>
        </pc:sldMkLst>
        <pc:spChg chg="mod">
          <ac:chgData name="Adomas Jonavičius" userId="S::adomas.jonavicius@mif.stud.vu.lt::58fe50f6-49f3-4589-8081-c125653ef095" providerId="AD" clId="Web-{2F2F16F4-A2F8-F513-0C83-80AC38288A71}" dt="2022-12-19T22:39:15.796" v="149" actId="20577"/>
          <ac:spMkLst>
            <pc:docMk/>
            <pc:sldMk cId="3741652684" sldId="275"/>
            <ac:spMk id="3" creationId="{DF0E2F39-3FB1-6F0F-F764-F2F8B520791F}"/>
          </ac:spMkLst>
        </pc:spChg>
      </pc:sldChg>
      <pc:sldChg chg="modSp del">
        <pc:chgData name="Adomas Jonavičius" userId="S::adomas.jonavicius@mif.stud.vu.lt::58fe50f6-49f3-4589-8081-c125653ef095" providerId="AD" clId="Web-{2F2F16F4-A2F8-F513-0C83-80AC38288A71}" dt="2022-12-19T22:39:15.859" v="150"/>
        <pc:sldMkLst>
          <pc:docMk/>
          <pc:sldMk cId="3913472629" sldId="276"/>
        </pc:sldMkLst>
        <pc:spChg chg="mod">
          <ac:chgData name="Adomas Jonavičius" userId="S::adomas.jonavicius@mif.stud.vu.lt::58fe50f6-49f3-4589-8081-c125653ef095" providerId="AD" clId="Web-{2F2F16F4-A2F8-F513-0C83-80AC38288A71}" dt="2022-12-19T22:36:47.807" v="135" actId="20577"/>
          <ac:spMkLst>
            <pc:docMk/>
            <pc:sldMk cId="3913472629" sldId="276"/>
            <ac:spMk id="2" creationId="{BF18973F-FF06-DB10-8789-8E4C28D7A658}"/>
          </ac:spMkLst>
        </pc:spChg>
      </pc:sldChg>
      <pc:sldChg chg="modSp">
        <pc:chgData name="Adomas Jonavičius" userId="S::adomas.jonavicius@mif.stud.vu.lt::58fe50f6-49f3-4589-8081-c125653ef095" providerId="AD" clId="Web-{2F2F16F4-A2F8-F513-0C83-80AC38288A71}" dt="2022-12-19T18:15:59.838" v="13" actId="20577"/>
        <pc:sldMkLst>
          <pc:docMk/>
          <pc:sldMk cId="2929831884" sldId="279"/>
        </pc:sldMkLst>
        <pc:spChg chg="mod">
          <ac:chgData name="Adomas Jonavičius" userId="S::adomas.jonavicius@mif.stud.vu.lt::58fe50f6-49f3-4589-8081-c125653ef095" providerId="AD" clId="Web-{2F2F16F4-A2F8-F513-0C83-80AC38288A71}" dt="2022-12-19T18:15:59.838" v="13" actId="20577"/>
          <ac:spMkLst>
            <pc:docMk/>
            <pc:sldMk cId="2929831884" sldId="279"/>
            <ac:spMk id="4" creationId="{8531D102-A4F2-A0DF-E473-81B3C61CBF25}"/>
          </ac:spMkLst>
        </pc:spChg>
      </pc:sldChg>
      <pc:sldChg chg="modSp new">
        <pc:chgData name="Adomas Jonavičius" userId="S::adomas.jonavicius@mif.stud.vu.lt::58fe50f6-49f3-4589-8081-c125653ef095" providerId="AD" clId="Web-{2F2F16F4-A2F8-F513-0C83-80AC38288A71}" dt="2022-12-19T22:51:33.119" v="231" actId="20577"/>
        <pc:sldMkLst>
          <pc:docMk/>
          <pc:sldMk cId="3324140366" sldId="280"/>
        </pc:sldMkLst>
        <pc:spChg chg="mod">
          <ac:chgData name="Adomas Jonavičius" userId="S::adomas.jonavicius@mif.stud.vu.lt::58fe50f6-49f3-4589-8081-c125653ef095" providerId="AD" clId="Web-{2F2F16F4-A2F8-F513-0C83-80AC38288A71}" dt="2022-12-19T22:51:33.119" v="231" actId="20577"/>
          <ac:spMkLst>
            <pc:docMk/>
            <pc:sldMk cId="3324140366" sldId="280"/>
            <ac:spMk id="2" creationId="{7BA6C8C8-D2F0-CA2B-9A3B-994A212C91E1}"/>
          </ac:spMkLst>
        </pc:spChg>
        <pc:spChg chg="mod">
          <ac:chgData name="Adomas Jonavičius" userId="S::adomas.jonavicius@mif.stud.vu.lt::58fe50f6-49f3-4589-8081-c125653ef095" providerId="AD" clId="Web-{2F2F16F4-A2F8-F513-0C83-80AC38288A71}" dt="2022-12-19T22:51:25.962" v="228" actId="20577"/>
          <ac:spMkLst>
            <pc:docMk/>
            <pc:sldMk cId="3324140366" sldId="280"/>
            <ac:spMk id="3" creationId="{9A990BA5-45D3-AB43-512E-86DDAE64F53B}"/>
          </ac:spMkLst>
        </pc:spChg>
        <pc:spChg chg="mod">
          <ac:chgData name="Adomas Jonavičius" userId="S::adomas.jonavicius@mif.stud.vu.lt::58fe50f6-49f3-4589-8081-c125653ef095" providerId="AD" clId="Web-{2F2F16F4-A2F8-F513-0C83-80AC38288A71}" dt="2022-12-19T18:15:50.197" v="10" actId="20577"/>
          <ac:spMkLst>
            <pc:docMk/>
            <pc:sldMk cId="3324140366" sldId="280"/>
            <ac:spMk id="4" creationId="{CF077219-2040-08FD-3CF1-91E8D6FCE149}"/>
          </ac:spMkLst>
        </pc:spChg>
      </pc:sldChg>
      <pc:sldChg chg="modSp">
        <pc:chgData name="Adomas Jonavičius" userId="S::adomas.jonavicius@mif.stud.vu.lt::58fe50f6-49f3-4589-8081-c125653ef095" providerId="AD" clId="Web-{2F2F16F4-A2F8-F513-0C83-80AC38288A71}" dt="2022-12-19T23:06:39.698" v="287" actId="20577"/>
        <pc:sldMkLst>
          <pc:docMk/>
          <pc:sldMk cId="2821234971" sldId="281"/>
        </pc:sldMkLst>
        <pc:spChg chg="mod">
          <ac:chgData name="Adomas Jonavičius" userId="S::adomas.jonavicius@mif.stud.vu.lt::58fe50f6-49f3-4589-8081-c125653ef095" providerId="AD" clId="Web-{2F2F16F4-A2F8-F513-0C83-80AC38288A71}" dt="2022-12-19T23:06:39.698" v="287" actId="20577"/>
          <ac:spMkLst>
            <pc:docMk/>
            <pc:sldMk cId="2821234971" sldId="281"/>
            <ac:spMk id="2" creationId="{33CC644A-7ACE-3992-E81C-BC0C9F135E71}"/>
          </ac:spMkLst>
        </pc:spChg>
        <pc:spChg chg="mod">
          <ac:chgData name="Adomas Jonavičius" userId="S::adomas.jonavicius@mif.stud.vu.lt::58fe50f6-49f3-4589-8081-c125653ef095" providerId="AD" clId="Web-{2F2F16F4-A2F8-F513-0C83-80AC38288A71}" dt="2022-12-19T23:05:46.289" v="284" actId="20577"/>
          <ac:spMkLst>
            <pc:docMk/>
            <pc:sldMk cId="2821234971" sldId="281"/>
            <ac:spMk id="3" creationId="{32C9CE28-114E-ADC9-BE76-06ED18AD8D54}"/>
          </ac:spMkLst>
        </pc:spChg>
        <pc:spChg chg="mod">
          <ac:chgData name="Adomas Jonavičius" userId="S::adomas.jonavicius@mif.stud.vu.lt::58fe50f6-49f3-4589-8081-c125653ef095" providerId="AD" clId="Web-{2F2F16F4-A2F8-F513-0C83-80AC38288A71}" dt="2022-12-19T22:27:25.443" v="83" actId="20577"/>
          <ac:spMkLst>
            <pc:docMk/>
            <pc:sldMk cId="2821234971" sldId="281"/>
            <ac:spMk id="4" creationId="{259AAF5D-FD98-97A4-CC6F-1EFA2D028955}"/>
          </ac:spMkLst>
        </pc:spChg>
      </pc:sldChg>
      <pc:sldChg chg="modSp">
        <pc:chgData name="Adomas Jonavičius" userId="S::adomas.jonavicius@mif.stud.vu.lt::58fe50f6-49f3-4589-8081-c125653ef095" providerId="AD" clId="Web-{2F2F16F4-A2F8-F513-0C83-80AC38288A71}" dt="2022-12-19T22:27:36.631" v="92" actId="20577"/>
        <pc:sldMkLst>
          <pc:docMk/>
          <pc:sldMk cId="1345220565" sldId="282"/>
        </pc:sldMkLst>
        <pc:spChg chg="mod">
          <ac:chgData name="Adomas Jonavičius" userId="S::adomas.jonavicius@mif.stud.vu.lt::58fe50f6-49f3-4589-8081-c125653ef095" providerId="AD" clId="Web-{2F2F16F4-A2F8-F513-0C83-80AC38288A71}" dt="2022-12-19T22:27:36.631" v="92" actId="20577"/>
          <ac:spMkLst>
            <pc:docMk/>
            <pc:sldMk cId="1345220565" sldId="282"/>
            <ac:spMk id="4" creationId="{1CD36D29-EC5A-ABAF-866C-D4DEF89DACE2}"/>
          </ac:spMkLst>
        </pc:spChg>
      </pc:sldChg>
      <pc:sldChg chg="modSp">
        <pc:chgData name="Adomas Jonavičius" userId="S::adomas.jonavicius@mif.stud.vu.lt::58fe50f6-49f3-4589-8081-c125653ef095" providerId="AD" clId="Web-{2F2F16F4-A2F8-F513-0C83-80AC38288A71}" dt="2022-12-19T22:27:25.912" v="85" actId="20577"/>
        <pc:sldMkLst>
          <pc:docMk/>
          <pc:sldMk cId="1456779947" sldId="283"/>
        </pc:sldMkLst>
        <pc:spChg chg="mod">
          <ac:chgData name="Adomas Jonavičius" userId="S::adomas.jonavicius@mif.stud.vu.lt::58fe50f6-49f3-4589-8081-c125653ef095" providerId="AD" clId="Web-{2F2F16F4-A2F8-F513-0C83-80AC38288A71}" dt="2022-12-19T22:27:25.912" v="85" actId="20577"/>
          <ac:spMkLst>
            <pc:docMk/>
            <pc:sldMk cId="1456779947" sldId="283"/>
            <ac:spMk id="4" creationId="{9A80E74B-1E03-B71C-249E-C0BE874A8F25}"/>
          </ac:spMkLst>
        </pc:spChg>
      </pc:sldChg>
      <pc:sldChg chg="modSp">
        <pc:chgData name="Adomas Jonavičius" userId="S::adomas.jonavicius@mif.stud.vu.lt::58fe50f6-49f3-4589-8081-c125653ef095" providerId="AD" clId="Web-{2F2F16F4-A2F8-F513-0C83-80AC38288A71}" dt="2022-12-19T22:27:42.147" v="96" actId="20577"/>
        <pc:sldMkLst>
          <pc:docMk/>
          <pc:sldMk cId="666807650" sldId="284"/>
        </pc:sldMkLst>
        <pc:spChg chg="mod">
          <ac:chgData name="Adomas Jonavičius" userId="S::adomas.jonavicius@mif.stud.vu.lt::58fe50f6-49f3-4589-8081-c125653ef095" providerId="AD" clId="Web-{2F2F16F4-A2F8-F513-0C83-80AC38288A71}" dt="2022-12-19T22:27:42.147" v="96" actId="20577"/>
          <ac:spMkLst>
            <pc:docMk/>
            <pc:sldMk cId="666807650" sldId="284"/>
            <ac:spMk id="4" creationId="{802CD6AF-D01E-E1B7-441B-F168E20713A7}"/>
          </ac:spMkLst>
        </pc:spChg>
      </pc:sldChg>
    </pc:docChg>
  </pc:docChgLst>
  <pc:docChgLst>
    <pc:chgData name="Aistė Grigaliūnaitė" userId="S::aiste.grigaliunaite@mif.stud.vu.lt::f1d0426f-91da-4a00-a9ec-23fb000caa66" providerId="AD" clId="Web-{378B24E7-35E4-D344-4D49-1738BC3F787A}"/>
    <pc:docChg chg="modSld">
      <pc:chgData name="Aistė Grigaliūnaitė" userId="S::aiste.grigaliunaite@mif.stud.vu.lt::f1d0426f-91da-4a00-a9ec-23fb000caa66" providerId="AD" clId="Web-{378B24E7-35E4-D344-4D49-1738BC3F787A}" dt="2022-12-19T12:36:09.861" v="12" actId="20577"/>
      <pc:docMkLst>
        <pc:docMk/>
      </pc:docMkLst>
      <pc:sldChg chg="modSp">
        <pc:chgData name="Aistė Grigaliūnaitė" userId="S::aiste.grigaliunaite@mif.stud.vu.lt::f1d0426f-91da-4a00-a9ec-23fb000caa66" providerId="AD" clId="Web-{378B24E7-35E4-D344-4D49-1738BC3F787A}" dt="2022-12-19T12:36:09.861" v="12" actId="20577"/>
        <pc:sldMkLst>
          <pc:docMk/>
          <pc:sldMk cId="424736396" sldId="256"/>
        </pc:sldMkLst>
        <pc:spChg chg="mod">
          <ac:chgData name="Aistė Grigaliūnaitė" userId="S::aiste.grigaliunaite@mif.stud.vu.lt::f1d0426f-91da-4a00-a9ec-23fb000caa66" providerId="AD" clId="Web-{378B24E7-35E4-D344-4D49-1738BC3F787A}" dt="2022-12-19T12:36:09.861" v="12" actId="20577"/>
          <ac:spMkLst>
            <pc:docMk/>
            <pc:sldMk cId="424736396" sldId="256"/>
            <ac:spMk id="3" creationId="{00000000-0000-0000-0000-000000000000}"/>
          </ac:spMkLst>
        </pc:spChg>
      </pc:sldChg>
    </pc:docChg>
  </pc:docChgLst>
  <pc:docChgLst>
    <pc:chgData name="Aistė Grigaliūnaitė" userId="S::aiste.grigaliunaite@mif.stud.vu.lt::f1d0426f-91da-4a00-a9ec-23fb000caa66" providerId="AD" clId="Web-{BD7BA0AF-F310-98C2-4601-DF9EF9DF15D3}"/>
    <pc:docChg chg="addSld delSld modSld sldOrd">
      <pc:chgData name="Aistė Grigaliūnaitė" userId="S::aiste.grigaliunaite@mif.stud.vu.lt::f1d0426f-91da-4a00-a9ec-23fb000caa66" providerId="AD" clId="Web-{BD7BA0AF-F310-98C2-4601-DF9EF9DF15D3}" dt="2022-12-19T14:23:42.941" v="137" actId="14100"/>
      <pc:docMkLst>
        <pc:docMk/>
      </pc:docMkLst>
      <pc:sldChg chg="addSp delSp modSp">
        <pc:chgData name="Aistė Grigaliūnaitė" userId="S::aiste.grigaliunaite@mif.stud.vu.lt::f1d0426f-91da-4a00-a9ec-23fb000caa66" providerId="AD" clId="Web-{BD7BA0AF-F310-98C2-4601-DF9EF9DF15D3}" dt="2022-12-19T14:05:10.406" v="84" actId="1076"/>
        <pc:sldMkLst>
          <pc:docMk/>
          <pc:sldMk cId="4202983703" sldId="268"/>
        </pc:sldMkLst>
        <pc:spChg chg="mod">
          <ac:chgData name="Aistė Grigaliūnaitė" userId="S::aiste.grigaliunaite@mif.stud.vu.lt::f1d0426f-91da-4a00-a9ec-23fb000caa66" providerId="AD" clId="Web-{BD7BA0AF-F310-98C2-4601-DF9EF9DF15D3}" dt="2022-12-19T13:42:02.320" v="18" actId="20577"/>
          <ac:spMkLst>
            <pc:docMk/>
            <pc:sldMk cId="4202983703" sldId="268"/>
            <ac:spMk id="2" creationId="{CE3C95E2-4278-C2B1-692A-3019A6B010AF}"/>
          </ac:spMkLst>
        </pc:spChg>
        <pc:spChg chg="add del mod">
          <ac:chgData name="Aistė Grigaliūnaitė" userId="S::aiste.grigaliunaite@mif.stud.vu.lt::f1d0426f-91da-4a00-a9ec-23fb000caa66" providerId="AD" clId="Web-{BD7BA0AF-F310-98C2-4601-DF9EF9DF15D3}" dt="2022-12-19T13:41:42.022" v="1"/>
          <ac:spMkLst>
            <pc:docMk/>
            <pc:sldMk cId="4202983703" sldId="268"/>
            <ac:spMk id="6" creationId="{CC6DC2C0-CE12-44D0-EA12-77A961FF0E81}"/>
          </ac:spMkLst>
        </pc:spChg>
        <pc:spChg chg="mod">
          <ac:chgData name="Aistė Grigaliūnaitė" userId="S::aiste.grigaliunaite@mif.stud.vu.lt::f1d0426f-91da-4a00-a9ec-23fb000caa66" providerId="AD" clId="Web-{BD7BA0AF-F310-98C2-4601-DF9EF9DF15D3}" dt="2022-12-19T14:05:10.406" v="84" actId="1076"/>
          <ac:spMkLst>
            <pc:docMk/>
            <pc:sldMk cId="4202983703" sldId="268"/>
            <ac:spMk id="8" creationId="{45932989-475E-ECCF-8A2E-6D089894008B}"/>
          </ac:spMkLst>
        </pc:spChg>
        <pc:picChg chg="add mod ord">
          <ac:chgData name="Aistė Grigaliūnaitė" userId="S::aiste.grigaliunaite@mif.stud.vu.lt::f1d0426f-91da-4a00-a9ec-23fb000caa66" providerId="AD" clId="Web-{BD7BA0AF-F310-98C2-4601-DF9EF9DF15D3}" dt="2022-12-19T13:41:56.194" v="7" actId="1076"/>
          <ac:picMkLst>
            <pc:docMk/>
            <pc:sldMk cId="4202983703" sldId="268"/>
            <ac:picMk id="7" creationId="{B55665FC-C83C-1996-F45F-34F51EB0980C}"/>
          </ac:picMkLst>
        </pc:picChg>
        <pc:picChg chg="del">
          <ac:chgData name="Aistė Grigaliūnaitė" userId="S::aiste.grigaliunaite@mif.stud.vu.lt::f1d0426f-91da-4a00-a9ec-23fb000caa66" providerId="AD" clId="Web-{BD7BA0AF-F310-98C2-4601-DF9EF9DF15D3}" dt="2022-12-19T13:41:41.146" v="0"/>
          <ac:picMkLst>
            <pc:docMk/>
            <pc:sldMk cId="4202983703" sldId="268"/>
            <ac:picMk id="10" creationId="{FDDD88CB-25A0-8722-C3FD-FAD151AE7253}"/>
          </ac:picMkLst>
        </pc:picChg>
      </pc:sldChg>
      <pc:sldChg chg="addSp delSp modSp">
        <pc:chgData name="Aistė Grigaliūnaitė" userId="S::aiste.grigaliunaite@mif.stud.vu.lt::f1d0426f-91da-4a00-a9ec-23fb000caa66" providerId="AD" clId="Web-{BD7BA0AF-F310-98C2-4601-DF9EF9DF15D3}" dt="2022-12-19T14:23:42.941" v="137" actId="14100"/>
        <pc:sldMkLst>
          <pc:docMk/>
          <pc:sldMk cId="2336389181" sldId="271"/>
        </pc:sldMkLst>
        <pc:spChg chg="mod">
          <ac:chgData name="Aistė Grigaliūnaitė" userId="S::aiste.grigaliunaite@mif.stud.vu.lt::f1d0426f-91da-4a00-a9ec-23fb000caa66" providerId="AD" clId="Web-{BD7BA0AF-F310-98C2-4601-DF9EF9DF15D3}" dt="2022-12-19T14:18:25.730" v="97" actId="20577"/>
          <ac:spMkLst>
            <pc:docMk/>
            <pc:sldMk cId="2336389181" sldId="271"/>
            <ac:spMk id="2" creationId="{F7B5D933-8967-4ABD-125D-B547E388BCF1}"/>
          </ac:spMkLst>
        </pc:spChg>
        <pc:spChg chg="del">
          <ac:chgData name="Aistė Grigaliūnaitė" userId="S::aiste.grigaliunaite@mif.stud.vu.lt::f1d0426f-91da-4a00-a9ec-23fb000caa66" providerId="AD" clId="Web-{BD7BA0AF-F310-98C2-4601-DF9EF9DF15D3}" dt="2022-12-19T14:18:25.871" v="98"/>
          <ac:spMkLst>
            <pc:docMk/>
            <pc:sldMk cId="2336389181" sldId="271"/>
            <ac:spMk id="3" creationId="{B8202239-EC66-10DC-A4D0-5FFF1DEDB687}"/>
          </ac:spMkLst>
        </pc:spChg>
        <pc:picChg chg="add mod ord modCrop">
          <ac:chgData name="Aistė Grigaliūnaitė" userId="S::aiste.grigaliunaite@mif.stud.vu.lt::f1d0426f-91da-4a00-a9ec-23fb000caa66" providerId="AD" clId="Web-{BD7BA0AF-F310-98C2-4601-DF9EF9DF15D3}" dt="2022-12-19T14:23:37.472" v="136" actId="14100"/>
          <ac:picMkLst>
            <pc:docMk/>
            <pc:sldMk cId="2336389181" sldId="271"/>
            <ac:picMk id="6" creationId="{C798E76E-C36C-008D-2084-4FCB80392B6B}"/>
          </ac:picMkLst>
        </pc:picChg>
        <pc:picChg chg="add del mod modCrop">
          <ac:chgData name="Aistė Grigaliūnaitė" userId="S::aiste.grigaliunaite@mif.stud.vu.lt::f1d0426f-91da-4a00-a9ec-23fb000caa66" providerId="AD" clId="Web-{BD7BA0AF-F310-98C2-4601-DF9EF9DF15D3}" dt="2022-12-19T14:22:53.219" v="127"/>
          <ac:picMkLst>
            <pc:docMk/>
            <pc:sldMk cId="2336389181" sldId="271"/>
            <ac:picMk id="7" creationId="{001F9855-3BB4-EF72-44A1-CB0C1157F664}"/>
          </ac:picMkLst>
        </pc:picChg>
        <pc:picChg chg="add mod">
          <ac:chgData name="Aistė Grigaliūnaitė" userId="S::aiste.grigaliunaite@mif.stud.vu.lt::f1d0426f-91da-4a00-a9ec-23fb000caa66" providerId="AD" clId="Web-{BD7BA0AF-F310-98C2-4601-DF9EF9DF15D3}" dt="2022-12-19T14:23:42.941" v="137" actId="14100"/>
          <ac:picMkLst>
            <pc:docMk/>
            <pc:sldMk cId="2336389181" sldId="271"/>
            <ac:picMk id="8" creationId="{235C69F6-8C55-2BEC-3785-6924F8F5E8F3}"/>
          </ac:picMkLst>
        </pc:picChg>
      </pc:sldChg>
      <pc:sldChg chg="del">
        <pc:chgData name="Aistė Grigaliūnaitė" userId="S::aiste.grigaliunaite@mif.stud.vu.lt::f1d0426f-91da-4a00-a9ec-23fb000caa66" providerId="AD" clId="Web-{BD7BA0AF-F310-98C2-4601-DF9EF9DF15D3}" dt="2022-12-19T13:47:10.046" v="19"/>
        <pc:sldMkLst>
          <pc:docMk/>
          <pc:sldMk cId="4157825883" sldId="273"/>
        </pc:sldMkLst>
      </pc:sldChg>
      <pc:sldChg chg="addSp delSp modSp new">
        <pc:chgData name="Aistė Grigaliūnaitė" userId="S::aiste.grigaliunaite@mif.stud.vu.lt::f1d0426f-91da-4a00-a9ec-23fb000caa66" providerId="AD" clId="Web-{BD7BA0AF-F310-98C2-4601-DF9EF9DF15D3}" dt="2022-12-19T14:06:41.507" v="92" actId="1076"/>
        <pc:sldMkLst>
          <pc:docMk/>
          <pc:sldMk cId="1336065268" sldId="277"/>
        </pc:sldMkLst>
        <pc:spChg chg="del">
          <ac:chgData name="Aistė Grigaliūnaitė" userId="S::aiste.grigaliunaite@mif.stud.vu.lt::f1d0426f-91da-4a00-a9ec-23fb000caa66" providerId="AD" clId="Web-{BD7BA0AF-F310-98C2-4601-DF9EF9DF15D3}" dt="2022-12-19T13:48:27.473" v="22"/>
          <ac:spMkLst>
            <pc:docMk/>
            <pc:sldMk cId="1336065268" sldId="277"/>
            <ac:spMk id="2" creationId="{2D6E7D3F-AF9F-0804-0A39-1C4492F6E3DC}"/>
          </ac:spMkLst>
        </pc:spChg>
        <pc:spChg chg="del">
          <ac:chgData name="Aistė Grigaliūnaitė" userId="S::aiste.grigaliunaite@mif.stud.vu.lt::f1d0426f-91da-4a00-a9ec-23fb000caa66" providerId="AD" clId="Web-{BD7BA0AF-F310-98C2-4601-DF9EF9DF15D3}" dt="2022-12-19T13:48:19.332" v="21"/>
          <ac:spMkLst>
            <pc:docMk/>
            <pc:sldMk cId="1336065268" sldId="277"/>
            <ac:spMk id="3" creationId="{443E30E1-39AA-03E3-7691-E2535AD93E19}"/>
          </ac:spMkLst>
        </pc:spChg>
        <pc:spChg chg="add mod">
          <ac:chgData name="Aistė Grigaliūnaitė" userId="S::aiste.grigaliunaite@mif.stud.vu.lt::f1d0426f-91da-4a00-a9ec-23fb000caa66" providerId="AD" clId="Web-{BD7BA0AF-F310-98C2-4601-DF9EF9DF15D3}" dt="2022-12-19T14:06:41.507" v="92" actId="1076"/>
          <ac:spMkLst>
            <pc:docMk/>
            <pc:sldMk cId="1336065268" sldId="277"/>
            <ac:spMk id="8" creationId="{149B1248-BE27-811D-C681-EC42418B386D}"/>
          </ac:spMkLst>
        </pc:spChg>
        <pc:spChg chg="add del">
          <ac:chgData name="Aistė Grigaliūnaitė" userId="S::aiste.grigaliunaite@mif.stud.vu.lt::f1d0426f-91da-4a00-a9ec-23fb000caa66" providerId="AD" clId="Web-{BD7BA0AF-F310-98C2-4601-DF9EF9DF15D3}" dt="2022-12-19T14:04:14.433" v="63"/>
          <ac:spMkLst>
            <pc:docMk/>
            <pc:sldMk cId="1336065268" sldId="277"/>
            <ac:spMk id="9" creationId="{E84C1CCF-B561-89DB-DAB9-EBB08D8C592B}"/>
          </ac:spMkLst>
        </pc:spChg>
        <pc:picChg chg="add mod ord">
          <ac:chgData name="Aistė Grigaliūnaitė" userId="S::aiste.grigaliunaite@mif.stud.vu.lt::f1d0426f-91da-4a00-a9ec-23fb000caa66" providerId="AD" clId="Web-{BD7BA0AF-F310-98C2-4601-DF9EF9DF15D3}" dt="2022-12-19T14:06:36.678" v="91" actId="1076"/>
          <ac:picMkLst>
            <pc:docMk/>
            <pc:sldMk cId="1336065268" sldId="277"/>
            <ac:picMk id="6" creationId="{6738E2F1-DAFA-67B5-50B8-E55CF9820852}"/>
          </ac:picMkLst>
        </pc:picChg>
      </pc:sldChg>
      <pc:sldChg chg="addSp delSp modSp new ord">
        <pc:chgData name="Aistė Grigaliūnaitė" userId="S::aiste.grigaliunaite@mif.stud.vu.lt::f1d0426f-91da-4a00-a9ec-23fb000caa66" providerId="AD" clId="Web-{BD7BA0AF-F310-98C2-4601-DF9EF9DF15D3}" dt="2022-12-19T14:04:55.733" v="80" actId="1076"/>
        <pc:sldMkLst>
          <pc:docMk/>
          <pc:sldMk cId="3866478168" sldId="278"/>
        </pc:sldMkLst>
        <pc:spChg chg="add del mod">
          <ac:chgData name="Aistė Grigaliūnaitė" userId="S::aiste.grigaliunaite@mif.stud.vu.lt::f1d0426f-91da-4a00-a9ec-23fb000caa66" providerId="AD" clId="Web-{BD7BA0AF-F310-98C2-4601-DF9EF9DF15D3}" dt="2022-12-19T14:03:52.307" v="56" actId="20577"/>
          <ac:spMkLst>
            <pc:docMk/>
            <pc:sldMk cId="3866478168" sldId="278"/>
            <ac:spMk id="2" creationId="{2C93F0AB-673E-4582-A49E-0EBF87878F9D}"/>
          </ac:spMkLst>
        </pc:spChg>
        <pc:spChg chg="add del">
          <ac:chgData name="Aistė Grigaliūnaitė" userId="S::aiste.grigaliunaite@mif.stud.vu.lt::f1d0426f-91da-4a00-a9ec-23fb000caa66" providerId="AD" clId="Web-{BD7BA0AF-F310-98C2-4601-DF9EF9DF15D3}" dt="2022-12-19T14:03:43.072" v="50"/>
          <ac:spMkLst>
            <pc:docMk/>
            <pc:sldMk cId="3866478168" sldId="278"/>
            <ac:spMk id="3" creationId="{96A909C4-31F6-A1EC-765F-662AA98D8813}"/>
          </ac:spMkLst>
        </pc:spChg>
        <pc:spChg chg="add mod">
          <ac:chgData name="Aistė Grigaliūnaitė" userId="S::aiste.grigaliunaite@mif.stud.vu.lt::f1d0426f-91da-4a00-a9ec-23fb000caa66" providerId="AD" clId="Web-{BD7BA0AF-F310-98C2-4601-DF9EF9DF15D3}" dt="2022-12-19T14:04:55.733" v="80" actId="1076"/>
          <ac:spMkLst>
            <pc:docMk/>
            <pc:sldMk cId="3866478168" sldId="278"/>
            <ac:spMk id="8" creationId="{8A0B8432-67F3-87EA-556C-F0B6D6BEAC2E}"/>
          </ac:spMkLst>
        </pc:spChg>
        <pc:picChg chg="add del mod ord">
          <ac:chgData name="Aistė Grigaliūnaitė" userId="S::aiste.grigaliunaite@mif.stud.vu.lt::f1d0426f-91da-4a00-a9ec-23fb000caa66" providerId="AD" clId="Web-{BD7BA0AF-F310-98C2-4601-DF9EF9DF15D3}" dt="2022-12-19T14:04:24.465" v="68" actId="1076"/>
          <ac:picMkLst>
            <pc:docMk/>
            <pc:sldMk cId="3866478168" sldId="278"/>
            <ac:picMk id="6" creationId="{19AC027E-663E-EABC-1CDC-74A3631F096F}"/>
          </ac:picMkLst>
        </pc:picChg>
      </pc:sldChg>
      <pc:sldChg chg="add del replId">
        <pc:chgData name="Aistė Grigaliūnaitė" userId="S::aiste.grigaliunaite@mif.stud.vu.lt::f1d0426f-91da-4a00-a9ec-23fb000caa66" providerId="AD" clId="Web-{BD7BA0AF-F310-98C2-4601-DF9EF9DF15D3}" dt="2022-12-19T14:04:18.465" v="65"/>
        <pc:sldMkLst>
          <pc:docMk/>
          <pc:sldMk cId="571774064" sldId="279"/>
        </pc:sldMkLst>
      </pc:sldChg>
    </pc:docChg>
  </pc:docChgLst>
  <pc:docChgLst>
    <pc:chgData name="Aistė Grigaliūnaitė" userId="S::aiste.grigaliunaite@mif.stud.vu.lt::f1d0426f-91da-4a00-a9ec-23fb000caa66" providerId="AD" clId="Web-{6986E53B-014D-D04F-7F56-924D7198F16D}"/>
    <pc:docChg chg="modSld">
      <pc:chgData name="Aistė Grigaliūnaitė" userId="S::aiste.grigaliunaite@mif.stud.vu.lt::f1d0426f-91da-4a00-a9ec-23fb000caa66" providerId="AD" clId="Web-{6986E53B-014D-D04F-7F56-924D7198F16D}" dt="2022-12-20T07:06:55.433" v="1" actId="20577"/>
      <pc:docMkLst>
        <pc:docMk/>
      </pc:docMkLst>
      <pc:sldChg chg="modSp">
        <pc:chgData name="Aistė Grigaliūnaitė" userId="S::aiste.grigaliunaite@mif.stud.vu.lt::f1d0426f-91da-4a00-a9ec-23fb000caa66" providerId="AD" clId="Web-{6986E53B-014D-D04F-7F56-924D7198F16D}" dt="2022-12-20T07:06:55.433" v="1" actId="20577"/>
        <pc:sldMkLst>
          <pc:docMk/>
          <pc:sldMk cId="1523599211" sldId="285"/>
        </pc:sldMkLst>
        <pc:spChg chg="mod">
          <ac:chgData name="Aistė Grigaliūnaitė" userId="S::aiste.grigaliunaite@mif.stud.vu.lt::f1d0426f-91da-4a00-a9ec-23fb000caa66" providerId="AD" clId="Web-{6986E53B-014D-D04F-7F56-924D7198F16D}" dt="2022-12-20T07:06:55.433" v="1" actId="20577"/>
          <ac:spMkLst>
            <pc:docMk/>
            <pc:sldMk cId="1523599211" sldId="285"/>
            <ac:spMk id="3" creationId="{5307F8AC-A214-D467-867E-A506053EEF2B}"/>
          </ac:spMkLst>
        </pc:spChg>
      </pc:sldChg>
    </pc:docChg>
  </pc:docChgLst>
  <pc:docChgLst>
    <pc:chgData name="Adomas Jonavičius" userId="S::adomas.jonavicius@mif.stud.vu.lt::58fe50f6-49f3-4589-8081-c125653ef095" providerId="AD" clId="Web-{E0785F11-537D-0702-D122-20482FAB5AB2}"/>
    <pc:docChg chg="modSld">
      <pc:chgData name="Adomas Jonavičius" userId="S::adomas.jonavicius@mif.stud.vu.lt::58fe50f6-49f3-4589-8081-c125653ef095" providerId="AD" clId="Web-{E0785F11-537D-0702-D122-20482FAB5AB2}" dt="2022-12-19T23:51:21.763" v="4" actId="20577"/>
      <pc:docMkLst>
        <pc:docMk/>
      </pc:docMkLst>
      <pc:sldChg chg="modSp">
        <pc:chgData name="Adomas Jonavičius" userId="S::adomas.jonavicius@mif.stud.vu.lt::58fe50f6-49f3-4589-8081-c125653ef095" providerId="AD" clId="Web-{E0785F11-537D-0702-D122-20482FAB5AB2}" dt="2022-12-19T23:51:21.763" v="4" actId="20577"/>
        <pc:sldMkLst>
          <pc:docMk/>
          <pc:sldMk cId="1436947609" sldId="260"/>
        </pc:sldMkLst>
        <pc:spChg chg="mod">
          <ac:chgData name="Adomas Jonavičius" userId="S::adomas.jonavicius@mif.stud.vu.lt::58fe50f6-49f3-4589-8081-c125653ef095" providerId="AD" clId="Web-{E0785F11-537D-0702-D122-20482FAB5AB2}" dt="2022-12-19T23:51:21.763" v="4" actId="20577"/>
          <ac:spMkLst>
            <pc:docMk/>
            <pc:sldMk cId="1436947609" sldId="260"/>
            <ac:spMk id="5" creationId="{2E875058-E637-4BC6-F1FC-635E6CC2B7E0}"/>
          </ac:spMkLst>
        </pc:spChg>
      </pc:sldChg>
      <pc:sldChg chg="modSp">
        <pc:chgData name="Adomas Jonavičius" userId="S::adomas.jonavicius@mif.stud.vu.lt::58fe50f6-49f3-4589-8081-c125653ef095" providerId="AD" clId="Web-{E0785F11-537D-0702-D122-20482FAB5AB2}" dt="2022-12-19T23:51:06.465" v="2" actId="20577"/>
        <pc:sldMkLst>
          <pc:docMk/>
          <pc:sldMk cId="2474636435" sldId="263"/>
        </pc:sldMkLst>
        <pc:spChg chg="mod">
          <ac:chgData name="Adomas Jonavičius" userId="S::adomas.jonavicius@mif.stud.vu.lt::58fe50f6-49f3-4589-8081-c125653ef095" providerId="AD" clId="Web-{E0785F11-537D-0702-D122-20482FAB5AB2}" dt="2022-12-19T23:51:06.465" v="2" actId="20577"/>
          <ac:spMkLst>
            <pc:docMk/>
            <pc:sldMk cId="2474636435" sldId="263"/>
            <ac:spMk id="5" creationId="{DE7C9CC4-B7BA-9C00-2E6B-737C6D93F438}"/>
          </ac:spMkLst>
        </pc:spChg>
      </pc:sldChg>
      <pc:sldChg chg="modSp">
        <pc:chgData name="Adomas Jonavičius" userId="S::adomas.jonavicius@mif.stud.vu.lt::58fe50f6-49f3-4589-8081-c125653ef095" providerId="AD" clId="Web-{E0785F11-537D-0702-D122-20482FAB5AB2}" dt="2022-12-19T23:50:57.840" v="0" actId="20577"/>
        <pc:sldMkLst>
          <pc:docMk/>
          <pc:sldMk cId="1497166392" sldId="264"/>
        </pc:sldMkLst>
        <pc:spChg chg="mod">
          <ac:chgData name="Adomas Jonavičius" userId="S::adomas.jonavicius@mif.stud.vu.lt::58fe50f6-49f3-4589-8081-c125653ef095" providerId="AD" clId="Web-{E0785F11-537D-0702-D122-20482FAB5AB2}" dt="2022-12-19T23:50:57.840" v="0" actId="20577"/>
          <ac:spMkLst>
            <pc:docMk/>
            <pc:sldMk cId="1497166392" sldId="264"/>
            <ac:spMk id="5" creationId="{EC3671FE-02B3-BB63-B9E8-4D3E0B7DC22F}"/>
          </ac:spMkLst>
        </pc:spChg>
      </pc:sldChg>
    </pc:docChg>
  </pc:docChgLst>
  <pc:docChgLst>
    <pc:chgData name="Nedas Janušauskas" userId="df4e6aec-44e0-4c2f-a1e8-74b8f1853aa9" providerId="ADAL" clId="{02E96236-BB8F-4541-B10C-33F34E5487A8}"/>
    <pc:docChg chg="undo custSel modSld">
      <pc:chgData name="Nedas Janušauskas" userId="df4e6aec-44e0-4c2f-a1e8-74b8f1853aa9" providerId="ADAL" clId="{02E96236-BB8F-4541-B10C-33F34E5487A8}" dt="2022-12-19T17:31:50.800" v="426" actId="20577"/>
      <pc:docMkLst>
        <pc:docMk/>
      </pc:docMkLst>
      <pc:sldChg chg="modSp">
        <pc:chgData name="Nedas Janušauskas" userId="df4e6aec-44e0-4c2f-a1e8-74b8f1853aa9" providerId="ADAL" clId="{02E96236-BB8F-4541-B10C-33F34E5487A8}" dt="2022-12-19T17:19:38.147" v="2"/>
        <pc:sldMkLst>
          <pc:docMk/>
          <pc:sldMk cId="424736396" sldId="256"/>
        </pc:sldMkLst>
        <pc:spChg chg="mod">
          <ac:chgData name="Nedas Janušauskas" userId="df4e6aec-44e0-4c2f-a1e8-74b8f1853aa9" providerId="ADAL" clId="{02E96236-BB8F-4541-B10C-33F34E5487A8}" dt="2022-12-19T17:19:38.147" v="2"/>
          <ac:spMkLst>
            <pc:docMk/>
            <pc:sldMk cId="424736396" sldId="256"/>
            <ac:spMk id="9" creationId="{5E5B1B43-C8F4-6E25-02A9-409F367376EA}"/>
          </ac:spMkLst>
        </pc:spChg>
      </pc:sldChg>
      <pc:sldChg chg="modSp">
        <pc:chgData name="Nedas Janušauskas" userId="df4e6aec-44e0-4c2f-a1e8-74b8f1853aa9" providerId="ADAL" clId="{02E96236-BB8F-4541-B10C-33F34E5487A8}" dt="2022-12-19T17:19:38.147" v="2"/>
        <pc:sldMkLst>
          <pc:docMk/>
          <pc:sldMk cId="2663784176" sldId="258"/>
        </pc:sldMkLst>
        <pc:spChg chg="mod">
          <ac:chgData name="Nedas Janušauskas" userId="df4e6aec-44e0-4c2f-a1e8-74b8f1853aa9" providerId="ADAL" clId="{02E96236-BB8F-4541-B10C-33F34E5487A8}" dt="2022-12-19T17:19:38.147" v="2"/>
          <ac:spMkLst>
            <pc:docMk/>
            <pc:sldMk cId="2663784176" sldId="258"/>
            <ac:spMk id="2" creationId="{1ADB367F-F23C-8AF5-153F-6956E157A3EB}"/>
          </ac:spMkLst>
        </pc:spChg>
        <pc:spChg chg="mod">
          <ac:chgData name="Nedas Janušauskas" userId="df4e6aec-44e0-4c2f-a1e8-74b8f1853aa9" providerId="ADAL" clId="{02E96236-BB8F-4541-B10C-33F34E5487A8}" dt="2022-12-19T17:19:38.147" v="2"/>
          <ac:spMkLst>
            <pc:docMk/>
            <pc:sldMk cId="2663784176" sldId="258"/>
            <ac:spMk id="3" creationId="{78C13136-A055-DA12-4BF0-8773E0350E3A}"/>
          </ac:spMkLst>
        </pc:spChg>
        <pc:spChg chg="mod">
          <ac:chgData name="Nedas Janušauskas" userId="df4e6aec-44e0-4c2f-a1e8-74b8f1853aa9" providerId="ADAL" clId="{02E96236-BB8F-4541-B10C-33F34E5487A8}" dt="2022-12-19T17:19:38.147" v="2"/>
          <ac:spMkLst>
            <pc:docMk/>
            <pc:sldMk cId="2663784176" sldId="258"/>
            <ac:spMk id="4" creationId="{43A62692-FF95-0D5B-D9D3-15C527135885}"/>
          </ac:spMkLst>
        </pc:spChg>
        <pc:spChg chg="mod">
          <ac:chgData name="Nedas Janušauskas" userId="df4e6aec-44e0-4c2f-a1e8-74b8f1853aa9" providerId="ADAL" clId="{02E96236-BB8F-4541-B10C-33F34E5487A8}" dt="2022-12-19T17:19:38.147" v="2"/>
          <ac:spMkLst>
            <pc:docMk/>
            <pc:sldMk cId="2663784176" sldId="258"/>
            <ac:spMk id="5" creationId="{4B98ECCB-7341-233E-74CE-3A98BE3EF50C}"/>
          </ac:spMkLst>
        </pc:spChg>
      </pc:sldChg>
      <pc:sldChg chg="modSp">
        <pc:chgData name="Nedas Janušauskas" userId="df4e6aec-44e0-4c2f-a1e8-74b8f1853aa9" providerId="ADAL" clId="{02E96236-BB8F-4541-B10C-33F34E5487A8}" dt="2022-12-19T17:19:38.147" v="2"/>
        <pc:sldMkLst>
          <pc:docMk/>
          <pc:sldMk cId="1436947609" sldId="260"/>
        </pc:sldMkLst>
        <pc:spChg chg="mod">
          <ac:chgData name="Nedas Janušauskas" userId="df4e6aec-44e0-4c2f-a1e8-74b8f1853aa9" providerId="ADAL" clId="{02E96236-BB8F-4541-B10C-33F34E5487A8}" dt="2022-12-19T17:19:38.147" v="2"/>
          <ac:spMkLst>
            <pc:docMk/>
            <pc:sldMk cId="1436947609" sldId="260"/>
            <ac:spMk id="4" creationId="{D3EC1666-C9C0-6EAC-F42E-876463C604D6}"/>
          </ac:spMkLst>
        </pc:spChg>
        <pc:spChg chg="mod">
          <ac:chgData name="Nedas Janušauskas" userId="df4e6aec-44e0-4c2f-a1e8-74b8f1853aa9" providerId="ADAL" clId="{02E96236-BB8F-4541-B10C-33F34E5487A8}" dt="2022-12-19T17:19:38.147" v="2"/>
          <ac:spMkLst>
            <pc:docMk/>
            <pc:sldMk cId="1436947609" sldId="260"/>
            <ac:spMk id="5" creationId="{2E875058-E637-4BC6-F1FC-635E6CC2B7E0}"/>
          </ac:spMkLst>
        </pc:spChg>
        <pc:spChg chg="mod">
          <ac:chgData name="Nedas Janušauskas" userId="df4e6aec-44e0-4c2f-a1e8-74b8f1853aa9" providerId="ADAL" clId="{02E96236-BB8F-4541-B10C-33F34E5487A8}" dt="2022-12-19T17:19:38.147" v="2"/>
          <ac:spMkLst>
            <pc:docMk/>
            <pc:sldMk cId="1436947609" sldId="260"/>
            <ac:spMk id="10" creationId="{B07E5620-40FB-1127-86E3-481EC1995CCA}"/>
          </ac:spMkLst>
        </pc:spChg>
      </pc:sldChg>
      <pc:sldChg chg="modSp">
        <pc:chgData name="Nedas Janušauskas" userId="df4e6aec-44e0-4c2f-a1e8-74b8f1853aa9" providerId="ADAL" clId="{02E96236-BB8F-4541-B10C-33F34E5487A8}" dt="2022-12-19T17:19:38.147" v="2"/>
        <pc:sldMkLst>
          <pc:docMk/>
          <pc:sldMk cId="2474636435" sldId="263"/>
        </pc:sldMkLst>
        <pc:spChg chg="mod">
          <ac:chgData name="Nedas Janušauskas" userId="df4e6aec-44e0-4c2f-a1e8-74b8f1853aa9" providerId="ADAL" clId="{02E96236-BB8F-4541-B10C-33F34E5487A8}" dt="2022-12-19T17:19:38.147" v="2"/>
          <ac:spMkLst>
            <pc:docMk/>
            <pc:sldMk cId="2474636435" sldId="263"/>
            <ac:spMk id="4" creationId="{70954CDC-7DD5-C289-A44A-C34D9A0FA6C4}"/>
          </ac:spMkLst>
        </pc:spChg>
        <pc:spChg chg="mod">
          <ac:chgData name="Nedas Janušauskas" userId="df4e6aec-44e0-4c2f-a1e8-74b8f1853aa9" providerId="ADAL" clId="{02E96236-BB8F-4541-B10C-33F34E5487A8}" dt="2022-12-19T17:19:38.147" v="2"/>
          <ac:spMkLst>
            <pc:docMk/>
            <pc:sldMk cId="2474636435" sldId="263"/>
            <ac:spMk id="5" creationId="{DE7C9CC4-B7BA-9C00-2E6B-737C6D93F438}"/>
          </ac:spMkLst>
        </pc:spChg>
      </pc:sldChg>
      <pc:sldChg chg="modSp">
        <pc:chgData name="Nedas Janušauskas" userId="df4e6aec-44e0-4c2f-a1e8-74b8f1853aa9" providerId="ADAL" clId="{02E96236-BB8F-4541-B10C-33F34E5487A8}" dt="2022-12-19T17:19:38.147" v="2"/>
        <pc:sldMkLst>
          <pc:docMk/>
          <pc:sldMk cId="1497166392" sldId="264"/>
        </pc:sldMkLst>
        <pc:spChg chg="mod">
          <ac:chgData name="Nedas Janušauskas" userId="df4e6aec-44e0-4c2f-a1e8-74b8f1853aa9" providerId="ADAL" clId="{02E96236-BB8F-4541-B10C-33F34E5487A8}" dt="2022-12-19T17:19:38.147" v="2"/>
          <ac:spMkLst>
            <pc:docMk/>
            <pc:sldMk cId="1497166392" sldId="264"/>
            <ac:spMk id="4" creationId="{AC63B785-C237-FA85-472E-E354E8095208}"/>
          </ac:spMkLst>
        </pc:spChg>
        <pc:spChg chg="mod">
          <ac:chgData name="Nedas Janušauskas" userId="df4e6aec-44e0-4c2f-a1e8-74b8f1853aa9" providerId="ADAL" clId="{02E96236-BB8F-4541-B10C-33F34E5487A8}" dt="2022-12-19T17:19:38.147" v="2"/>
          <ac:spMkLst>
            <pc:docMk/>
            <pc:sldMk cId="1497166392" sldId="264"/>
            <ac:spMk id="5" creationId="{EC3671FE-02B3-BB63-B9E8-4D3E0B7DC22F}"/>
          </ac:spMkLst>
        </pc:spChg>
      </pc:sldChg>
      <pc:sldChg chg="modSp mod">
        <pc:chgData name="Nedas Janušauskas" userId="df4e6aec-44e0-4c2f-a1e8-74b8f1853aa9" providerId="ADAL" clId="{02E96236-BB8F-4541-B10C-33F34E5487A8}" dt="2022-12-19T17:31:50.800" v="426" actId="20577"/>
        <pc:sldMkLst>
          <pc:docMk/>
          <pc:sldMk cId="4135263232" sldId="265"/>
        </pc:sldMkLst>
        <pc:spChg chg="mod">
          <ac:chgData name="Nedas Janušauskas" userId="df4e6aec-44e0-4c2f-a1e8-74b8f1853aa9" providerId="ADAL" clId="{02E96236-BB8F-4541-B10C-33F34E5487A8}" dt="2022-12-19T17:19:38.147" v="2"/>
          <ac:spMkLst>
            <pc:docMk/>
            <pc:sldMk cId="4135263232" sldId="265"/>
            <ac:spMk id="2" creationId="{ECB50097-F312-A44E-6689-DFEB26137F80}"/>
          </ac:spMkLst>
        </pc:spChg>
        <pc:spChg chg="mod">
          <ac:chgData name="Nedas Janušauskas" userId="df4e6aec-44e0-4c2f-a1e8-74b8f1853aa9" providerId="ADAL" clId="{02E96236-BB8F-4541-B10C-33F34E5487A8}" dt="2022-12-19T17:31:50.800" v="426" actId="20577"/>
          <ac:spMkLst>
            <pc:docMk/>
            <pc:sldMk cId="4135263232" sldId="265"/>
            <ac:spMk id="3" creationId="{997BCA44-6CDE-25F0-FEEF-547A2E9411BC}"/>
          </ac:spMkLst>
        </pc:spChg>
        <pc:spChg chg="mod">
          <ac:chgData name="Nedas Janušauskas" userId="df4e6aec-44e0-4c2f-a1e8-74b8f1853aa9" providerId="ADAL" clId="{02E96236-BB8F-4541-B10C-33F34E5487A8}" dt="2022-12-19T17:19:38.147" v="2"/>
          <ac:spMkLst>
            <pc:docMk/>
            <pc:sldMk cId="4135263232" sldId="265"/>
            <ac:spMk id="4" creationId="{C99E0ED6-D013-9516-B483-3A97C0E99A13}"/>
          </ac:spMkLst>
        </pc:spChg>
        <pc:spChg chg="mod">
          <ac:chgData name="Nedas Janušauskas" userId="df4e6aec-44e0-4c2f-a1e8-74b8f1853aa9" providerId="ADAL" clId="{02E96236-BB8F-4541-B10C-33F34E5487A8}" dt="2022-12-19T17:19:38.147" v="2"/>
          <ac:spMkLst>
            <pc:docMk/>
            <pc:sldMk cId="4135263232" sldId="265"/>
            <ac:spMk id="5" creationId="{FD43B6A6-1DCC-590A-6F2D-32C1661B239B}"/>
          </ac:spMkLst>
        </pc:spChg>
      </pc:sldChg>
      <pc:sldChg chg="modSp">
        <pc:chgData name="Nedas Janušauskas" userId="df4e6aec-44e0-4c2f-a1e8-74b8f1853aa9" providerId="ADAL" clId="{02E96236-BB8F-4541-B10C-33F34E5487A8}" dt="2022-12-19T17:19:38.147" v="2"/>
        <pc:sldMkLst>
          <pc:docMk/>
          <pc:sldMk cId="4202983703" sldId="268"/>
        </pc:sldMkLst>
        <pc:spChg chg="mod">
          <ac:chgData name="Nedas Janušauskas" userId="df4e6aec-44e0-4c2f-a1e8-74b8f1853aa9" providerId="ADAL" clId="{02E96236-BB8F-4541-B10C-33F34E5487A8}" dt="2022-12-19T17:19:38.147" v="2"/>
          <ac:spMkLst>
            <pc:docMk/>
            <pc:sldMk cId="4202983703" sldId="268"/>
            <ac:spMk id="2" creationId="{CE3C95E2-4278-C2B1-692A-3019A6B010AF}"/>
          </ac:spMkLst>
        </pc:spChg>
        <pc:spChg chg="mod">
          <ac:chgData name="Nedas Janušauskas" userId="df4e6aec-44e0-4c2f-a1e8-74b8f1853aa9" providerId="ADAL" clId="{02E96236-BB8F-4541-B10C-33F34E5487A8}" dt="2022-12-19T17:19:38.147" v="2"/>
          <ac:spMkLst>
            <pc:docMk/>
            <pc:sldMk cId="4202983703" sldId="268"/>
            <ac:spMk id="4" creationId="{D3EC1666-C9C0-6EAC-F42E-876463C604D6}"/>
          </ac:spMkLst>
        </pc:spChg>
        <pc:spChg chg="mod">
          <ac:chgData name="Nedas Janušauskas" userId="df4e6aec-44e0-4c2f-a1e8-74b8f1853aa9" providerId="ADAL" clId="{02E96236-BB8F-4541-B10C-33F34E5487A8}" dt="2022-12-19T17:19:38.147" v="2"/>
          <ac:spMkLst>
            <pc:docMk/>
            <pc:sldMk cId="4202983703" sldId="268"/>
            <ac:spMk id="5" creationId="{2E875058-E637-4BC6-F1FC-635E6CC2B7E0}"/>
          </ac:spMkLst>
        </pc:spChg>
      </pc:sldChg>
      <pc:sldChg chg="modSp">
        <pc:chgData name="Nedas Janušauskas" userId="df4e6aec-44e0-4c2f-a1e8-74b8f1853aa9" providerId="ADAL" clId="{02E96236-BB8F-4541-B10C-33F34E5487A8}" dt="2022-12-19T17:19:38.147" v="2"/>
        <pc:sldMkLst>
          <pc:docMk/>
          <pc:sldMk cId="1307884699" sldId="270"/>
        </pc:sldMkLst>
        <pc:spChg chg="mod">
          <ac:chgData name="Nedas Janušauskas" userId="df4e6aec-44e0-4c2f-a1e8-74b8f1853aa9" providerId="ADAL" clId="{02E96236-BB8F-4541-B10C-33F34E5487A8}" dt="2022-12-19T17:19:38.147" v="2"/>
          <ac:spMkLst>
            <pc:docMk/>
            <pc:sldMk cId="1307884699" sldId="270"/>
            <ac:spMk id="2" creationId="{3D5D8E68-BF8E-D4F5-04DB-F60E8839D02D}"/>
          </ac:spMkLst>
        </pc:spChg>
        <pc:spChg chg="mod">
          <ac:chgData name="Nedas Janušauskas" userId="df4e6aec-44e0-4c2f-a1e8-74b8f1853aa9" providerId="ADAL" clId="{02E96236-BB8F-4541-B10C-33F34E5487A8}" dt="2022-12-19T17:19:38.147" v="2"/>
          <ac:spMkLst>
            <pc:docMk/>
            <pc:sldMk cId="1307884699" sldId="270"/>
            <ac:spMk id="4" creationId="{83D955DE-0D1E-2568-53BC-E25E756F1164}"/>
          </ac:spMkLst>
        </pc:spChg>
        <pc:spChg chg="mod">
          <ac:chgData name="Nedas Janušauskas" userId="df4e6aec-44e0-4c2f-a1e8-74b8f1853aa9" providerId="ADAL" clId="{02E96236-BB8F-4541-B10C-33F34E5487A8}" dt="2022-12-19T17:19:38.147" v="2"/>
          <ac:spMkLst>
            <pc:docMk/>
            <pc:sldMk cId="1307884699" sldId="270"/>
            <ac:spMk id="5" creationId="{5D696A8A-BC92-A69D-7403-05A598A8D6B0}"/>
          </ac:spMkLst>
        </pc:spChg>
      </pc:sldChg>
      <pc:sldChg chg="modSp">
        <pc:chgData name="Nedas Janušauskas" userId="df4e6aec-44e0-4c2f-a1e8-74b8f1853aa9" providerId="ADAL" clId="{02E96236-BB8F-4541-B10C-33F34E5487A8}" dt="2022-12-19T17:19:38.147" v="2"/>
        <pc:sldMkLst>
          <pc:docMk/>
          <pc:sldMk cId="2336389181" sldId="271"/>
        </pc:sldMkLst>
        <pc:spChg chg="mod">
          <ac:chgData name="Nedas Janušauskas" userId="df4e6aec-44e0-4c2f-a1e8-74b8f1853aa9" providerId="ADAL" clId="{02E96236-BB8F-4541-B10C-33F34E5487A8}" dt="2022-12-19T17:19:38.147" v="2"/>
          <ac:spMkLst>
            <pc:docMk/>
            <pc:sldMk cId="2336389181" sldId="271"/>
            <ac:spMk id="2" creationId="{F7B5D933-8967-4ABD-125D-B547E388BCF1}"/>
          </ac:spMkLst>
        </pc:spChg>
        <pc:spChg chg="mod">
          <ac:chgData name="Nedas Janušauskas" userId="df4e6aec-44e0-4c2f-a1e8-74b8f1853aa9" providerId="ADAL" clId="{02E96236-BB8F-4541-B10C-33F34E5487A8}" dt="2022-12-19T17:19:38.147" v="2"/>
          <ac:spMkLst>
            <pc:docMk/>
            <pc:sldMk cId="2336389181" sldId="271"/>
            <ac:spMk id="4" creationId="{16928D74-F948-7F18-B72A-C31B3B9213A9}"/>
          </ac:spMkLst>
        </pc:spChg>
        <pc:spChg chg="mod">
          <ac:chgData name="Nedas Janušauskas" userId="df4e6aec-44e0-4c2f-a1e8-74b8f1853aa9" providerId="ADAL" clId="{02E96236-BB8F-4541-B10C-33F34E5487A8}" dt="2022-12-19T17:19:38.147" v="2"/>
          <ac:spMkLst>
            <pc:docMk/>
            <pc:sldMk cId="2336389181" sldId="271"/>
            <ac:spMk id="5" creationId="{5A471D11-91E0-CFE2-17D1-BA798AF8AA4F}"/>
          </ac:spMkLst>
        </pc:spChg>
      </pc:sldChg>
      <pc:sldChg chg="modSp">
        <pc:chgData name="Nedas Janušauskas" userId="df4e6aec-44e0-4c2f-a1e8-74b8f1853aa9" providerId="ADAL" clId="{02E96236-BB8F-4541-B10C-33F34E5487A8}" dt="2022-12-19T17:19:38.147" v="2"/>
        <pc:sldMkLst>
          <pc:docMk/>
          <pc:sldMk cId="817267673" sldId="272"/>
        </pc:sldMkLst>
        <pc:spChg chg="mod">
          <ac:chgData name="Nedas Janušauskas" userId="df4e6aec-44e0-4c2f-a1e8-74b8f1853aa9" providerId="ADAL" clId="{02E96236-BB8F-4541-B10C-33F34E5487A8}" dt="2022-12-19T17:19:38.147" v="2"/>
          <ac:spMkLst>
            <pc:docMk/>
            <pc:sldMk cId="817267673" sldId="272"/>
            <ac:spMk id="2" creationId="{E3597B02-9FB2-CEDF-79BC-43BBD17F8EEE}"/>
          </ac:spMkLst>
        </pc:spChg>
        <pc:spChg chg="mod">
          <ac:chgData name="Nedas Janušauskas" userId="df4e6aec-44e0-4c2f-a1e8-74b8f1853aa9" providerId="ADAL" clId="{02E96236-BB8F-4541-B10C-33F34E5487A8}" dt="2022-12-19T17:19:38.147" v="2"/>
          <ac:spMkLst>
            <pc:docMk/>
            <pc:sldMk cId="817267673" sldId="272"/>
            <ac:spMk id="3" creationId="{199028C4-4CF9-858D-16CA-5F9BF2F9692E}"/>
          </ac:spMkLst>
        </pc:spChg>
        <pc:spChg chg="mod">
          <ac:chgData name="Nedas Janušauskas" userId="df4e6aec-44e0-4c2f-a1e8-74b8f1853aa9" providerId="ADAL" clId="{02E96236-BB8F-4541-B10C-33F34E5487A8}" dt="2022-12-19T17:19:38.147" v="2"/>
          <ac:spMkLst>
            <pc:docMk/>
            <pc:sldMk cId="817267673" sldId="272"/>
            <ac:spMk id="4" creationId="{2DA4A702-C1F0-2AF4-D6DA-5D47A9479CCB}"/>
          </ac:spMkLst>
        </pc:spChg>
        <pc:spChg chg="mod">
          <ac:chgData name="Nedas Janušauskas" userId="df4e6aec-44e0-4c2f-a1e8-74b8f1853aa9" providerId="ADAL" clId="{02E96236-BB8F-4541-B10C-33F34E5487A8}" dt="2022-12-19T17:19:38.147" v="2"/>
          <ac:spMkLst>
            <pc:docMk/>
            <pc:sldMk cId="817267673" sldId="272"/>
            <ac:spMk id="5" creationId="{6BF78FCD-A75F-12DB-DDB1-9930AD3F7047}"/>
          </ac:spMkLst>
        </pc:spChg>
      </pc:sldChg>
      <pc:sldChg chg="modSp">
        <pc:chgData name="Nedas Janušauskas" userId="df4e6aec-44e0-4c2f-a1e8-74b8f1853aa9" providerId="ADAL" clId="{02E96236-BB8F-4541-B10C-33F34E5487A8}" dt="2022-12-19T17:19:38.147" v="2"/>
        <pc:sldMkLst>
          <pc:docMk/>
          <pc:sldMk cId="3741652684" sldId="275"/>
        </pc:sldMkLst>
        <pc:spChg chg="mod">
          <ac:chgData name="Nedas Janušauskas" userId="df4e6aec-44e0-4c2f-a1e8-74b8f1853aa9" providerId="ADAL" clId="{02E96236-BB8F-4541-B10C-33F34E5487A8}" dt="2022-12-19T17:19:38.147" v="2"/>
          <ac:spMkLst>
            <pc:docMk/>
            <pc:sldMk cId="3741652684" sldId="275"/>
            <ac:spMk id="2" creationId="{F958963F-CA56-227B-B2E9-8D2E4476816D}"/>
          </ac:spMkLst>
        </pc:spChg>
        <pc:spChg chg="mod">
          <ac:chgData name="Nedas Janušauskas" userId="df4e6aec-44e0-4c2f-a1e8-74b8f1853aa9" providerId="ADAL" clId="{02E96236-BB8F-4541-B10C-33F34E5487A8}" dt="2022-12-19T17:19:38.147" v="2"/>
          <ac:spMkLst>
            <pc:docMk/>
            <pc:sldMk cId="3741652684" sldId="275"/>
            <ac:spMk id="3" creationId="{DF0E2F39-3FB1-6F0F-F764-F2F8B520791F}"/>
          </ac:spMkLst>
        </pc:spChg>
        <pc:spChg chg="mod">
          <ac:chgData name="Nedas Janušauskas" userId="df4e6aec-44e0-4c2f-a1e8-74b8f1853aa9" providerId="ADAL" clId="{02E96236-BB8F-4541-B10C-33F34E5487A8}" dt="2022-12-19T17:19:38.147" v="2"/>
          <ac:spMkLst>
            <pc:docMk/>
            <pc:sldMk cId="3741652684" sldId="275"/>
            <ac:spMk id="4" creationId="{EEBAE03C-D95D-C746-7398-7D0030DC4EFD}"/>
          </ac:spMkLst>
        </pc:spChg>
        <pc:spChg chg="mod">
          <ac:chgData name="Nedas Janušauskas" userId="df4e6aec-44e0-4c2f-a1e8-74b8f1853aa9" providerId="ADAL" clId="{02E96236-BB8F-4541-B10C-33F34E5487A8}" dt="2022-12-19T17:19:38.147" v="2"/>
          <ac:spMkLst>
            <pc:docMk/>
            <pc:sldMk cId="3741652684" sldId="275"/>
            <ac:spMk id="5" creationId="{16010733-6288-395D-4078-557A5CA870AB}"/>
          </ac:spMkLst>
        </pc:spChg>
      </pc:sldChg>
      <pc:sldChg chg="modSp">
        <pc:chgData name="Nedas Janušauskas" userId="df4e6aec-44e0-4c2f-a1e8-74b8f1853aa9" providerId="ADAL" clId="{02E96236-BB8F-4541-B10C-33F34E5487A8}" dt="2022-12-19T17:19:38.147" v="2"/>
        <pc:sldMkLst>
          <pc:docMk/>
          <pc:sldMk cId="3913472629" sldId="276"/>
        </pc:sldMkLst>
        <pc:spChg chg="mod">
          <ac:chgData name="Nedas Janušauskas" userId="df4e6aec-44e0-4c2f-a1e8-74b8f1853aa9" providerId="ADAL" clId="{02E96236-BB8F-4541-B10C-33F34E5487A8}" dt="2022-12-19T17:19:38.147" v="2"/>
          <ac:spMkLst>
            <pc:docMk/>
            <pc:sldMk cId="3913472629" sldId="276"/>
            <ac:spMk id="4" creationId="{70954CDC-7DD5-C289-A44A-C34D9A0FA6C4}"/>
          </ac:spMkLst>
        </pc:spChg>
        <pc:spChg chg="mod">
          <ac:chgData name="Nedas Janušauskas" userId="df4e6aec-44e0-4c2f-a1e8-74b8f1853aa9" providerId="ADAL" clId="{02E96236-BB8F-4541-B10C-33F34E5487A8}" dt="2022-12-19T17:19:38.147" v="2"/>
          <ac:spMkLst>
            <pc:docMk/>
            <pc:sldMk cId="3913472629" sldId="276"/>
            <ac:spMk id="5" creationId="{DE7C9CC4-B7BA-9C00-2E6B-737C6D93F438}"/>
          </ac:spMkLst>
        </pc:spChg>
      </pc:sldChg>
      <pc:sldChg chg="modSp">
        <pc:chgData name="Nedas Janušauskas" userId="df4e6aec-44e0-4c2f-a1e8-74b8f1853aa9" providerId="ADAL" clId="{02E96236-BB8F-4541-B10C-33F34E5487A8}" dt="2022-12-19T17:19:38.147" v="2"/>
        <pc:sldMkLst>
          <pc:docMk/>
          <pc:sldMk cId="1336065268" sldId="277"/>
        </pc:sldMkLst>
        <pc:spChg chg="mod">
          <ac:chgData name="Nedas Janušauskas" userId="df4e6aec-44e0-4c2f-a1e8-74b8f1853aa9" providerId="ADAL" clId="{02E96236-BB8F-4541-B10C-33F34E5487A8}" dt="2022-12-19T17:19:38.147" v="2"/>
          <ac:spMkLst>
            <pc:docMk/>
            <pc:sldMk cId="1336065268" sldId="277"/>
            <ac:spMk id="4" creationId="{938C2A33-16BF-B050-8EA1-95D8C900BC9D}"/>
          </ac:spMkLst>
        </pc:spChg>
        <pc:spChg chg="mod">
          <ac:chgData name="Nedas Janušauskas" userId="df4e6aec-44e0-4c2f-a1e8-74b8f1853aa9" providerId="ADAL" clId="{02E96236-BB8F-4541-B10C-33F34E5487A8}" dt="2022-12-19T17:19:38.147" v="2"/>
          <ac:spMkLst>
            <pc:docMk/>
            <pc:sldMk cId="1336065268" sldId="277"/>
            <ac:spMk id="5" creationId="{451A69EC-9140-8C45-E2BE-F0E053B4976B}"/>
          </ac:spMkLst>
        </pc:spChg>
      </pc:sldChg>
      <pc:sldChg chg="modSp">
        <pc:chgData name="Nedas Janušauskas" userId="df4e6aec-44e0-4c2f-a1e8-74b8f1853aa9" providerId="ADAL" clId="{02E96236-BB8F-4541-B10C-33F34E5487A8}" dt="2022-12-19T17:19:38.147" v="2"/>
        <pc:sldMkLst>
          <pc:docMk/>
          <pc:sldMk cId="3866478168" sldId="278"/>
        </pc:sldMkLst>
        <pc:spChg chg="mod">
          <ac:chgData name="Nedas Janušauskas" userId="df4e6aec-44e0-4c2f-a1e8-74b8f1853aa9" providerId="ADAL" clId="{02E96236-BB8F-4541-B10C-33F34E5487A8}" dt="2022-12-19T17:19:38.147" v="2"/>
          <ac:spMkLst>
            <pc:docMk/>
            <pc:sldMk cId="3866478168" sldId="278"/>
            <ac:spMk id="2" creationId="{2C93F0AB-673E-4582-A49E-0EBF87878F9D}"/>
          </ac:spMkLst>
        </pc:spChg>
        <pc:spChg chg="mod">
          <ac:chgData name="Nedas Janušauskas" userId="df4e6aec-44e0-4c2f-a1e8-74b8f1853aa9" providerId="ADAL" clId="{02E96236-BB8F-4541-B10C-33F34E5487A8}" dt="2022-12-19T17:19:38.147" v="2"/>
          <ac:spMkLst>
            <pc:docMk/>
            <pc:sldMk cId="3866478168" sldId="278"/>
            <ac:spMk id="4" creationId="{F3275EB6-3A3E-D338-E497-4E57BB65C3B3}"/>
          </ac:spMkLst>
        </pc:spChg>
        <pc:spChg chg="mod">
          <ac:chgData name="Nedas Janušauskas" userId="df4e6aec-44e0-4c2f-a1e8-74b8f1853aa9" providerId="ADAL" clId="{02E96236-BB8F-4541-B10C-33F34E5487A8}" dt="2022-12-19T17:19:38.147" v="2"/>
          <ac:spMkLst>
            <pc:docMk/>
            <pc:sldMk cId="3866478168" sldId="278"/>
            <ac:spMk id="5" creationId="{AC90304C-1715-9D25-AF03-F804CE4318B7}"/>
          </ac:spMkLst>
        </pc:spChg>
      </pc:sldChg>
      <pc:sldChg chg="addSp delSp modSp mod">
        <pc:chgData name="Nedas Janušauskas" userId="df4e6aec-44e0-4c2f-a1e8-74b8f1853aa9" providerId="ADAL" clId="{02E96236-BB8F-4541-B10C-33F34E5487A8}" dt="2022-12-19T17:30:49.097" v="408" actId="20577"/>
        <pc:sldMkLst>
          <pc:docMk/>
          <pc:sldMk cId="2929831884" sldId="279"/>
        </pc:sldMkLst>
        <pc:spChg chg="mod">
          <ac:chgData name="Nedas Janušauskas" userId="df4e6aec-44e0-4c2f-a1e8-74b8f1853aa9" providerId="ADAL" clId="{02E96236-BB8F-4541-B10C-33F34E5487A8}" dt="2022-12-19T17:20:44.181" v="3"/>
          <ac:spMkLst>
            <pc:docMk/>
            <pc:sldMk cId="2929831884" sldId="279"/>
            <ac:spMk id="2" creationId="{CB9439F9-4C01-CAAF-A482-39744AC4312E}"/>
          </ac:spMkLst>
        </pc:spChg>
        <pc:spChg chg="add del mod">
          <ac:chgData name="Nedas Janušauskas" userId="df4e6aec-44e0-4c2f-a1e8-74b8f1853aa9" providerId="ADAL" clId="{02E96236-BB8F-4541-B10C-33F34E5487A8}" dt="2022-12-19T17:20:53.491" v="7"/>
          <ac:spMkLst>
            <pc:docMk/>
            <pc:sldMk cId="2929831884" sldId="279"/>
            <ac:spMk id="3" creationId="{92FDB821-2CBE-52BA-7B9F-590A8E545E9C}"/>
          </ac:spMkLst>
        </pc:spChg>
        <pc:spChg chg="mod">
          <ac:chgData name="Nedas Janušauskas" userId="df4e6aec-44e0-4c2f-a1e8-74b8f1853aa9" providerId="ADAL" clId="{02E96236-BB8F-4541-B10C-33F34E5487A8}" dt="2022-12-19T17:20:44.181" v="3"/>
          <ac:spMkLst>
            <pc:docMk/>
            <pc:sldMk cId="2929831884" sldId="279"/>
            <ac:spMk id="4" creationId="{8531D102-A4F2-A0DF-E473-81B3C61CBF25}"/>
          </ac:spMkLst>
        </pc:spChg>
        <pc:spChg chg="mod">
          <ac:chgData name="Nedas Janušauskas" userId="df4e6aec-44e0-4c2f-a1e8-74b8f1853aa9" providerId="ADAL" clId="{02E96236-BB8F-4541-B10C-33F34E5487A8}" dt="2022-12-19T17:20:44.181" v="3"/>
          <ac:spMkLst>
            <pc:docMk/>
            <pc:sldMk cId="2929831884" sldId="279"/>
            <ac:spMk id="5" creationId="{69F9D427-1C54-BB6B-A245-57BE4F9F63C4}"/>
          </ac:spMkLst>
        </pc:spChg>
        <pc:spChg chg="add mod">
          <ac:chgData name="Nedas Janušauskas" userId="df4e6aec-44e0-4c2f-a1e8-74b8f1853aa9" providerId="ADAL" clId="{02E96236-BB8F-4541-B10C-33F34E5487A8}" dt="2022-12-19T17:23:42.478" v="64" actId="1076"/>
          <ac:spMkLst>
            <pc:docMk/>
            <pc:sldMk cId="2929831884" sldId="279"/>
            <ac:spMk id="6" creationId="{C62DD63F-9811-B7D5-CE3F-0CC1151386C9}"/>
          </ac:spMkLst>
        </pc:spChg>
        <pc:spChg chg="add del mod">
          <ac:chgData name="Nedas Janušauskas" userId="df4e6aec-44e0-4c2f-a1e8-74b8f1853aa9" providerId="ADAL" clId="{02E96236-BB8F-4541-B10C-33F34E5487A8}" dt="2022-12-19T17:23:28.278" v="54" actId="478"/>
          <ac:spMkLst>
            <pc:docMk/>
            <pc:sldMk cId="2929831884" sldId="279"/>
            <ac:spMk id="8" creationId="{FFE4218B-1748-73EE-4B7E-92AEA314BF63}"/>
          </ac:spMkLst>
        </pc:spChg>
        <pc:spChg chg="add del mod">
          <ac:chgData name="Nedas Janušauskas" userId="df4e6aec-44e0-4c2f-a1e8-74b8f1853aa9" providerId="ADAL" clId="{02E96236-BB8F-4541-B10C-33F34E5487A8}" dt="2022-12-19T17:23:54.009" v="66" actId="478"/>
          <ac:spMkLst>
            <pc:docMk/>
            <pc:sldMk cId="2929831884" sldId="279"/>
            <ac:spMk id="10" creationId="{915BDEDF-D6EE-E5FE-03A4-371796E824D1}"/>
          </ac:spMkLst>
        </pc:spChg>
        <pc:spChg chg="add mod">
          <ac:chgData name="Nedas Janušauskas" userId="df4e6aec-44e0-4c2f-a1e8-74b8f1853aa9" providerId="ADAL" clId="{02E96236-BB8F-4541-B10C-33F34E5487A8}" dt="2022-12-19T17:30:49.097" v="408" actId="20577"/>
          <ac:spMkLst>
            <pc:docMk/>
            <pc:sldMk cId="2929831884" sldId="279"/>
            <ac:spMk id="11" creationId="{60FA3B18-7BB3-DA59-EA2B-5D960DAAD0E2}"/>
          </ac:spMkLst>
        </pc:spChg>
        <pc:picChg chg="add del mod">
          <ac:chgData name="Nedas Janušauskas" userId="df4e6aec-44e0-4c2f-a1e8-74b8f1853aa9" providerId="ADAL" clId="{02E96236-BB8F-4541-B10C-33F34E5487A8}" dt="2022-12-19T17:23:27.176" v="53"/>
          <ac:picMkLst>
            <pc:docMk/>
            <pc:sldMk cId="2929831884" sldId="279"/>
            <ac:picMk id="9" creationId="{F661A122-FFEC-3E7F-4288-1F62E2E149AA}"/>
          </ac:picMkLst>
        </pc:picChg>
        <pc:picChg chg="add del">
          <ac:chgData name="Nedas Janušauskas" userId="df4e6aec-44e0-4c2f-a1e8-74b8f1853aa9" providerId="ADAL" clId="{02E96236-BB8F-4541-B10C-33F34E5487A8}" dt="2022-12-19T17:23:28.278" v="54" actId="478"/>
          <ac:picMkLst>
            <pc:docMk/>
            <pc:sldMk cId="2929831884" sldId="279"/>
            <ac:picMk id="14" creationId="{2928515B-863E-B039-4C7F-082BBD9C2CC7}"/>
          </ac:picMkLst>
        </pc:picChg>
      </pc:sldChg>
    </pc:docChg>
  </pc:docChgLst>
  <pc:docChgLst>
    <pc:chgData name="Gabrielius Drungilas" userId="S::gabrielius.drungilas@mif.stud.vu.lt::29e9e178-2dcd-4f02-aa0a-82e76bad37e0" providerId="AD" clId="Web-{7F4C9F79-4AB8-D453-8B7D-185DBD80B1D8}"/>
    <pc:docChg chg="addSld delSld modSld sldOrd">
      <pc:chgData name="Gabrielius Drungilas" userId="S::gabrielius.drungilas@mif.stud.vu.lt::29e9e178-2dcd-4f02-aa0a-82e76bad37e0" providerId="AD" clId="Web-{7F4C9F79-4AB8-D453-8B7D-185DBD80B1D8}" dt="2022-10-05T17:11:23.411" v="698" actId="14100"/>
      <pc:docMkLst>
        <pc:docMk/>
      </pc:docMkLst>
      <pc:sldChg chg="addSp modSp">
        <pc:chgData name="Gabrielius Drungilas" userId="S::gabrielius.drungilas@mif.stud.vu.lt::29e9e178-2dcd-4f02-aa0a-82e76bad37e0" providerId="AD" clId="Web-{7F4C9F79-4AB8-D453-8B7D-185DBD80B1D8}" dt="2022-10-05T16:20:47.558" v="579" actId="1076"/>
        <pc:sldMkLst>
          <pc:docMk/>
          <pc:sldMk cId="424736396" sldId="256"/>
        </pc:sldMkLst>
        <pc:spChg chg="mod">
          <ac:chgData name="Gabrielius Drungilas" userId="S::gabrielius.drungilas@mif.stud.vu.lt::29e9e178-2dcd-4f02-aa0a-82e76bad37e0" providerId="AD" clId="Web-{7F4C9F79-4AB8-D453-8B7D-185DBD80B1D8}" dt="2022-10-05T16:20:47.558" v="579" actId="1076"/>
          <ac:spMkLst>
            <pc:docMk/>
            <pc:sldMk cId="424736396" sldId="256"/>
            <ac:spMk id="2" creationId="{00000000-0000-0000-0000-000000000000}"/>
          </ac:spMkLst>
        </pc:spChg>
        <pc:spChg chg="mod">
          <ac:chgData name="Gabrielius Drungilas" userId="S::gabrielius.drungilas@mif.stud.vu.lt::29e9e178-2dcd-4f02-aa0a-82e76bad37e0" providerId="AD" clId="Web-{7F4C9F79-4AB8-D453-8B7D-185DBD80B1D8}" dt="2022-10-05T11:35:10.505" v="49" actId="1076"/>
          <ac:spMkLst>
            <pc:docMk/>
            <pc:sldMk cId="424736396" sldId="256"/>
            <ac:spMk id="3" creationId="{00000000-0000-0000-0000-000000000000}"/>
          </ac:spMkLst>
        </pc:spChg>
        <pc:spChg chg="add mod">
          <ac:chgData name="Gabrielius Drungilas" userId="S::gabrielius.drungilas@mif.stud.vu.lt::29e9e178-2dcd-4f02-aa0a-82e76bad37e0" providerId="AD" clId="Web-{7F4C9F79-4AB8-D453-8B7D-185DBD80B1D8}" dt="2022-10-05T11:36:21.101" v="81" actId="1076"/>
          <ac:spMkLst>
            <pc:docMk/>
            <pc:sldMk cId="424736396" sldId="256"/>
            <ac:spMk id="4" creationId="{09BC6DCB-E926-8CD9-79D7-5F5922BDDF8B}"/>
          </ac:spMkLst>
        </pc:spChg>
        <pc:spChg chg="add mod">
          <ac:chgData name="Gabrielius Drungilas" userId="S::gabrielius.drungilas@mif.stud.vu.lt::29e9e178-2dcd-4f02-aa0a-82e76bad37e0" providerId="AD" clId="Web-{7F4C9F79-4AB8-D453-8B7D-185DBD80B1D8}" dt="2022-10-05T11:39:24.982" v="165" actId="20577"/>
          <ac:spMkLst>
            <pc:docMk/>
            <pc:sldMk cId="424736396" sldId="256"/>
            <ac:spMk id="5" creationId="{2C768B79-FE22-B011-C5E6-3D5C706ADD7A}"/>
          </ac:spMkLst>
        </pc:spChg>
      </pc:sldChg>
      <pc:sldChg chg="addSp delSp modSp del mod setBg">
        <pc:chgData name="Gabrielius Drungilas" userId="S::gabrielius.drungilas@mif.stud.vu.lt::29e9e178-2dcd-4f02-aa0a-82e76bad37e0" providerId="AD" clId="Web-{7F4C9F79-4AB8-D453-8B7D-185DBD80B1D8}" dt="2022-10-05T16:18:38.726" v="566"/>
        <pc:sldMkLst>
          <pc:docMk/>
          <pc:sldMk cId="2715356841" sldId="257"/>
        </pc:sldMkLst>
        <pc:spChg chg="del mod">
          <ac:chgData name="Gabrielius Drungilas" userId="S::gabrielius.drungilas@mif.stud.vu.lt::29e9e178-2dcd-4f02-aa0a-82e76bad37e0" providerId="AD" clId="Web-{7F4C9F79-4AB8-D453-8B7D-185DBD80B1D8}" dt="2022-10-05T16:17:35.896" v="551"/>
          <ac:spMkLst>
            <pc:docMk/>
            <pc:sldMk cId="2715356841" sldId="257"/>
            <ac:spMk id="2" creationId="{9CB67E3E-6397-0720-116E-16EA7E4968A3}"/>
          </ac:spMkLst>
        </pc:spChg>
        <pc:spChg chg="mod">
          <ac:chgData name="Gabrielius Drungilas" userId="S::gabrielius.drungilas@mif.stud.vu.lt::29e9e178-2dcd-4f02-aa0a-82e76bad37e0" providerId="AD" clId="Web-{7F4C9F79-4AB8-D453-8B7D-185DBD80B1D8}" dt="2022-10-05T12:08:56.961" v="256" actId="20577"/>
          <ac:spMkLst>
            <pc:docMk/>
            <pc:sldMk cId="2715356841" sldId="257"/>
            <ac:spMk id="3" creationId="{D82A1AE9-F44A-A02F-EE44-C428586093D8}"/>
          </ac:spMkLst>
        </pc:spChg>
        <pc:spChg chg="mod ord">
          <ac:chgData name="Gabrielius Drungilas" userId="S::gabrielius.drungilas@mif.stud.vu.lt::29e9e178-2dcd-4f02-aa0a-82e76bad37e0" providerId="AD" clId="Web-{7F4C9F79-4AB8-D453-8B7D-185DBD80B1D8}" dt="2022-10-05T12:04:56.594" v="235"/>
          <ac:spMkLst>
            <pc:docMk/>
            <pc:sldMk cId="2715356841" sldId="257"/>
            <ac:spMk id="4" creationId="{2E85A100-AB3C-7A06-0C51-811C8769225F}"/>
          </ac:spMkLst>
        </pc:spChg>
        <pc:spChg chg="mod ord">
          <ac:chgData name="Gabrielius Drungilas" userId="S::gabrielius.drungilas@mif.stud.vu.lt::29e9e178-2dcd-4f02-aa0a-82e76bad37e0" providerId="AD" clId="Web-{7F4C9F79-4AB8-D453-8B7D-185DBD80B1D8}" dt="2022-10-05T12:04:56.594" v="235"/>
          <ac:spMkLst>
            <pc:docMk/>
            <pc:sldMk cId="2715356841" sldId="257"/>
            <ac:spMk id="5" creationId="{8452DEC5-DBB2-FF54-AEF5-93B001DFAA7B}"/>
          </ac:spMkLst>
        </pc:spChg>
        <pc:spChg chg="add mod">
          <ac:chgData name="Gabrielius Drungilas" userId="S::gabrielius.drungilas@mif.stud.vu.lt::29e9e178-2dcd-4f02-aa0a-82e76bad37e0" providerId="AD" clId="Web-{7F4C9F79-4AB8-D453-8B7D-185DBD80B1D8}" dt="2022-10-05T15:01:39.861" v="546" actId="20577"/>
          <ac:spMkLst>
            <pc:docMk/>
            <pc:sldMk cId="2715356841" sldId="257"/>
            <ac:spMk id="7" creationId="{A369199B-3BC0-76B1-D0A5-099436D75F38}"/>
          </ac:spMkLst>
        </pc:spChg>
        <pc:spChg chg="add mod">
          <ac:chgData name="Gabrielius Drungilas" userId="S::gabrielius.drungilas@mif.stud.vu.lt::29e9e178-2dcd-4f02-aa0a-82e76bad37e0" providerId="AD" clId="Web-{7F4C9F79-4AB8-D453-8B7D-185DBD80B1D8}" dt="2022-10-05T15:01:46.987" v="549" actId="20577"/>
          <ac:spMkLst>
            <pc:docMk/>
            <pc:sldMk cId="2715356841" sldId="257"/>
            <ac:spMk id="8" creationId="{8CB1AAD4-7F68-52CD-6D3C-BF78BD8AFDAB}"/>
          </ac:spMkLst>
        </pc:spChg>
        <pc:spChg chg="add mod">
          <ac:chgData name="Gabrielius Drungilas" userId="S::gabrielius.drungilas@mif.stud.vu.lt::29e9e178-2dcd-4f02-aa0a-82e76bad37e0" providerId="AD" clId="Web-{7F4C9F79-4AB8-D453-8B7D-185DBD80B1D8}" dt="2022-10-05T16:18:05.006" v="558" actId="20577"/>
          <ac:spMkLst>
            <pc:docMk/>
            <pc:sldMk cId="2715356841" sldId="257"/>
            <ac:spMk id="9" creationId="{F8782541-4F0E-A425-E645-D387118AE108}"/>
          </ac:spMkLst>
        </pc:spChg>
        <pc:spChg chg="add">
          <ac:chgData name="Gabrielius Drungilas" userId="S::gabrielius.drungilas@mif.stud.vu.lt::29e9e178-2dcd-4f02-aa0a-82e76bad37e0" providerId="AD" clId="Web-{7F4C9F79-4AB8-D453-8B7D-185DBD80B1D8}" dt="2022-10-05T12:04:56.594" v="235"/>
          <ac:spMkLst>
            <pc:docMk/>
            <pc:sldMk cId="2715356841" sldId="257"/>
            <ac:spMk id="11" creationId="{45D37F4E-DDB4-456B-97E0-9937730A039F}"/>
          </ac:spMkLst>
        </pc:spChg>
        <pc:spChg chg="add del mod">
          <ac:chgData name="Gabrielius Drungilas" userId="S::gabrielius.drungilas@mif.stud.vu.lt::29e9e178-2dcd-4f02-aa0a-82e76bad37e0" providerId="AD" clId="Web-{7F4C9F79-4AB8-D453-8B7D-185DBD80B1D8}" dt="2022-10-05T16:18:06.772" v="559"/>
          <ac:spMkLst>
            <pc:docMk/>
            <pc:sldMk cId="2715356841" sldId="257"/>
            <ac:spMk id="12" creationId="{EE13B7E0-D524-3137-6C11-32F7B9D0C2B2}"/>
          </ac:spMkLst>
        </pc:spChg>
        <pc:spChg chg="add">
          <ac:chgData name="Gabrielius Drungilas" userId="S::gabrielius.drungilas@mif.stud.vu.lt::29e9e178-2dcd-4f02-aa0a-82e76bad37e0" providerId="AD" clId="Web-{7F4C9F79-4AB8-D453-8B7D-185DBD80B1D8}" dt="2022-10-05T12:04:56.594" v="235"/>
          <ac:spMkLst>
            <pc:docMk/>
            <pc:sldMk cId="2715356841" sldId="257"/>
            <ac:spMk id="13" creationId="{B2DD41CD-8F47-4F56-AD12-4E2FF7696987}"/>
          </ac:spMkLst>
        </pc:spChg>
        <pc:spChg chg="add mod">
          <ac:chgData name="Gabrielius Drungilas" userId="S::gabrielius.drungilas@mif.stud.vu.lt::29e9e178-2dcd-4f02-aa0a-82e76bad37e0" providerId="AD" clId="Web-{7F4C9F79-4AB8-D453-8B7D-185DBD80B1D8}" dt="2022-10-05T16:18:06.772" v="559"/>
          <ac:spMkLst>
            <pc:docMk/>
            <pc:sldMk cId="2715356841" sldId="257"/>
            <ac:spMk id="15" creationId="{6CD92DBF-EE3C-E74C-22AF-40364CF9D68F}"/>
          </ac:spMkLst>
        </pc:spChg>
        <pc:picChg chg="add del mod">
          <ac:chgData name="Gabrielius Drungilas" userId="S::gabrielius.drungilas@mif.stud.vu.lt::29e9e178-2dcd-4f02-aa0a-82e76bad37e0" providerId="AD" clId="Web-{7F4C9F79-4AB8-D453-8B7D-185DBD80B1D8}" dt="2022-10-05T12:25:18.633" v="477"/>
          <ac:picMkLst>
            <pc:docMk/>
            <pc:sldMk cId="2715356841" sldId="257"/>
            <ac:picMk id="6" creationId="{60F448AF-DB7D-8029-912B-20FF92D11EAE}"/>
          </ac:picMkLst>
        </pc:picChg>
        <pc:picChg chg="add del mod">
          <ac:chgData name="Gabrielius Drungilas" userId="S::gabrielius.drungilas@mif.stud.vu.lt::29e9e178-2dcd-4f02-aa0a-82e76bad37e0" providerId="AD" clId="Web-{7F4C9F79-4AB8-D453-8B7D-185DBD80B1D8}" dt="2022-10-05T12:38:11.237" v="544"/>
          <ac:picMkLst>
            <pc:docMk/>
            <pc:sldMk cId="2715356841" sldId="257"/>
            <ac:picMk id="9" creationId="{9E519F03-2466-D350-45FA-F9E16172075E}"/>
          </ac:picMkLst>
        </pc:picChg>
      </pc:sldChg>
      <pc:sldChg chg="modSp">
        <pc:chgData name="Gabrielius Drungilas" userId="S::gabrielius.drungilas@mif.stud.vu.lt::29e9e178-2dcd-4f02-aa0a-82e76bad37e0" providerId="AD" clId="Web-{7F4C9F79-4AB8-D453-8B7D-185DBD80B1D8}" dt="2022-10-05T17:11:23.411" v="698" actId="14100"/>
        <pc:sldMkLst>
          <pc:docMk/>
          <pc:sldMk cId="1436947609" sldId="260"/>
        </pc:sldMkLst>
        <pc:spChg chg="mod">
          <ac:chgData name="Gabrielius Drungilas" userId="S::gabrielius.drungilas@mif.stud.vu.lt::29e9e178-2dcd-4f02-aa0a-82e76bad37e0" providerId="AD" clId="Web-{7F4C9F79-4AB8-D453-8B7D-185DBD80B1D8}" dt="2022-10-05T17:11:23.411" v="698" actId="14100"/>
          <ac:spMkLst>
            <pc:docMk/>
            <pc:sldMk cId="1436947609" sldId="260"/>
            <ac:spMk id="2" creationId="{CE3C95E2-4278-C2B1-692A-3019A6B010AF}"/>
          </ac:spMkLst>
        </pc:spChg>
      </pc:sldChg>
      <pc:sldChg chg="modSp">
        <pc:chgData name="Gabrielius Drungilas" userId="S::gabrielius.drungilas@mif.stud.vu.lt::29e9e178-2dcd-4f02-aa0a-82e76bad37e0" providerId="AD" clId="Web-{7F4C9F79-4AB8-D453-8B7D-185DBD80B1D8}" dt="2022-10-05T12:30:04.924" v="541" actId="20577"/>
        <pc:sldMkLst>
          <pc:docMk/>
          <pc:sldMk cId="1703583134" sldId="261"/>
        </pc:sldMkLst>
        <pc:spChg chg="mod">
          <ac:chgData name="Gabrielius Drungilas" userId="S::gabrielius.drungilas@mif.stud.vu.lt::29e9e178-2dcd-4f02-aa0a-82e76bad37e0" providerId="AD" clId="Web-{7F4C9F79-4AB8-D453-8B7D-185DBD80B1D8}" dt="2022-10-05T12:30:04.924" v="541" actId="20577"/>
          <ac:spMkLst>
            <pc:docMk/>
            <pc:sldMk cId="1703583134" sldId="261"/>
            <ac:spMk id="3" creationId="{781B2D45-2C7F-B7FE-3E09-06D276C2CCB5}"/>
          </ac:spMkLst>
        </pc:spChg>
      </pc:sldChg>
      <pc:sldChg chg="ord">
        <pc:chgData name="Gabrielius Drungilas" userId="S::gabrielius.drungilas@mif.stud.vu.lt::29e9e178-2dcd-4f02-aa0a-82e76bad37e0" providerId="AD" clId="Web-{7F4C9F79-4AB8-D453-8B7D-185DBD80B1D8}" dt="2022-10-05T11:46:06.229" v="167"/>
        <pc:sldMkLst>
          <pc:docMk/>
          <pc:sldMk cId="1497166392" sldId="264"/>
        </pc:sldMkLst>
      </pc:sldChg>
      <pc:sldChg chg="modSp">
        <pc:chgData name="Gabrielius Drungilas" userId="S::gabrielius.drungilas@mif.stud.vu.lt::29e9e178-2dcd-4f02-aa0a-82e76bad37e0" providerId="AD" clId="Web-{7F4C9F79-4AB8-D453-8B7D-185DBD80B1D8}" dt="2022-10-05T16:27:34.366" v="591" actId="20577"/>
        <pc:sldMkLst>
          <pc:docMk/>
          <pc:sldMk cId="4135263232" sldId="265"/>
        </pc:sldMkLst>
        <pc:spChg chg="mod">
          <ac:chgData name="Gabrielius Drungilas" userId="S::gabrielius.drungilas@mif.stud.vu.lt::29e9e178-2dcd-4f02-aa0a-82e76bad37e0" providerId="AD" clId="Web-{7F4C9F79-4AB8-D453-8B7D-185DBD80B1D8}" dt="2022-10-05T16:27:34.366" v="591" actId="20577"/>
          <ac:spMkLst>
            <pc:docMk/>
            <pc:sldMk cId="4135263232" sldId="265"/>
            <ac:spMk id="3" creationId="{997BCA44-6CDE-25F0-FEEF-547A2E9411BC}"/>
          </ac:spMkLst>
        </pc:spChg>
      </pc:sldChg>
      <pc:sldChg chg="modSp new del">
        <pc:chgData name="Gabrielius Drungilas" userId="S::gabrielius.drungilas@mif.stud.vu.lt::29e9e178-2dcd-4f02-aa0a-82e76bad37e0" providerId="AD" clId="Web-{7F4C9F79-4AB8-D453-8B7D-185DBD80B1D8}" dt="2022-10-05T12:10:04.416" v="284"/>
        <pc:sldMkLst>
          <pc:docMk/>
          <pc:sldMk cId="2792844820" sldId="266"/>
        </pc:sldMkLst>
        <pc:spChg chg="mod">
          <ac:chgData name="Gabrielius Drungilas" userId="S::gabrielius.drungilas@mif.stud.vu.lt::29e9e178-2dcd-4f02-aa0a-82e76bad37e0" providerId="AD" clId="Web-{7F4C9F79-4AB8-D453-8B7D-185DBD80B1D8}" dt="2022-10-05T12:00:11.022" v="202" actId="20577"/>
          <ac:spMkLst>
            <pc:docMk/>
            <pc:sldMk cId="2792844820" sldId="266"/>
            <ac:spMk id="2" creationId="{B447B8AB-610C-A379-F20B-E95CE9082212}"/>
          </ac:spMkLst>
        </pc:spChg>
      </pc:sldChg>
      <pc:sldChg chg="modSp new ord">
        <pc:chgData name="Gabrielius Drungilas" userId="S::gabrielius.drungilas@mif.stud.vu.lt::29e9e178-2dcd-4f02-aa0a-82e76bad37e0" providerId="AD" clId="Web-{7F4C9F79-4AB8-D453-8B7D-185DBD80B1D8}" dt="2022-10-05T17:09:44.889" v="694" actId="20577"/>
        <pc:sldMkLst>
          <pc:docMk/>
          <pc:sldMk cId="1307884699" sldId="270"/>
        </pc:sldMkLst>
        <pc:spChg chg="mod">
          <ac:chgData name="Gabrielius Drungilas" userId="S::gabrielius.drungilas@mif.stud.vu.lt::29e9e178-2dcd-4f02-aa0a-82e76bad37e0" providerId="AD" clId="Web-{7F4C9F79-4AB8-D453-8B7D-185DBD80B1D8}" dt="2022-10-05T16:18:25.038" v="563" actId="20577"/>
          <ac:spMkLst>
            <pc:docMk/>
            <pc:sldMk cId="1307884699" sldId="270"/>
            <ac:spMk id="2" creationId="{3D5D8E68-BF8E-D4F5-04DB-F60E8839D02D}"/>
          </ac:spMkLst>
        </pc:spChg>
        <pc:spChg chg="mod">
          <ac:chgData name="Gabrielius Drungilas" userId="S::gabrielius.drungilas@mif.stud.vu.lt::29e9e178-2dcd-4f02-aa0a-82e76bad37e0" providerId="AD" clId="Web-{7F4C9F79-4AB8-D453-8B7D-185DBD80B1D8}" dt="2022-10-05T17:09:44.889" v="694" actId="20577"/>
          <ac:spMkLst>
            <pc:docMk/>
            <pc:sldMk cId="1307884699" sldId="270"/>
            <ac:spMk id="3" creationId="{67D45070-5C77-E0BA-A375-D97F44D13A49}"/>
          </ac:spMkLst>
        </pc:spChg>
      </pc:sldChg>
    </pc:docChg>
  </pc:docChgLst>
  <pc:docChgLst>
    <pc:chgData name="Nedas Janušauskas" userId="S::nedas.janusauskas@mif.stud.vu.lt::df4e6aec-44e0-4c2f-a1e8-74b8f1853aa9" providerId="AD" clId="Web-{D66CF0F8-0707-CBA7-4C16-CA8D4C0DA710}"/>
    <pc:docChg chg="modSld">
      <pc:chgData name="Nedas Janušauskas" userId="S::nedas.janusauskas@mif.stud.vu.lt::df4e6aec-44e0-4c2f-a1e8-74b8f1853aa9" providerId="AD" clId="Web-{D66CF0F8-0707-CBA7-4C16-CA8D4C0DA710}" dt="2022-12-19T17:55:41.165" v="36" actId="20577"/>
      <pc:docMkLst>
        <pc:docMk/>
      </pc:docMkLst>
      <pc:sldChg chg="modSp">
        <pc:chgData name="Nedas Janušauskas" userId="S::nedas.janusauskas@mif.stud.vu.lt::df4e6aec-44e0-4c2f-a1e8-74b8f1853aa9" providerId="AD" clId="Web-{D66CF0F8-0707-CBA7-4C16-CA8D4C0DA710}" dt="2022-12-19T17:55:07.774" v="1" actId="20577"/>
        <pc:sldMkLst>
          <pc:docMk/>
          <pc:sldMk cId="4135263232" sldId="265"/>
        </pc:sldMkLst>
        <pc:spChg chg="mod">
          <ac:chgData name="Nedas Janušauskas" userId="S::nedas.janusauskas@mif.stud.vu.lt::df4e6aec-44e0-4c2f-a1e8-74b8f1853aa9" providerId="AD" clId="Web-{D66CF0F8-0707-CBA7-4C16-CA8D4C0DA710}" dt="2022-12-19T17:55:07.774" v="1" actId="20577"/>
          <ac:spMkLst>
            <pc:docMk/>
            <pc:sldMk cId="4135263232" sldId="265"/>
            <ac:spMk id="3" creationId="{997BCA44-6CDE-25F0-FEEF-547A2E9411BC}"/>
          </ac:spMkLst>
        </pc:spChg>
      </pc:sldChg>
      <pc:sldChg chg="modSp">
        <pc:chgData name="Nedas Janušauskas" userId="S::nedas.janusauskas@mif.stud.vu.lt::df4e6aec-44e0-4c2f-a1e8-74b8f1853aa9" providerId="AD" clId="Web-{D66CF0F8-0707-CBA7-4C16-CA8D4C0DA710}" dt="2022-12-19T17:55:41.165" v="36" actId="20577"/>
        <pc:sldMkLst>
          <pc:docMk/>
          <pc:sldMk cId="3741652684" sldId="275"/>
        </pc:sldMkLst>
        <pc:spChg chg="mod">
          <ac:chgData name="Nedas Janušauskas" userId="S::nedas.janusauskas@mif.stud.vu.lt::df4e6aec-44e0-4c2f-a1e8-74b8f1853aa9" providerId="AD" clId="Web-{D66CF0F8-0707-CBA7-4C16-CA8D4C0DA710}" dt="2022-12-19T17:55:41.165" v="36" actId="20577"/>
          <ac:spMkLst>
            <pc:docMk/>
            <pc:sldMk cId="3741652684" sldId="275"/>
            <ac:spMk id="3" creationId="{DF0E2F39-3FB1-6F0F-F764-F2F8B520791F}"/>
          </ac:spMkLst>
        </pc:spChg>
      </pc:sldChg>
    </pc:docChg>
  </pc:docChgLst>
  <pc:docChgLst>
    <pc:chgData name="Nedas Janušauskas" userId="S::nedas.janusauskas@mif.stud.vu.lt::df4e6aec-44e0-4c2f-a1e8-74b8f1853aa9" providerId="AD" clId="Web-{A6B75F38-E6C1-0914-3204-4DAEA3FC7160}"/>
    <pc:docChg chg="addSld delSld modSld sldOrd">
      <pc:chgData name="Nedas Janušauskas" userId="S::nedas.janusauskas@mif.stud.vu.lt::df4e6aec-44e0-4c2f-a1e8-74b8f1853aa9" providerId="AD" clId="Web-{A6B75F38-E6C1-0914-3204-4DAEA3FC7160}" dt="2022-12-20T01:06:55.271" v="764" actId="20577"/>
      <pc:docMkLst>
        <pc:docMk/>
      </pc:docMkLst>
      <pc:sldChg chg="modSp">
        <pc:chgData name="Nedas Janušauskas" userId="S::nedas.janusauskas@mif.stud.vu.lt::df4e6aec-44e0-4c2f-a1e8-74b8f1853aa9" providerId="AD" clId="Web-{A6B75F38-E6C1-0914-3204-4DAEA3FC7160}" dt="2022-12-20T01:05:07.785" v="732" actId="20577"/>
        <pc:sldMkLst>
          <pc:docMk/>
          <pc:sldMk cId="4135263232" sldId="265"/>
        </pc:sldMkLst>
        <pc:spChg chg="mod">
          <ac:chgData name="Nedas Janušauskas" userId="S::nedas.janusauskas@mif.stud.vu.lt::df4e6aec-44e0-4c2f-a1e8-74b8f1853aa9" providerId="AD" clId="Web-{A6B75F38-E6C1-0914-3204-4DAEA3FC7160}" dt="2022-12-20T01:05:07.785" v="732" actId="20577"/>
          <ac:spMkLst>
            <pc:docMk/>
            <pc:sldMk cId="4135263232" sldId="265"/>
            <ac:spMk id="3" creationId="{997BCA44-6CDE-25F0-FEEF-547A2E9411BC}"/>
          </ac:spMkLst>
        </pc:spChg>
      </pc:sldChg>
      <pc:sldChg chg="modSp">
        <pc:chgData name="Nedas Janušauskas" userId="S::nedas.janusauskas@mif.stud.vu.lt::df4e6aec-44e0-4c2f-a1e8-74b8f1853aa9" providerId="AD" clId="Web-{A6B75F38-E6C1-0914-3204-4DAEA3FC7160}" dt="2022-12-20T00:51:55.253" v="553" actId="20577"/>
        <pc:sldMkLst>
          <pc:docMk/>
          <pc:sldMk cId="4202983703" sldId="268"/>
        </pc:sldMkLst>
        <pc:spChg chg="mod">
          <ac:chgData name="Nedas Janušauskas" userId="S::nedas.janusauskas@mif.stud.vu.lt::df4e6aec-44e0-4c2f-a1e8-74b8f1853aa9" providerId="AD" clId="Web-{A6B75F38-E6C1-0914-3204-4DAEA3FC7160}" dt="2022-12-20T00:51:55.253" v="553" actId="20577"/>
          <ac:spMkLst>
            <pc:docMk/>
            <pc:sldMk cId="4202983703" sldId="268"/>
            <ac:spMk id="8" creationId="{45932989-475E-ECCF-8A2E-6D089894008B}"/>
          </ac:spMkLst>
        </pc:spChg>
      </pc:sldChg>
      <pc:sldChg chg="modSp">
        <pc:chgData name="Nedas Janušauskas" userId="S::nedas.janusauskas@mif.stud.vu.lt::df4e6aec-44e0-4c2f-a1e8-74b8f1853aa9" providerId="AD" clId="Web-{A6B75F38-E6C1-0914-3204-4DAEA3FC7160}" dt="2022-12-20T01:06:55.271" v="764" actId="20577"/>
        <pc:sldMkLst>
          <pc:docMk/>
          <pc:sldMk cId="3741652684" sldId="275"/>
        </pc:sldMkLst>
        <pc:spChg chg="mod">
          <ac:chgData name="Nedas Janušauskas" userId="S::nedas.janusauskas@mif.stud.vu.lt::df4e6aec-44e0-4c2f-a1e8-74b8f1853aa9" providerId="AD" clId="Web-{A6B75F38-E6C1-0914-3204-4DAEA3FC7160}" dt="2022-12-20T01:06:55.271" v="764" actId="20577"/>
          <ac:spMkLst>
            <pc:docMk/>
            <pc:sldMk cId="3741652684" sldId="275"/>
            <ac:spMk id="3" creationId="{DF0E2F39-3FB1-6F0F-F764-F2F8B520791F}"/>
          </ac:spMkLst>
        </pc:spChg>
      </pc:sldChg>
      <pc:sldChg chg="del">
        <pc:chgData name="Nedas Janušauskas" userId="S::nedas.janusauskas@mif.stud.vu.lt::df4e6aec-44e0-4c2f-a1e8-74b8f1853aa9" providerId="AD" clId="Web-{A6B75F38-E6C1-0914-3204-4DAEA3FC7160}" dt="2022-12-20T00:46:50.466" v="468"/>
        <pc:sldMkLst>
          <pc:docMk/>
          <pc:sldMk cId="1336065268" sldId="277"/>
        </pc:sldMkLst>
      </pc:sldChg>
      <pc:sldChg chg="addSp delSp modSp add del">
        <pc:chgData name="Nedas Janušauskas" userId="S::nedas.janusauskas@mif.stud.vu.lt::df4e6aec-44e0-4c2f-a1e8-74b8f1853aa9" providerId="AD" clId="Web-{A6B75F38-E6C1-0914-3204-4DAEA3FC7160}" dt="2022-12-20T00:49:05.141" v="518" actId="20577"/>
        <pc:sldMkLst>
          <pc:docMk/>
          <pc:sldMk cId="3866478168" sldId="278"/>
        </pc:sldMkLst>
        <pc:spChg chg="add del mod">
          <ac:chgData name="Nedas Janušauskas" userId="S::nedas.janusauskas@mif.stud.vu.lt::df4e6aec-44e0-4c2f-a1e8-74b8f1853aa9" providerId="AD" clId="Web-{A6B75F38-E6C1-0914-3204-4DAEA3FC7160}" dt="2022-12-20T00:05:18.694" v="461"/>
          <ac:spMkLst>
            <pc:docMk/>
            <pc:sldMk cId="3866478168" sldId="278"/>
            <ac:spMk id="7" creationId="{8316331B-1851-D38D-0DF4-3117C040F891}"/>
          </ac:spMkLst>
        </pc:spChg>
        <pc:spChg chg="mod">
          <ac:chgData name="Nedas Janušauskas" userId="S::nedas.janusauskas@mif.stud.vu.lt::df4e6aec-44e0-4c2f-a1e8-74b8f1853aa9" providerId="AD" clId="Web-{A6B75F38-E6C1-0914-3204-4DAEA3FC7160}" dt="2022-12-20T00:49:05.141" v="518" actId="20577"/>
          <ac:spMkLst>
            <pc:docMk/>
            <pc:sldMk cId="3866478168" sldId="278"/>
            <ac:spMk id="8" creationId="{8A0B8432-67F3-87EA-556C-F0B6D6BEAC2E}"/>
          </ac:spMkLst>
        </pc:spChg>
        <pc:spChg chg="add del mod">
          <ac:chgData name="Nedas Janušauskas" userId="S::nedas.janusauskas@mif.stud.vu.lt::df4e6aec-44e0-4c2f-a1e8-74b8f1853aa9" providerId="AD" clId="Web-{A6B75F38-E6C1-0914-3204-4DAEA3FC7160}" dt="2022-12-20T00:08:47.512" v="466"/>
          <ac:spMkLst>
            <pc:docMk/>
            <pc:sldMk cId="3866478168" sldId="278"/>
            <ac:spMk id="12" creationId="{E0C5546A-AF8E-7DA3-C7EC-19582D69F64F}"/>
          </ac:spMkLst>
        </pc:spChg>
        <pc:picChg chg="del">
          <ac:chgData name="Nedas Janušauskas" userId="S::nedas.janusauskas@mif.stud.vu.lt::df4e6aec-44e0-4c2f-a1e8-74b8f1853aa9" providerId="AD" clId="Web-{A6B75F38-E6C1-0914-3204-4DAEA3FC7160}" dt="2022-12-20T00:04:41.132" v="450"/>
          <ac:picMkLst>
            <pc:docMk/>
            <pc:sldMk cId="3866478168" sldId="278"/>
            <ac:picMk id="6" creationId="{19AC027E-663E-EABC-1CDC-74A3631F096F}"/>
          </ac:picMkLst>
        </pc:picChg>
        <pc:picChg chg="add del mod ord">
          <ac:chgData name="Nedas Janušauskas" userId="S::nedas.janusauskas@mif.stud.vu.lt::df4e6aec-44e0-4c2f-a1e8-74b8f1853aa9" providerId="AD" clId="Web-{A6B75F38-E6C1-0914-3204-4DAEA3FC7160}" dt="2022-12-20T00:05:11.319" v="460"/>
          <ac:picMkLst>
            <pc:docMk/>
            <pc:sldMk cId="3866478168" sldId="278"/>
            <ac:picMk id="9" creationId="{3F606F31-D33A-A1AF-241B-DA83A8FCCF67}"/>
          </ac:picMkLst>
        </pc:picChg>
        <pc:picChg chg="add del mod ord">
          <ac:chgData name="Nedas Janušauskas" userId="S::nedas.janusauskas@mif.stud.vu.lt::df4e6aec-44e0-4c2f-a1e8-74b8f1853aa9" providerId="AD" clId="Web-{A6B75F38-E6C1-0914-3204-4DAEA3FC7160}" dt="2022-12-20T00:08:40.481" v="465"/>
          <ac:picMkLst>
            <pc:docMk/>
            <pc:sldMk cId="3866478168" sldId="278"/>
            <ac:picMk id="10" creationId="{88006B0A-FE4B-E01F-6FCC-D20DEF14DABC}"/>
          </ac:picMkLst>
        </pc:picChg>
        <pc:picChg chg="add mod ord">
          <ac:chgData name="Nedas Janušauskas" userId="S::nedas.janusauskas@mif.stud.vu.lt::df4e6aec-44e0-4c2f-a1e8-74b8f1853aa9" providerId="AD" clId="Web-{A6B75F38-E6C1-0914-3204-4DAEA3FC7160}" dt="2022-12-20T00:08:52.075" v="467" actId="1076"/>
          <ac:picMkLst>
            <pc:docMk/>
            <pc:sldMk cId="3866478168" sldId="278"/>
            <ac:picMk id="13" creationId="{34E9A3B9-3BA1-DA4C-2CC7-761BA00C3000}"/>
          </ac:picMkLst>
        </pc:picChg>
      </pc:sldChg>
      <pc:sldChg chg="modSp">
        <pc:chgData name="Nedas Janušauskas" userId="S::nedas.janusauskas@mif.stud.vu.lt::df4e6aec-44e0-4c2f-a1e8-74b8f1853aa9" providerId="AD" clId="Web-{A6B75F38-E6C1-0914-3204-4DAEA3FC7160}" dt="2022-12-20T01:06:26.786" v="751" actId="20577"/>
        <pc:sldMkLst>
          <pc:docMk/>
          <pc:sldMk cId="3324140366" sldId="280"/>
        </pc:sldMkLst>
        <pc:spChg chg="mod">
          <ac:chgData name="Nedas Janušauskas" userId="S::nedas.janusauskas@mif.stud.vu.lt::df4e6aec-44e0-4c2f-a1e8-74b8f1853aa9" providerId="AD" clId="Web-{A6B75F38-E6C1-0914-3204-4DAEA3FC7160}" dt="2022-12-20T01:05:16.254" v="735" actId="20577"/>
          <ac:spMkLst>
            <pc:docMk/>
            <pc:sldMk cId="3324140366" sldId="280"/>
            <ac:spMk id="2" creationId="{7BA6C8C8-D2F0-CA2B-9A3B-994A212C91E1}"/>
          </ac:spMkLst>
        </pc:spChg>
        <pc:spChg chg="mod">
          <ac:chgData name="Nedas Janušauskas" userId="S::nedas.janusauskas@mif.stud.vu.lt::df4e6aec-44e0-4c2f-a1e8-74b8f1853aa9" providerId="AD" clId="Web-{A6B75F38-E6C1-0914-3204-4DAEA3FC7160}" dt="2022-12-20T01:06:26.786" v="751" actId="20577"/>
          <ac:spMkLst>
            <pc:docMk/>
            <pc:sldMk cId="3324140366" sldId="280"/>
            <ac:spMk id="3" creationId="{9A990BA5-45D3-AB43-512E-86DDAE64F53B}"/>
          </ac:spMkLst>
        </pc:spChg>
      </pc:sldChg>
      <pc:sldChg chg="modSp del">
        <pc:chgData name="Nedas Janušauskas" userId="S::nedas.janusauskas@mif.stud.vu.lt::df4e6aec-44e0-4c2f-a1e8-74b8f1853aa9" providerId="AD" clId="Web-{A6B75F38-E6C1-0914-3204-4DAEA3FC7160}" dt="2022-12-19T23:25:18.481" v="446"/>
        <pc:sldMkLst>
          <pc:docMk/>
          <pc:sldMk cId="2821234971" sldId="281"/>
        </pc:sldMkLst>
        <pc:spChg chg="mod">
          <ac:chgData name="Nedas Janušauskas" userId="S::nedas.janusauskas@mif.stud.vu.lt::df4e6aec-44e0-4c2f-a1e8-74b8f1853aa9" providerId="AD" clId="Web-{A6B75F38-E6C1-0914-3204-4DAEA3FC7160}" dt="2022-12-19T23:04:54.558" v="445" actId="20577"/>
          <ac:spMkLst>
            <pc:docMk/>
            <pc:sldMk cId="2821234971" sldId="281"/>
            <ac:spMk id="3" creationId="{32C9CE28-114E-ADC9-BE76-06ED18AD8D54}"/>
          </ac:spMkLst>
        </pc:spChg>
      </pc:sldChg>
      <pc:sldChg chg="modSp">
        <pc:chgData name="Nedas Janušauskas" userId="S::nedas.janusauskas@mif.stud.vu.lt::df4e6aec-44e0-4c2f-a1e8-74b8f1853aa9" providerId="AD" clId="Web-{A6B75F38-E6C1-0914-3204-4DAEA3FC7160}" dt="2022-12-20T00:49:17.751" v="523" actId="20577"/>
        <pc:sldMkLst>
          <pc:docMk/>
          <pc:sldMk cId="1345220565" sldId="282"/>
        </pc:sldMkLst>
        <pc:spChg chg="mod">
          <ac:chgData name="Nedas Janušauskas" userId="S::nedas.janusauskas@mif.stud.vu.lt::df4e6aec-44e0-4c2f-a1e8-74b8f1853aa9" providerId="AD" clId="Web-{A6B75F38-E6C1-0914-3204-4DAEA3FC7160}" dt="2022-12-20T00:49:15.297" v="522" actId="20577"/>
          <ac:spMkLst>
            <pc:docMk/>
            <pc:sldMk cId="1345220565" sldId="282"/>
            <ac:spMk id="3" creationId="{DB6EA573-98F8-3B4B-4CEA-12A53BF9F3CB}"/>
          </ac:spMkLst>
        </pc:spChg>
        <pc:spChg chg="mod">
          <ac:chgData name="Nedas Janušauskas" userId="S::nedas.janusauskas@mif.stud.vu.lt::df4e6aec-44e0-4c2f-a1e8-74b8f1853aa9" providerId="AD" clId="Web-{A6B75F38-E6C1-0914-3204-4DAEA3FC7160}" dt="2022-12-20T00:49:17.751" v="523" actId="20577"/>
          <ac:spMkLst>
            <pc:docMk/>
            <pc:sldMk cId="1345220565" sldId="282"/>
            <ac:spMk id="11" creationId="{D7151982-FCE4-4833-0782-83D4545CC149}"/>
          </ac:spMkLst>
        </pc:spChg>
      </pc:sldChg>
      <pc:sldChg chg="modSp">
        <pc:chgData name="Nedas Janušauskas" userId="S::nedas.janusauskas@mif.stud.vu.lt::df4e6aec-44e0-4c2f-a1e8-74b8f1853aa9" providerId="AD" clId="Web-{A6B75F38-E6C1-0914-3204-4DAEA3FC7160}" dt="2022-12-20T00:49:21.407" v="524" actId="20577"/>
        <pc:sldMkLst>
          <pc:docMk/>
          <pc:sldMk cId="1456779947" sldId="283"/>
        </pc:sldMkLst>
        <pc:spChg chg="mod">
          <ac:chgData name="Nedas Janušauskas" userId="S::nedas.janusauskas@mif.stud.vu.lt::df4e6aec-44e0-4c2f-a1e8-74b8f1853aa9" providerId="AD" clId="Web-{A6B75F38-E6C1-0914-3204-4DAEA3FC7160}" dt="2022-12-20T00:49:21.407" v="524" actId="20577"/>
          <ac:spMkLst>
            <pc:docMk/>
            <pc:sldMk cId="1456779947" sldId="283"/>
            <ac:spMk id="3" creationId="{7E1073BE-921A-B21B-E3EE-A5FD7C516764}"/>
          </ac:spMkLst>
        </pc:spChg>
      </pc:sldChg>
      <pc:sldChg chg="modSp">
        <pc:chgData name="Nedas Janušauskas" userId="S::nedas.janusauskas@mif.stud.vu.lt::df4e6aec-44e0-4c2f-a1e8-74b8f1853aa9" providerId="AD" clId="Web-{A6B75F38-E6C1-0914-3204-4DAEA3FC7160}" dt="2022-12-20T00:49:08.110" v="520" actId="20577"/>
        <pc:sldMkLst>
          <pc:docMk/>
          <pc:sldMk cId="666807650" sldId="284"/>
        </pc:sldMkLst>
        <pc:spChg chg="mod">
          <ac:chgData name="Nedas Janušauskas" userId="S::nedas.janusauskas@mif.stud.vu.lt::df4e6aec-44e0-4c2f-a1e8-74b8f1853aa9" providerId="AD" clId="Web-{A6B75F38-E6C1-0914-3204-4DAEA3FC7160}" dt="2022-12-20T00:49:08.110" v="520" actId="20577"/>
          <ac:spMkLst>
            <pc:docMk/>
            <pc:sldMk cId="666807650" sldId="284"/>
            <ac:spMk id="3" creationId="{186DE150-3DFD-562B-2623-A15E0F22E03E}"/>
          </ac:spMkLst>
        </pc:spChg>
      </pc:sldChg>
      <pc:sldChg chg="modSp">
        <pc:chgData name="Nedas Janušauskas" userId="S::nedas.janusauskas@mif.stud.vu.lt::df4e6aec-44e0-4c2f-a1e8-74b8f1853aa9" providerId="AD" clId="Web-{A6B75F38-E6C1-0914-3204-4DAEA3FC7160}" dt="2022-12-20T00:51:13.674" v="536" actId="20577"/>
        <pc:sldMkLst>
          <pc:docMk/>
          <pc:sldMk cId="1523599211" sldId="285"/>
        </pc:sldMkLst>
        <pc:spChg chg="mod">
          <ac:chgData name="Nedas Janušauskas" userId="S::nedas.janusauskas@mif.stud.vu.lt::df4e6aec-44e0-4c2f-a1e8-74b8f1853aa9" providerId="AD" clId="Web-{A6B75F38-E6C1-0914-3204-4DAEA3FC7160}" dt="2022-12-19T22:36:11.275" v="161" actId="20577"/>
          <ac:spMkLst>
            <pc:docMk/>
            <pc:sldMk cId="1523599211" sldId="285"/>
            <ac:spMk id="3" creationId="{5307F8AC-A214-D467-867E-A506053EEF2B}"/>
          </ac:spMkLst>
        </pc:spChg>
        <pc:spChg chg="mod">
          <ac:chgData name="Nedas Janušauskas" userId="S::nedas.janusauskas@mif.stud.vu.lt::df4e6aec-44e0-4c2f-a1e8-74b8f1853aa9" providerId="AD" clId="Web-{A6B75F38-E6C1-0914-3204-4DAEA3FC7160}" dt="2022-12-20T00:51:13.674" v="536" actId="20577"/>
          <ac:spMkLst>
            <pc:docMk/>
            <pc:sldMk cId="1523599211" sldId="285"/>
            <ac:spMk id="4" creationId="{7A1F93F9-9241-2781-A513-71BEE105F72A}"/>
          </ac:spMkLst>
        </pc:spChg>
      </pc:sldChg>
      <pc:sldChg chg="modSp">
        <pc:chgData name="Nedas Janušauskas" userId="S::nedas.janusauskas@mif.stud.vu.lt::df4e6aec-44e0-4c2f-a1e8-74b8f1853aa9" providerId="AD" clId="Web-{A6B75F38-E6C1-0914-3204-4DAEA3FC7160}" dt="2022-12-20T00:51:29.112" v="551" actId="20577"/>
        <pc:sldMkLst>
          <pc:docMk/>
          <pc:sldMk cId="2968805667" sldId="286"/>
        </pc:sldMkLst>
        <pc:spChg chg="mod">
          <ac:chgData name="Nedas Janušauskas" userId="S::nedas.janusauskas@mif.stud.vu.lt::df4e6aec-44e0-4c2f-a1e8-74b8f1853aa9" providerId="AD" clId="Web-{A6B75F38-E6C1-0914-3204-4DAEA3FC7160}" dt="2022-12-19T22:55:37.911" v="308" actId="20577"/>
          <ac:spMkLst>
            <pc:docMk/>
            <pc:sldMk cId="2968805667" sldId="286"/>
            <ac:spMk id="3" creationId="{72D18296-127C-99DA-4449-CDD6688E045A}"/>
          </ac:spMkLst>
        </pc:spChg>
        <pc:spChg chg="mod">
          <ac:chgData name="Nedas Janušauskas" userId="S::nedas.janusauskas@mif.stud.vu.lt::df4e6aec-44e0-4c2f-a1e8-74b8f1853aa9" providerId="AD" clId="Web-{A6B75F38-E6C1-0914-3204-4DAEA3FC7160}" dt="2022-12-20T00:51:29.112" v="551" actId="20577"/>
          <ac:spMkLst>
            <pc:docMk/>
            <pc:sldMk cId="2968805667" sldId="286"/>
            <ac:spMk id="4" creationId="{C539A479-4BCA-3755-CC2A-16DE1D6129EB}"/>
          </ac:spMkLst>
        </pc:spChg>
      </pc:sldChg>
      <pc:sldChg chg="modSp">
        <pc:chgData name="Nedas Janušauskas" userId="S::nedas.janusauskas@mif.stud.vu.lt::df4e6aec-44e0-4c2f-a1e8-74b8f1853aa9" providerId="AD" clId="Web-{A6B75F38-E6C1-0914-3204-4DAEA3FC7160}" dt="2022-12-20T00:51:00.033" v="533" actId="20577"/>
        <pc:sldMkLst>
          <pc:docMk/>
          <pc:sldMk cId="475368008" sldId="287"/>
        </pc:sldMkLst>
        <pc:spChg chg="mod">
          <ac:chgData name="Nedas Janušauskas" userId="S::nedas.janusauskas@mif.stud.vu.lt::df4e6aec-44e0-4c2f-a1e8-74b8f1853aa9" providerId="AD" clId="Web-{A6B75F38-E6C1-0914-3204-4DAEA3FC7160}" dt="2022-12-20T00:51:00.033" v="533" actId="20577"/>
          <ac:spMkLst>
            <pc:docMk/>
            <pc:sldMk cId="475368008" sldId="287"/>
            <ac:spMk id="4" creationId="{752E58EE-8AAF-F1EB-24CD-9D03708F9BD7}"/>
          </ac:spMkLst>
        </pc:spChg>
      </pc:sldChg>
      <pc:sldChg chg="addSp delSp modSp new">
        <pc:chgData name="Nedas Janušauskas" userId="S::nedas.janusauskas@mif.stud.vu.lt::df4e6aec-44e0-4c2f-a1e8-74b8f1853aa9" providerId="AD" clId="Web-{A6B75F38-E6C1-0914-3204-4DAEA3FC7160}" dt="2022-12-20T00:50:34.236" v="528" actId="20577"/>
        <pc:sldMkLst>
          <pc:docMk/>
          <pc:sldMk cId="4041405250" sldId="288"/>
        </pc:sldMkLst>
        <pc:spChg chg="mod">
          <ac:chgData name="Nedas Janušauskas" userId="S::nedas.janusauskas@mif.stud.vu.lt::df4e6aec-44e0-4c2f-a1e8-74b8f1853aa9" providerId="AD" clId="Web-{A6B75F38-E6C1-0914-3204-4DAEA3FC7160}" dt="2022-12-20T00:47:23.701" v="480" actId="20577"/>
          <ac:spMkLst>
            <pc:docMk/>
            <pc:sldMk cId="4041405250" sldId="288"/>
            <ac:spMk id="2" creationId="{249CAD37-1FF4-3ADB-24B2-46E5997790CB}"/>
          </ac:spMkLst>
        </pc:spChg>
        <pc:spChg chg="del">
          <ac:chgData name="Nedas Janušauskas" userId="S::nedas.janusauskas@mif.stud.vu.lt::df4e6aec-44e0-4c2f-a1e8-74b8f1853aa9" providerId="AD" clId="Web-{A6B75F38-E6C1-0914-3204-4DAEA3FC7160}" dt="2022-12-20T00:47:35.201" v="481"/>
          <ac:spMkLst>
            <pc:docMk/>
            <pc:sldMk cId="4041405250" sldId="288"/>
            <ac:spMk id="3" creationId="{8D139B2F-C521-399E-6C3A-226CC9683D7F}"/>
          </ac:spMkLst>
        </pc:spChg>
        <pc:spChg chg="mod">
          <ac:chgData name="Nedas Janušauskas" userId="S::nedas.janusauskas@mif.stud.vu.lt::df4e6aec-44e0-4c2f-a1e8-74b8f1853aa9" providerId="AD" clId="Web-{A6B75F38-E6C1-0914-3204-4DAEA3FC7160}" dt="2022-12-20T00:50:34.236" v="528" actId="20577"/>
          <ac:spMkLst>
            <pc:docMk/>
            <pc:sldMk cId="4041405250" sldId="288"/>
            <ac:spMk id="4" creationId="{D2B58C48-179C-E925-9E25-47C2C369E7B4}"/>
          </ac:spMkLst>
        </pc:spChg>
        <pc:spChg chg="add mod">
          <ac:chgData name="Nedas Janušauskas" userId="S::nedas.janusauskas@mif.stud.vu.lt::df4e6aec-44e0-4c2f-a1e8-74b8f1853aa9" providerId="AD" clId="Web-{A6B75F38-E6C1-0914-3204-4DAEA3FC7160}" dt="2022-12-20T00:49:01.485" v="517" actId="20577"/>
          <ac:spMkLst>
            <pc:docMk/>
            <pc:sldMk cId="4041405250" sldId="288"/>
            <ac:spMk id="7" creationId="{6D1E0D19-7970-8F06-2FFA-4E649F4B9D06}"/>
          </ac:spMkLst>
        </pc:spChg>
        <pc:picChg chg="add mod ord">
          <ac:chgData name="Nedas Janušauskas" userId="S::nedas.janusauskas@mif.stud.vu.lt::df4e6aec-44e0-4c2f-a1e8-74b8f1853aa9" providerId="AD" clId="Web-{A6B75F38-E6C1-0914-3204-4DAEA3FC7160}" dt="2022-12-20T00:47:49.217" v="484" actId="14100"/>
          <ac:picMkLst>
            <pc:docMk/>
            <pc:sldMk cId="4041405250" sldId="288"/>
            <ac:picMk id="6" creationId="{41CCDD72-B26F-5A41-4FB0-FFF248035412}"/>
          </ac:picMkLst>
        </pc:picChg>
      </pc:sldChg>
      <pc:sldChg chg="modSp new ord">
        <pc:chgData name="Nedas Janušauskas" userId="S::nedas.janusauskas@mif.stud.vu.lt::df4e6aec-44e0-4c2f-a1e8-74b8f1853aa9" providerId="AD" clId="Web-{A6B75F38-E6C1-0914-3204-4DAEA3FC7160}" dt="2022-12-20T01:06:16.505" v="747" actId="20577"/>
        <pc:sldMkLst>
          <pc:docMk/>
          <pc:sldMk cId="1335440445" sldId="289"/>
        </pc:sldMkLst>
        <pc:spChg chg="mod">
          <ac:chgData name="Nedas Janušauskas" userId="S::nedas.janusauskas@mif.stud.vu.lt::df4e6aec-44e0-4c2f-a1e8-74b8f1853aa9" providerId="AD" clId="Web-{A6B75F38-E6C1-0914-3204-4DAEA3FC7160}" dt="2022-12-20T01:00:39.938" v="686" actId="20577"/>
          <ac:spMkLst>
            <pc:docMk/>
            <pc:sldMk cId="1335440445" sldId="289"/>
            <ac:spMk id="2" creationId="{258FCE08-F482-9636-1524-087062C221A3}"/>
          </ac:spMkLst>
        </pc:spChg>
        <pc:spChg chg="mod">
          <ac:chgData name="Nedas Janušauskas" userId="S::nedas.janusauskas@mif.stud.vu.lt::df4e6aec-44e0-4c2f-a1e8-74b8f1853aa9" providerId="AD" clId="Web-{A6B75F38-E6C1-0914-3204-4DAEA3FC7160}" dt="2022-12-20T01:06:16.505" v="747" actId="20577"/>
          <ac:spMkLst>
            <pc:docMk/>
            <pc:sldMk cId="1335440445" sldId="289"/>
            <ac:spMk id="3" creationId="{7EDAE578-E809-5BB8-BCB5-32D083E7CB60}"/>
          </ac:spMkLst>
        </pc:spChg>
      </pc:sldChg>
    </pc:docChg>
  </pc:docChgLst>
  <pc:docChgLst>
    <pc:chgData name="Guest User" userId="S::urn:spo:anon#14e312955569a05650883a74254e610c30df8aa93570bbb0e0ef30045d2a5bff::" providerId="AD" clId="Web-{DA567BBC-F7D1-9469-F41B-6953059F7C4D}"/>
    <pc:docChg chg="addSld modSld">
      <pc:chgData name="Guest User" userId="S::urn:spo:anon#14e312955569a05650883a74254e610c30df8aa93570bbb0e0ef30045d2a5bff::" providerId="AD" clId="Web-{DA567BBC-F7D1-9469-F41B-6953059F7C4D}" dt="2022-12-19T22:51:51.111" v="360" actId="20577"/>
      <pc:docMkLst>
        <pc:docMk/>
      </pc:docMkLst>
      <pc:sldChg chg="modSp">
        <pc:chgData name="Guest User" userId="S::urn:spo:anon#14e312955569a05650883a74254e610c30df8aa93570bbb0e0ef30045d2a5bff::" providerId="AD" clId="Web-{DA567BBC-F7D1-9469-F41B-6953059F7C4D}" dt="2022-12-19T22:29:53.971" v="13" actId="14100"/>
        <pc:sldMkLst>
          <pc:docMk/>
          <pc:sldMk cId="1345220565" sldId="282"/>
        </pc:sldMkLst>
        <pc:spChg chg="mod">
          <ac:chgData name="Guest User" userId="S::urn:spo:anon#14e312955569a05650883a74254e610c30df8aa93570bbb0e0ef30045d2a5bff::" providerId="AD" clId="Web-{DA567BBC-F7D1-9469-F41B-6953059F7C4D}" dt="2022-12-19T22:29:36.690" v="8" actId="20577"/>
          <ac:spMkLst>
            <pc:docMk/>
            <pc:sldMk cId="1345220565" sldId="282"/>
            <ac:spMk id="10" creationId="{6F49FBAB-0BA8-9FBC-42A4-124EC2B33EED}"/>
          </ac:spMkLst>
        </pc:spChg>
        <pc:picChg chg="mod">
          <ac:chgData name="Guest User" userId="S::urn:spo:anon#14e312955569a05650883a74254e610c30df8aa93570bbb0e0ef30045d2a5bff::" providerId="AD" clId="Web-{DA567BBC-F7D1-9469-F41B-6953059F7C4D}" dt="2022-12-19T22:29:53.971" v="13" actId="14100"/>
          <ac:picMkLst>
            <pc:docMk/>
            <pc:sldMk cId="1345220565" sldId="282"/>
            <ac:picMk id="6" creationId="{1BA779EB-93D4-6E20-870A-A10F7175587D}"/>
          </ac:picMkLst>
        </pc:picChg>
      </pc:sldChg>
      <pc:sldChg chg="addSp delSp modSp new">
        <pc:chgData name="Guest User" userId="S::urn:spo:anon#14e312955569a05650883a74254e610c30df8aa93570bbb0e0ef30045d2a5bff::" providerId="AD" clId="Web-{DA567BBC-F7D1-9469-F41B-6953059F7C4D}" dt="2022-12-19T22:38:23.576" v="74" actId="20577"/>
        <pc:sldMkLst>
          <pc:docMk/>
          <pc:sldMk cId="1523599211" sldId="285"/>
        </pc:sldMkLst>
        <pc:spChg chg="del">
          <ac:chgData name="Guest User" userId="S::urn:spo:anon#14e312955569a05650883a74254e610c30df8aa93570bbb0e0ef30045d2a5bff::" providerId="AD" clId="Web-{DA567BBC-F7D1-9469-F41B-6953059F7C4D}" dt="2022-12-19T22:31:25.115" v="16"/>
          <ac:spMkLst>
            <pc:docMk/>
            <pc:sldMk cId="1523599211" sldId="285"/>
            <ac:spMk id="2" creationId="{0B63C432-25D5-B7E0-2A52-2B8EB528F4A4}"/>
          </ac:spMkLst>
        </pc:spChg>
        <pc:spChg chg="mod">
          <ac:chgData name="Guest User" userId="S::urn:spo:anon#14e312955569a05650883a74254e610c30df8aa93570bbb0e0ef30045d2a5bff::" providerId="AD" clId="Web-{DA567BBC-F7D1-9469-F41B-6953059F7C4D}" dt="2022-12-19T22:38:23.576" v="74" actId="20577"/>
          <ac:spMkLst>
            <pc:docMk/>
            <pc:sldMk cId="1523599211" sldId="285"/>
            <ac:spMk id="3" creationId="{5307F8AC-A214-D467-867E-A506053EEF2B}"/>
          </ac:spMkLst>
        </pc:spChg>
        <pc:spChg chg="add mod">
          <ac:chgData name="Guest User" userId="S::urn:spo:anon#14e312955569a05650883a74254e610c30df8aa93570bbb0e0ef30045d2a5bff::" providerId="AD" clId="Web-{DA567BBC-F7D1-9469-F41B-6953059F7C4D}" dt="2022-12-19T22:33:50.524" v="68" actId="20577"/>
          <ac:spMkLst>
            <pc:docMk/>
            <pc:sldMk cId="1523599211" sldId="285"/>
            <ac:spMk id="7" creationId="{E3373151-8F36-65E7-794F-FF60DBAE615C}"/>
          </ac:spMkLst>
        </pc:spChg>
      </pc:sldChg>
      <pc:sldChg chg="addSp delSp modSp new">
        <pc:chgData name="Guest User" userId="S::urn:spo:anon#14e312955569a05650883a74254e610c30df8aa93570bbb0e0ef30045d2a5bff::" providerId="AD" clId="Web-{DA567BBC-F7D1-9469-F41B-6953059F7C4D}" dt="2022-12-19T22:51:51.111" v="360" actId="20577"/>
        <pc:sldMkLst>
          <pc:docMk/>
          <pc:sldMk cId="2968805667" sldId="286"/>
        </pc:sldMkLst>
        <pc:spChg chg="del">
          <ac:chgData name="Guest User" userId="S::urn:spo:anon#14e312955569a05650883a74254e610c30df8aa93570bbb0e0ef30045d2a5bff::" providerId="AD" clId="Web-{DA567BBC-F7D1-9469-F41B-6953059F7C4D}" dt="2022-12-19T22:38:34.108" v="76"/>
          <ac:spMkLst>
            <pc:docMk/>
            <pc:sldMk cId="2968805667" sldId="286"/>
            <ac:spMk id="2" creationId="{84629DFE-06AA-C070-9F2F-22F1094D421A}"/>
          </ac:spMkLst>
        </pc:spChg>
        <pc:spChg chg="mod">
          <ac:chgData name="Guest User" userId="S::urn:spo:anon#14e312955569a05650883a74254e610c30df8aa93570bbb0e0ef30045d2a5bff::" providerId="AD" clId="Web-{DA567BBC-F7D1-9469-F41B-6953059F7C4D}" dt="2022-12-19T22:51:51.111" v="360" actId="20577"/>
          <ac:spMkLst>
            <pc:docMk/>
            <pc:sldMk cId="2968805667" sldId="286"/>
            <ac:spMk id="3" creationId="{72D18296-127C-99DA-4449-CDD6688E045A}"/>
          </ac:spMkLst>
        </pc:spChg>
        <pc:spChg chg="add mod">
          <ac:chgData name="Guest User" userId="S::urn:spo:anon#14e312955569a05650883a74254e610c30df8aa93570bbb0e0ef30045d2a5bff::" providerId="AD" clId="Web-{DA567BBC-F7D1-9469-F41B-6953059F7C4D}" dt="2022-12-19T22:38:40.936" v="83" actId="20577"/>
          <ac:spMkLst>
            <pc:docMk/>
            <pc:sldMk cId="2968805667" sldId="286"/>
            <ac:spMk id="7" creationId="{E3EF926E-1A09-7091-020E-F38272895599}"/>
          </ac:spMkLst>
        </pc:spChg>
      </pc:sldChg>
    </pc:docChg>
  </pc:docChgLst>
  <pc:docChgLst>
    <pc:chgData name="Aistė Grigaliūnaitė" userId="S::aiste.grigaliunaite@mif.stud.vu.lt::f1d0426f-91da-4a00-a9ec-23fb000caa66" providerId="AD" clId="Web-{91775472-84DB-B092-7605-4225CAA1585C}"/>
    <pc:docChg chg="modSld">
      <pc:chgData name="Aistė Grigaliūnaitė" userId="S::aiste.grigaliunaite@mif.stud.vu.lt::f1d0426f-91da-4a00-a9ec-23fb000caa66" providerId="AD" clId="Web-{91775472-84DB-B092-7605-4225CAA1585C}" dt="2022-12-18T18:50:31.080" v="5" actId="20577"/>
      <pc:docMkLst>
        <pc:docMk/>
      </pc:docMkLst>
      <pc:sldChg chg="modSp">
        <pc:chgData name="Aistė Grigaliūnaitė" userId="S::aiste.grigaliunaite@mif.stud.vu.lt::f1d0426f-91da-4a00-a9ec-23fb000caa66" providerId="AD" clId="Web-{91775472-84DB-B092-7605-4225CAA1585C}" dt="2022-12-18T18:50:31.080" v="5" actId="20577"/>
        <pc:sldMkLst>
          <pc:docMk/>
          <pc:sldMk cId="817267673" sldId="272"/>
        </pc:sldMkLst>
        <pc:spChg chg="mod">
          <ac:chgData name="Aistė Grigaliūnaitė" userId="S::aiste.grigaliunaite@mif.stud.vu.lt::f1d0426f-91da-4a00-a9ec-23fb000caa66" providerId="AD" clId="Web-{91775472-84DB-B092-7605-4225CAA1585C}" dt="2022-12-18T18:50:31.080" v="5" actId="20577"/>
          <ac:spMkLst>
            <pc:docMk/>
            <pc:sldMk cId="817267673" sldId="272"/>
            <ac:spMk id="3" creationId="{199028C4-4CF9-858D-16CA-5F9BF2F9692E}"/>
          </ac:spMkLst>
        </pc:spChg>
      </pc:sldChg>
    </pc:docChg>
  </pc:docChgLst>
  <pc:docChgLst>
    <pc:chgData name="Guest User" userId="S::urn:spo:anon#14e312955569a05650883a74254e610c30df8aa93570bbb0e0ef30045d2a5bff::" providerId="AD" clId="Web-{F9995DAB-3E8C-6989-8C35-18158D73FD52}"/>
    <pc:docChg chg="modSld sldOrd">
      <pc:chgData name="Guest User" userId="S::urn:spo:anon#14e312955569a05650883a74254e610c30df8aa93570bbb0e0ef30045d2a5bff::" providerId="AD" clId="Web-{F9995DAB-3E8C-6989-8C35-18158D73FD52}" dt="2022-10-05T13:31:48.819" v="290" actId="20577"/>
      <pc:docMkLst>
        <pc:docMk/>
      </pc:docMkLst>
      <pc:sldChg chg="modSp">
        <pc:chgData name="Guest User" userId="S::urn:spo:anon#14e312955569a05650883a74254e610c30df8aa93570bbb0e0ef30045d2a5bff::" providerId="AD" clId="Web-{F9995DAB-3E8C-6989-8C35-18158D73FD52}" dt="2022-10-05T11:41:08.722" v="3" actId="20577"/>
        <pc:sldMkLst>
          <pc:docMk/>
          <pc:sldMk cId="424736396" sldId="256"/>
        </pc:sldMkLst>
        <pc:spChg chg="mod">
          <ac:chgData name="Guest User" userId="S::urn:spo:anon#14e312955569a05650883a74254e610c30df8aa93570bbb0e0ef30045d2a5bff::" providerId="AD" clId="Web-{F9995DAB-3E8C-6989-8C35-18158D73FD52}" dt="2022-10-05T11:41:08.722" v="3" actId="20577"/>
          <ac:spMkLst>
            <pc:docMk/>
            <pc:sldMk cId="424736396" sldId="256"/>
            <ac:spMk id="5" creationId="{2C768B79-FE22-B011-C5E6-3D5C706ADD7A}"/>
          </ac:spMkLst>
        </pc:spChg>
      </pc:sldChg>
      <pc:sldChg chg="modSp">
        <pc:chgData name="Guest User" userId="S::urn:spo:anon#14e312955569a05650883a74254e610c30df8aa93570bbb0e0ef30045d2a5bff::" providerId="AD" clId="Web-{F9995DAB-3E8C-6989-8C35-18158D73FD52}" dt="2022-10-05T12:26:53.286" v="224" actId="20577"/>
        <pc:sldMkLst>
          <pc:docMk/>
          <pc:sldMk cId="2715356841" sldId="257"/>
        </pc:sldMkLst>
        <pc:spChg chg="mod">
          <ac:chgData name="Guest User" userId="S::urn:spo:anon#14e312955569a05650883a74254e610c30df8aa93570bbb0e0ef30045d2a5bff::" providerId="AD" clId="Web-{F9995DAB-3E8C-6989-8C35-18158D73FD52}" dt="2022-10-05T11:46:21.712" v="18" actId="20577"/>
          <ac:spMkLst>
            <pc:docMk/>
            <pc:sldMk cId="2715356841" sldId="257"/>
            <ac:spMk id="2" creationId="{9CB67E3E-6397-0720-116E-16EA7E4968A3}"/>
          </ac:spMkLst>
        </pc:spChg>
        <pc:spChg chg="mod">
          <ac:chgData name="Guest User" userId="S::urn:spo:anon#14e312955569a05650883a74254e610c30df8aa93570bbb0e0ef30045d2a5bff::" providerId="AD" clId="Web-{F9995DAB-3E8C-6989-8C35-18158D73FD52}" dt="2022-10-05T11:47:06.090" v="93" actId="20577"/>
          <ac:spMkLst>
            <pc:docMk/>
            <pc:sldMk cId="2715356841" sldId="257"/>
            <ac:spMk id="3" creationId="{D82A1AE9-F44A-A02F-EE44-C428586093D8}"/>
          </ac:spMkLst>
        </pc:spChg>
        <pc:spChg chg="mod">
          <ac:chgData name="Guest User" userId="S::urn:spo:anon#14e312955569a05650883a74254e610c30df8aa93570bbb0e0ef30045d2a5bff::" providerId="AD" clId="Web-{F9995DAB-3E8C-6989-8C35-18158D73FD52}" dt="2022-10-05T12:26:53.286" v="224" actId="20577"/>
          <ac:spMkLst>
            <pc:docMk/>
            <pc:sldMk cId="2715356841" sldId="257"/>
            <ac:spMk id="7" creationId="{A369199B-3BC0-76B1-D0A5-099436D75F38}"/>
          </ac:spMkLst>
        </pc:spChg>
        <pc:spChg chg="mod">
          <ac:chgData name="Guest User" userId="S::urn:spo:anon#14e312955569a05650883a74254e610c30df8aa93570bbb0e0ef30045d2a5bff::" providerId="AD" clId="Web-{F9995DAB-3E8C-6989-8C35-18158D73FD52}" dt="2022-10-05T12:24:40.683" v="218" actId="20577"/>
          <ac:spMkLst>
            <pc:docMk/>
            <pc:sldMk cId="2715356841" sldId="257"/>
            <ac:spMk id="8" creationId="{8CB1AAD4-7F68-52CD-6D3C-BF78BD8AFDAB}"/>
          </ac:spMkLst>
        </pc:spChg>
      </pc:sldChg>
      <pc:sldChg chg="addSp delSp modSp">
        <pc:chgData name="Guest User" userId="S::urn:spo:anon#14e312955569a05650883a74254e610c30df8aa93570bbb0e0ef30045d2a5bff::" providerId="AD" clId="Web-{F9995DAB-3E8C-6989-8C35-18158D73FD52}" dt="2022-10-05T13:31:33.458" v="287"/>
        <pc:sldMkLst>
          <pc:docMk/>
          <pc:sldMk cId="1436947609" sldId="260"/>
        </pc:sldMkLst>
        <pc:spChg chg="mod">
          <ac:chgData name="Guest User" userId="S::urn:spo:anon#14e312955569a05650883a74254e610c30df8aa93570bbb0e0ef30045d2a5bff::" providerId="AD" clId="Web-{F9995DAB-3E8C-6989-8C35-18158D73FD52}" dt="2022-10-05T13:31:33.458" v="287"/>
          <ac:spMkLst>
            <pc:docMk/>
            <pc:sldMk cId="1436947609" sldId="260"/>
            <ac:spMk id="2" creationId="{CE3C95E2-4278-C2B1-692A-3019A6B010AF}"/>
          </ac:spMkLst>
        </pc:spChg>
        <pc:spChg chg="mod">
          <ac:chgData name="Guest User" userId="S::urn:spo:anon#14e312955569a05650883a74254e610c30df8aa93570bbb0e0ef30045d2a5bff::" providerId="AD" clId="Web-{F9995DAB-3E8C-6989-8C35-18158D73FD52}" dt="2022-10-05T13:31:33.458" v="287"/>
          <ac:spMkLst>
            <pc:docMk/>
            <pc:sldMk cId="1436947609" sldId="260"/>
            <ac:spMk id="4" creationId="{D3EC1666-C9C0-6EAC-F42E-876463C604D6}"/>
          </ac:spMkLst>
        </pc:spChg>
        <pc:spChg chg="mod">
          <ac:chgData name="Guest User" userId="S::urn:spo:anon#14e312955569a05650883a74254e610c30df8aa93570bbb0e0ef30045d2a5bff::" providerId="AD" clId="Web-{F9995DAB-3E8C-6989-8C35-18158D73FD52}" dt="2022-10-05T13:31:33.458" v="287"/>
          <ac:spMkLst>
            <pc:docMk/>
            <pc:sldMk cId="1436947609" sldId="260"/>
            <ac:spMk id="5" creationId="{2E875058-E637-4BC6-F1FC-635E6CC2B7E0}"/>
          </ac:spMkLst>
        </pc:spChg>
        <pc:spChg chg="add del">
          <ac:chgData name="Guest User" userId="S::urn:spo:anon#14e312955569a05650883a74254e610c30df8aa93570bbb0e0ef30045d2a5bff::" providerId="AD" clId="Web-{F9995DAB-3E8C-6989-8C35-18158D73FD52}" dt="2022-10-05T13:31:33.458" v="287"/>
          <ac:spMkLst>
            <pc:docMk/>
            <pc:sldMk cId="1436947609" sldId="260"/>
            <ac:spMk id="10" creationId="{B07E5620-40FB-1127-86E3-481EC1995CCA}"/>
          </ac:spMkLst>
        </pc:spChg>
        <pc:spChg chg="add del">
          <ac:chgData name="Guest User" userId="S::urn:spo:anon#14e312955569a05650883a74254e610c30df8aa93570bbb0e0ef30045d2a5bff::" providerId="AD" clId="Web-{F9995DAB-3E8C-6989-8C35-18158D73FD52}" dt="2022-10-05T13:31:33.458" v="287"/>
          <ac:spMkLst>
            <pc:docMk/>
            <pc:sldMk cId="1436947609" sldId="260"/>
            <ac:spMk id="16" creationId="{2B566528-1B12-4246-9431-5C2D7D081168}"/>
          </ac:spMkLst>
        </pc:spChg>
        <pc:spChg chg="add del">
          <ac:chgData name="Guest User" userId="S::urn:spo:anon#14e312955569a05650883a74254e610c30df8aa93570bbb0e0ef30045d2a5bff::" providerId="AD" clId="Web-{F9995DAB-3E8C-6989-8C35-18158D73FD52}" dt="2022-10-05T13:31:33.458" v="287"/>
          <ac:spMkLst>
            <pc:docMk/>
            <pc:sldMk cId="1436947609" sldId="260"/>
            <ac:spMk id="18" creationId="{2E80C965-DB6D-4F81-9E9E-B027384D0BD6}"/>
          </ac:spMkLst>
        </pc:spChg>
        <pc:spChg chg="add del">
          <ac:chgData name="Guest User" userId="S::urn:spo:anon#14e312955569a05650883a74254e610c30df8aa93570bbb0e0ef30045d2a5bff::" providerId="AD" clId="Web-{F9995DAB-3E8C-6989-8C35-18158D73FD52}" dt="2022-10-05T13:31:33.458" v="287"/>
          <ac:spMkLst>
            <pc:docMk/>
            <pc:sldMk cId="1436947609" sldId="260"/>
            <ac:spMk id="20" creationId="{A580F890-B085-4E95-96AA-55AEBEC5CE6E}"/>
          </ac:spMkLst>
        </pc:spChg>
        <pc:spChg chg="add del">
          <ac:chgData name="Guest User" userId="S::urn:spo:anon#14e312955569a05650883a74254e610c30df8aa93570bbb0e0ef30045d2a5bff::" providerId="AD" clId="Web-{F9995DAB-3E8C-6989-8C35-18158D73FD52}" dt="2022-10-05T13:31:33.458" v="287"/>
          <ac:spMkLst>
            <pc:docMk/>
            <pc:sldMk cId="1436947609" sldId="260"/>
            <ac:spMk id="22" creationId="{D3F51FEB-38FB-4F6C-9F7B-2F2AFAB65463}"/>
          </ac:spMkLst>
        </pc:spChg>
        <pc:spChg chg="add del">
          <ac:chgData name="Guest User" userId="S::urn:spo:anon#14e312955569a05650883a74254e610c30df8aa93570bbb0e0ef30045d2a5bff::" providerId="AD" clId="Web-{F9995DAB-3E8C-6989-8C35-18158D73FD52}" dt="2022-10-05T13:31:33.458" v="287"/>
          <ac:spMkLst>
            <pc:docMk/>
            <pc:sldMk cId="1436947609" sldId="260"/>
            <ac:spMk id="24" creationId="{1E547BA6-BAE0-43BB-A7CA-60F69CE252F0}"/>
          </ac:spMkLst>
        </pc:spChg>
        <pc:graphicFrameChg chg="add del">
          <ac:chgData name="Guest User" userId="S::urn:spo:anon#14e312955569a05650883a74254e610c30df8aa93570bbb0e0ef30045d2a5bff::" providerId="AD" clId="Web-{F9995DAB-3E8C-6989-8C35-18158D73FD52}" dt="2022-10-05T13:31:33.458" v="287"/>
          <ac:graphicFrameMkLst>
            <pc:docMk/>
            <pc:sldMk cId="1436947609" sldId="260"/>
            <ac:graphicFrameMk id="12" creationId="{9FE5E965-004C-41F1-2765-CEEC629BC0E4}"/>
          </ac:graphicFrameMkLst>
        </pc:graphicFrameChg>
      </pc:sldChg>
      <pc:sldChg chg="modSp">
        <pc:chgData name="Guest User" userId="S::urn:spo:anon#14e312955569a05650883a74254e610c30df8aa93570bbb0e0ef30045d2a5bff::" providerId="AD" clId="Web-{F9995DAB-3E8C-6989-8C35-18158D73FD52}" dt="2022-10-05T13:29:13.496" v="281" actId="20577"/>
        <pc:sldMkLst>
          <pc:docMk/>
          <pc:sldMk cId="1703583134" sldId="261"/>
        </pc:sldMkLst>
        <pc:spChg chg="mod">
          <ac:chgData name="Guest User" userId="S::urn:spo:anon#14e312955569a05650883a74254e610c30df8aa93570bbb0e0ef30045d2a5bff::" providerId="AD" clId="Web-{F9995DAB-3E8C-6989-8C35-18158D73FD52}" dt="2022-10-05T13:29:13.496" v="281" actId="20577"/>
          <ac:spMkLst>
            <pc:docMk/>
            <pc:sldMk cId="1703583134" sldId="261"/>
            <ac:spMk id="5" creationId="{F9F3129D-46BB-7520-3F16-D51F9AAB4EE8}"/>
          </ac:spMkLst>
        </pc:spChg>
      </pc:sldChg>
      <pc:sldChg chg="modSp ord">
        <pc:chgData name="Guest User" userId="S::urn:spo:anon#14e312955569a05650883a74254e610c30df8aa93570bbb0e0ef30045d2a5bff::" providerId="AD" clId="Web-{F9995DAB-3E8C-6989-8C35-18158D73FD52}" dt="2022-10-05T13:29:05.636" v="277" actId="20577"/>
        <pc:sldMkLst>
          <pc:docMk/>
          <pc:sldMk cId="3689003944" sldId="262"/>
        </pc:sldMkLst>
        <pc:spChg chg="mod">
          <ac:chgData name="Guest User" userId="S::urn:spo:anon#14e312955569a05650883a74254e610c30df8aa93570bbb0e0ef30045d2a5bff::" providerId="AD" clId="Web-{F9995DAB-3E8C-6989-8C35-18158D73FD52}" dt="2022-10-05T13:22:55.954" v="275" actId="20577"/>
          <ac:spMkLst>
            <pc:docMk/>
            <pc:sldMk cId="3689003944" sldId="262"/>
            <ac:spMk id="3" creationId="{553420E8-0547-8878-B488-ED540C37B7FB}"/>
          </ac:spMkLst>
        </pc:spChg>
        <pc:spChg chg="mod">
          <ac:chgData name="Guest User" userId="S::urn:spo:anon#14e312955569a05650883a74254e610c30df8aa93570bbb0e0ef30045d2a5bff::" providerId="AD" clId="Web-{F9995DAB-3E8C-6989-8C35-18158D73FD52}" dt="2022-10-05T13:29:05.636" v="277" actId="20577"/>
          <ac:spMkLst>
            <pc:docMk/>
            <pc:sldMk cId="3689003944" sldId="262"/>
            <ac:spMk id="5" creationId="{7248B754-896D-495E-2FD0-C4A8BEA713EC}"/>
          </ac:spMkLst>
        </pc:spChg>
      </pc:sldChg>
      <pc:sldChg chg="modSp">
        <pc:chgData name="Guest User" userId="S::urn:spo:anon#14e312955569a05650883a74254e610c30df8aa93570bbb0e0ef30045d2a5bff::" providerId="AD" clId="Web-{F9995DAB-3E8C-6989-8C35-18158D73FD52}" dt="2022-10-05T13:29:16.168" v="283" actId="20577"/>
        <pc:sldMkLst>
          <pc:docMk/>
          <pc:sldMk cId="2474636435" sldId="263"/>
        </pc:sldMkLst>
        <pc:spChg chg="mod">
          <ac:chgData name="Guest User" userId="S::urn:spo:anon#14e312955569a05650883a74254e610c30df8aa93570bbb0e0ef30045d2a5bff::" providerId="AD" clId="Web-{F9995DAB-3E8C-6989-8C35-18158D73FD52}" dt="2022-10-05T13:29:16.168" v="283" actId="20577"/>
          <ac:spMkLst>
            <pc:docMk/>
            <pc:sldMk cId="2474636435" sldId="263"/>
            <ac:spMk id="5" creationId="{DE7C9CC4-B7BA-9C00-2E6B-737C6D93F438}"/>
          </ac:spMkLst>
        </pc:spChg>
      </pc:sldChg>
      <pc:sldChg chg="modSp">
        <pc:chgData name="Guest User" userId="S::urn:spo:anon#14e312955569a05650883a74254e610c30df8aa93570bbb0e0ef30045d2a5bff::" providerId="AD" clId="Web-{F9995DAB-3E8C-6989-8C35-18158D73FD52}" dt="2022-10-05T13:31:48.819" v="290" actId="20577"/>
        <pc:sldMkLst>
          <pc:docMk/>
          <pc:sldMk cId="1497166392" sldId="264"/>
        </pc:sldMkLst>
        <pc:spChg chg="mod">
          <ac:chgData name="Guest User" userId="S::urn:spo:anon#14e312955569a05650883a74254e610c30df8aa93570bbb0e0ef30045d2a5bff::" providerId="AD" clId="Web-{F9995DAB-3E8C-6989-8C35-18158D73FD52}" dt="2022-10-05T13:31:48.819" v="290" actId="20577"/>
          <ac:spMkLst>
            <pc:docMk/>
            <pc:sldMk cId="1497166392" sldId="264"/>
            <ac:spMk id="5" creationId="{EC3671FE-02B3-BB63-B9E8-4D3E0B7DC22F}"/>
          </ac:spMkLst>
        </pc:spChg>
      </pc:sldChg>
      <pc:sldChg chg="addSp delSp modSp">
        <pc:chgData name="Guest User" userId="S::urn:spo:anon#14e312955569a05650883a74254e610c30df8aa93570bbb0e0ef30045d2a5bff::" providerId="AD" clId="Web-{F9995DAB-3E8C-6989-8C35-18158D73FD52}" dt="2022-10-05T12:47:55.904" v="226" actId="20577"/>
        <pc:sldMkLst>
          <pc:docMk/>
          <pc:sldMk cId="4202983703" sldId="268"/>
        </pc:sldMkLst>
        <pc:spChg chg="del">
          <ac:chgData name="Guest User" userId="S::urn:spo:anon#14e312955569a05650883a74254e610c30df8aa93570bbb0e0ef30045d2a5bff::" providerId="AD" clId="Web-{F9995DAB-3E8C-6989-8C35-18158D73FD52}" dt="2022-10-05T12:14:50.642" v="94"/>
          <ac:spMkLst>
            <pc:docMk/>
            <pc:sldMk cId="4202983703" sldId="268"/>
            <ac:spMk id="3" creationId="{A23D2DC8-ED73-47CF-A694-55DCBECF3CAA}"/>
          </ac:spMkLst>
        </pc:spChg>
        <pc:spChg chg="mod">
          <ac:chgData name="Guest User" userId="S::urn:spo:anon#14e312955569a05650883a74254e610c30df8aa93570bbb0e0ef30045d2a5bff::" providerId="AD" clId="Web-{F9995DAB-3E8C-6989-8C35-18158D73FD52}" dt="2022-10-05T12:47:55.904" v="226" actId="20577"/>
          <ac:spMkLst>
            <pc:docMk/>
            <pc:sldMk cId="4202983703" sldId="268"/>
            <ac:spMk id="5" creationId="{2E875058-E637-4BC6-F1FC-635E6CC2B7E0}"/>
          </ac:spMkLst>
        </pc:spChg>
        <pc:spChg chg="add del mod">
          <ac:chgData name="Guest User" userId="S::urn:spo:anon#14e312955569a05650883a74254e610c30df8aa93570bbb0e0ef30045d2a5bff::" providerId="AD" clId="Web-{F9995DAB-3E8C-6989-8C35-18158D73FD52}" dt="2022-10-05T12:15:57.694" v="96"/>
          <ac:spMkLst>
            <pc:docMk/>
            <pc:sldMk cId="4202983703" sldId="268"/>
            <ac:spMk id="9" creationId="{8215B1DC-D24D-0C25-69F6-707ECF7C143B}"/>
          </ac:spMkLst>
        </pc:spChg>
        <pc:picChg chg="add del mod ord">
          <ac:chgData name="Guest User" userId="S::urn:spo:anon#14e312955569a05650883a74254e610c30df8aa93570bbb0e0ef30045d2a5bff::" providerId="AD" clId="Web-{F9995DAB-3E8C-6989-8C35-18158D73FD52}" dt="2022-10-05T12:15:18.082" v="95"/>
          <ac:picMkLst>
            <pc:docMk/>
            <pc:sldMk cId="4202983703" sldId="268"/>
            <ac:picMk id="7" creationId="{85054803-98BD-6040-F753-B1733BAE3D3C}"/>
          </ac:picMkLst>
        </pc:picChg>
        <pc:picChg chg="add mod ord">
          <ac:chgData name="Guest User" userId="S::urn:spo:anon#14e312955569a05650883a74254e610c30df8aa93570bbb0e0ef30045d2a5bff::" providerId="AD" clId="Web-{F9995DAB-3E8C-6989-8C35-18158D73FD52}" dt="2022-10-05T12:15:57.694" v="96"/>
          <ac:picMkLst>
            <pc:docMk/>
            <pc:sldMk cId="4202983703" sldId="268"/>
            <ac:picMk id="10" creationId="{FDDD88CB-25A0-8722-C3FD-FAD151AE7253}"/>
          </ac:picMkLst>
        </pc:picChg>
      </pc:sldChg>
    </pc:docChg>
  </pc:docChgLst>
  <pc:docChgLst>
    <pc:chgData name="Aistė Grigaliūnaitė" userId="S::aiste.grigaliunaite@mif.stud.vu.lt::f1d0426f-91da-4a00-a9ec-23fb000caa66" providerId="AD" clId="Web-{8AB1BBDD-C5E4-BE5C-0EAC-DA2B837964A3}"/>
    <pc:docChg chg="modSld">
      <pc:chgData name="Aistė Grigaliūnaitė" userId="S::aiste.grigaliunaite@mif.stud.vu.lt::f1d0426f-91da-4a00-a9ec-23fb000caa66" providerId="AD" clId="Web-{8AB1BBDD-C5E4-BE5C-0EAC-DA2B837964A3}" dt="2022-12-19T22:20:27.389" v="54" actId="20577"/>
      <pc:docMkLst>
        <pc:docMk/>
      </pc:docMkLst>
      <pc:sldChg chg="modSp">
        <pc:chgData name="Aistė Grigaliūnaitė" userId="S::aiste.grigaliunaite@mif.stud.vu.lt::f1d0426f-91da-4a00-a9ec-23fb000caa66" providerId="AD" clId="Web-{8AB1BBDD-C5E4-BE5C-0EAC-DA2B837964A3}" dt="2022-12-19T22:12:45.087" v="20" actId="20577"/>
        <pc:sldMkLst>
          <pc:docMk/>
          <pc:sldMk cId="424736396" sldId="256"/>
        </pc:sldMkLst>
        <pc:spChg chg="mod">
          <ac:chgData name="Aistė Grigaliūnaitė" userId="S::aiste.grigaliunaite@mif.stud.vu.lt::f1d0426f-91da-4a00-a9ec-23fb000caa66" providerId="AD" clId="Web-{8AB1BBDD-C5E4-BE5C-0EAC-DA2B837964A3}" dt="2022-12-19T22:12:45.087" v="20" actId="20577"/>
          <ac:spMkLst>
            <pc:docMk/>
            <pc:sldMk cId="424736396" sldId="256"/>
            <ac:spMk id="3" creationId="{00000000-0000-0000-0000-000000000000}"/>
          </ac:spMkLst>
        </pc:spChg>
      </pc:sldChg>
      <pc:sldChg chg="modSp">
        <pc:chgData name="Aistė Grigaliūnaitė" userId="S::aiste.grigaliunaite@mif.stud.vu.lt::f1d0426f-91da-4a00-a9ec-23fb000caa66" providerId="AD" clId="Web-{8AB1BBDD-C5E4-BE5C-0EAC-DA2B837964A3}" dt="2022-12-19T22:12:58.791" v="21" actId="20577"/>
        <pc:sldMkLst>
          <pc:docMk/>
          <pc:sldMk cId="2663784176" sldId="258"/>
        </pc:sldMkLst>
        <pc:spChg chg="mod">
          <ac:chgData name="Aistė Grigaliūnaitė" userId="S::aiste.grigaliunaite@mif.stud.vu.lt::f1d0426f-91da-4a00-a9ec-23fb000caa66" providerId="AD" clId="Web-{8AB1BBDD-C5E4-BE5C-0EAC-DA2B837964A3}" dt="2022-12-19T22:12:58.791" v="21" actId="20577"/>
          <ac:spMkLst>
            <pc:docMk/>
            <pc:sldMk cId="2663784176" sldId="258"/>
            <ac:spMk id="3" creationId="{78C13136-A055-DA12-4BF0-8773E0350E3A}"/>
          </ac:spMkLst>
        </pc:spChg>
      </pc:sldChg>
      <pc:sldChg chg="modSp">
        <pc:chgData name="Aistė Grigaliūnaitė" userId="S::aiste.grigaliunaite@mif.stud.vu.lt::f1d0426f-91da-4a00-a9ec-23fb000caa66" providerId="AD" clId="Web-{8AB1BBDD-C5E4-BE5C-0EAC-DA2B837964A3}" dt="2022-12-19T21:42:22.553" v="7" actId="20577"/>
        <pc:sldMkLst>
          <pc:docMk/>
          <pc:sldMk cId="4135263232" sldId="265"/>
        </pc:sldMkLst>
        <pc:spChg chg="mod">
          <ac:chgData name="Aistė Grigaliūnaitė" userId="S::aiste.grigaliunaite@mif.stud.vu.lt::f1d0426f-91da-4a00-a9ec-23fb000caa66" providerId="AD" clId="Web-{8AB1BBDD-C5E4-BE5C-0EAC-DA2B837964A3}" dt="2022-12-19T21:42:22.553" v="7" actId="20577"/>
          <ac:spMkLst>
            <pc:docMk/>
            <pc:sldMk cId="4135263232" sldId="265"/>
            <ac:spMk id="3" creationId="{997BCA44-6CDE-25F0-FEEF-547A2E9411BC}"/>
          </ac:spMkLst>
        </pc:spChg>
      </pc:sldChg>
      <pc:sldChg chg="modSp">
        <pc:chgData name="Aistė Grigaliūnaitė" userId="S::aiste.grigaliunaite@mif.stud.vu.lt::f1d0426f-91da-4a00-a9ec-23fb000caa66" providerId="AD" clId="Web-{8AB1BBDD-C5E4-BE5C-0EAC-DA2B837964A3}" dt="2022-12-19T21:48:43.989" v="14" actId="20577"/>
        <pc:sldMkLst>
          <pc:docMk/>
          <pc:sldMk cId="817267673" sldId="272"/>
        </pc:sldMkLst>
        <pc:spChg chg="mod">
          <ac:chgData name="Aistė Grigaliūnaitė" userId="S::aiste.grigaliunaite@mif.stud.vu.lt::f1d0426f-91da-4a00-a9ec-23fb000caa66" providerId="AD" clId="Web-{8AB1BBDD-C5E4-BE5C-0EAC-DA2B837964A3}" dt="2022-12-19T21:48:43.989" v="14" actId="20577"/>
          <ac:spMkLst>
            <pc:docMk/>
            <pc:sldMk cId="817267673" sldId="272"/>
            <ac:spMk id="3" creationId="{199028C4-4CF9-858D-16CA-5F9BF2F9692E}"/>
          </ac:spMkLst>
        </pc:spChg>
      </pc:sldChg>
      <pc:sldChg chg="modSp">
        <pc:chgData name="Aistė Grigaliūnaitė" userId="S::aiste.grigaliunaite@mif.stud.vu.lt::f1d0426f-91da-4a00-a9ec-23fb000caa66" providerId="AD" clId="Web-{8AB1BBDD-C5E4-BE5C-0EAC-DA2B837964A3}" dt="2022-12-19T22:20:27.389" v="54" actId="20577"/>
        <pc:sldMkLst>
          <pc:docMk/>
          <pc:sldMk cId="3741652684" sldId="275"/>
        </pc:sldMkLst>
        <pc:spChg chg="mod">
          <ac:chgData name="Aistė Grigaliūnaitė" userId="S::aiste.grigaliunaite@mif.stud.vu.lt::f1d0426f-91da-4a00-a9ec-23fb000caa66" providerId="AD" clId="Web-{8AB1BBDD-C5E4-BE5C-0EAC-DA2B837964A3}" dt="2022-12-19T22:20:27.389" v="54" actId="20577"/>
          <ac:spMkLst>
            <pc:docMk/>
            <pc:sldMk cId="3741652684" sldId="275"/>
            <ac:spMk id="3" creationId="{DF0E2F39-3FB1-6F0F-F764-F2F8B520791F}"/>
          </ac:spMkLst>
        </pc:spChg>
      </pc:sldChg>
      <pc:sldChg chg="modSp">
        <pc:chgData name="Aistė Grigaliūnaitė" userId="S::aiste.grigaliunaite@mif.stud.vu.lt::f1d0426f-91da-4a00-a9ec-23fb000caa66" providerId="AD" clId="Web-{8AB1BBDD-C5E4-BE5C-0EAC-DA2B837964A3}" dt="2022-12-19T22:13:27.495" v="27" actId="20577"/>
        <pc:sldMkLst>
          <pc:docMk/>
          <pc:sldMk cId="2929831884" sldId="279"/>
        </pc:sldMkLst>
        <pc:spChg chg="mod">
          <ac:chgData name="Aistė Grigaliūnaitė" userId="S::aiste.grigaliunaite@mif.stud.vu.lt::f1d0426f-91da-4a00-a9ec-23fb000caa66" providerId="AD" clId="Web-{8AB1BBDD-C5E4-BE5C-0EAC-DA2B837964A3}" dt="2022-12-19T22:13:27.495" v="27" actId="20577"/>
          <ac:spMkLst>
            <pc:docMk/>
            <pc:sldMk cId="2929831884" sldId="279"/>
            <ac:spMk id="11" creationId="{60FA3B18-7BB3-DA59-EA2B-5D960DAAD0E2}"/>
          </ac:spMkLst>
        </pc:spChg>
      </pc:sldChg>
    </pc:docChg>
  </pc:docChgLst>
  <pc:docChgLst>
    <pc:chgData name="Nedas Janušauskas" userId="S::nedas.janusauskas@mif.stud.vu.lt::df4e6aec-44e0-4c2f-a1e8-74b8f1853aa9" providerId="AD" clId="Web-{F8D4DF68-F74F-45ED-10B5-743ECFE53C45}"/>
    <pc:docChg chg="modSld sldOrd">
      <pc:chgData name="Nedas Janušauskas" userId="S::nedas.janusauskas@mif.stud.vu.lt::df4e6aec-44e0-4c2f-a1e8-74b8f1853aa9" providerId="AD" clId="Web-{F8D4DF68-F74F-45ED-10B5-743ECFE53C45}" dt="2022-12-19T19:18:28.383" v="3"/>
      <pc:docMkLst>
        <pc:docMk/>
      </pc:docMkLst>
      <pc:sldChg chg="modSp ord">
        <pc:chgData name="Nedas Janušauskas" userId="S::nedas.janusauskas@mif.stud.vu.lt::df4e6aec-44e0-4c2f-a1e8-74b8f1853aa9" providerId="AD" clId="Web-{F8D4DF68-F74F-45ED-10B5-743ECFE53C45}" dt="2022-12-19T19:18:28.383" v="3"/>
        <pc:sldMkLst>
          <pc:docMk/>
          <pc:sldMk cId="2821234971" sldId="281"/>
        </pc:sldMkLst>
        <pc:spChg chg="mod">
          <ac:chgData name="Nedas Janušauskas" userId="S::nedas.janusauskas@mif.stud.vu.lt::df4e6aec-44e0-4c2f-a1e8-74b8f1853aa9" providerId="AD" clId="Web-{F8D4DF68-F74F-45ED-10B5-743ECFE53C45}" dt="2022-12-19T19:18:02.132" v="2" actId="20577"/>
          <ac:spMkLst>
            <pc:docMk/>
            <pc:sldMk cId="2821234971" sldId="281"/>
            <ac:spMk id="2" creationId="{33CC644A-7ACE-3992-E81C-BC0C9F135E71}"/>
          </ac:spMkLst>
        </pc:spChg>
      </pc:sldChg>
    </pc:docChg>
  </pc:docChgLst>
  <pc:docChgLst>
    <pc:chgData name="Guest User" userId="S::urn:spo:anon#14e312955569a05650883a74254e610c30df8aa93570bbb0e0ef30045d2a5bff::" providerId="AD" clId="Web-{DE05BA34-73FF-79DF-C04C-EBF89B4A44DB}"/>
    <pc:docChg chg="addSld delSld modSld">
      <pc:chgData name="Guest User" userId="S::urn:spo:anon#14e312955569a05650883a74254e610c30df8aa93570bbb0e0ef30045d2a5bff::" providerId="AD" clId="Web-{DE05BA34-73FF-79DF-C04C-EBF89B4A44DB}" dt="2022-12-19T23:05:50.708" v="135" actId="1076"/>
      <pc:docMkLst>
        <pc:docMk/>
      </pc:docMkLst>
      <pc:sldChg chg="addSp delSp modSp del">
        <pc:chgData name="Guest User" userId="S::urn:spo:anon#14e312955569a05650883a74254e610c30df8aa93570bbb0e0ef30045d2a5bff::" providerId="AD" clId="Web-{DE05BA34-73FF-79DF-C04C-EBF89B4A44DB}" dt="2022-12-19T23:05:39.488" v="134"/>
        <pc:sldMkLst>
          <pc:docMk/>
          <pc:sldMk cId="2929831884" sldId="279"/>
        </pc:sldMkLst>
        <pc:spChg chg="add del mod">
          <ac:chgData name="Guest User" userId="S::urn:spo:anon#14e312955569a05650883a74254e610c30df8aa93570bbb0e0ef30045d2a5bff::" providerId="AD" clId="Web-{DE05BA34-73FF-79DF-C04C-EBF89B4A44DB}" dt="2022-12-19T23:02:43.417" v="96"/>
          <ac:spMkLst>
            <pc:docMk/>
            <pc:sldMk cId="2929831884" sldId="279"/>
            <ac:spMk id="7" creationId="{7635FA45-B933-0831-875E-F3899A6303BD}"/>
          </ac:spMkLst>
        </pc:spChg>
        <pc:spChg chg="add del mod">
          <ac:chgData name="Guest User" userId="S::urn:spo:anon#14e312955569a05650883a74254e610c30df8aa93570bbb0e0ef30045d2a5bff::" providerId="AD" clId="Web-{DE05BA34-73FF-79DF-C04C-EBF89B4A44DB}" dt="2022-12-19T23:04:28.798" v="117"/>
          <ac:spMkLst>
            <pc:docMk/>
            <pc:sldMk cId="2929831884" sldId="279"/>
            <ac:spMk id="10" creationId="{07B8CD46-40A2-3586-3493-6A282AF6824B}"/>
          </ac:spMkLst>
        </pc:spChg>
        <pc:spChg chg="mod">
          <ac:chgData name="Guest User" userId="S::urn:spo:anon#14e312955569a05650883a74254e610c30df8aa93570bbb0e0ef30045d2a5bff::" providerId="AD" clId="Web-{DE05BA34-73FF-79DF-C04C-EBF89B4A44DB}" dt="2022-12-19T23:03:17.436" v="101" actId="20577"/>
          <ac:spMkLst>
            <pc:docMk/>
            <pc:sldMk cId="2929831884" sldId="279"/>
            <ac:spMk id="11" creationId="{60FA3B18-7BB3-DA59-EA2B-5D960DAAD0E2}"/>
          </ac:spMkLst>
        </pc:spChg>
        <pc:picChg chg="add del mod ord">
          <ac:chgData name="Guest User" userId="S::urn:spo:anon#14e312955569a05650883a74254e610c30df8aa93570bbb0e0ef30045d2a5bff::" providerId="AD" clId="Web-{DE05BA34-73FF-79DF-C04C-EBF89B4A44DB}" dt="2022-12-19T23:03:22.764" v="102"/>
          <ac:picMkLst>
            <pc:docMk/>
            <pc:sldMk cId="2929831884" sldId="279"/>
            <ac:picMk id="8" creationId="{DA44F257-B4D0-073B-5D10-97E266A2C517}"/>
          </ac:picMkLst>
        </pc:picChg>
        <pc:picChg chg="del">
          <ac:chgData name="Guest User" userId="S::urn:spo:anon#14e312955569a05650883a74254e610c30df8aa93570bbb0e0ef30045d2a5bff::" providerId="AD" clId="Web-{DE05BA34-73FF-79DF-C04C-EBF89B4A44DB}" dt="2022-12-19T23:02:33.260" v="95"/>
          <ac:picMkLst>
            <pc:docMk/>
            <pc:sldMk cId="2929831884" sldId="279"/>
            <ac:picMk id="14" creationId="{2928515B-863E-B039-4C7F-082BBD9C2CC7}"/>
          </ac:picMkLst>
        </pc:picChg>
      </pc:sldChg>
      <pc:sldChg chg="addSp delSp modSp">
        <pc:chgData name="Guest User" userId="S::urn:spo:anon#14e312955569a05650883a74254e610c30df8aa93570bbb0e0ef30045d2a5bff::" providerId="AD" clId="Web-{DE05BA34-73FF-79DF-C04C-EBF89B4A44DB}" dt="2022-12-19T22:59:23.253" v="68" actId="1076"/>
        <pc:sldMkLst>
          <pc:docMk/>
          <pc:sldMk cId="1345220565" sldId="282"/>
        </pc:sldMkLst>
        <pc:spChg chg="add mod">
          <ac:chgData name="Guest User" userId="S::urn:spo:anon#14e312955569a05650883a74254e610c30df8aa93570bbb0e0ef30045d2a5bff::" providerId="AD" clId="Web-{DE05BA34-73FF-79DF-C04C-EBF89B4A44DB}" dt="2022-12-19T22:58:55.143" v="57" actId="14100"/>
          <ac:spMkLst>
            <pc:docMk/>
            <pc:sldMk cId="1345220565" sldId="282"/>
            <ac:spMk id="3" creationId="{DB6EA573-98F8-3B4B-4CEA-12A53BF9F3CB}"/>
          </ac:spMkLst>
        </pc:spChg>
        <pc:spChg chg="add del mod">
          <ac:chgData name="Guest User" userId="S::urn:spo:anon#14e312955569a05650883a74254e610c30df8aa93570bbb0e0ef30045d2a5bff::" providerId="AD" clId="Web-{DE05BA34-73FF-79DF-C04C-EBF89B4A44DB}" dt="2022-12-19T22:59:03.924" v="61"/>
          <ac:spMkLst>
            <pc:docMk/>
            <pc:sldMk cId="1345220565" sldId="282"/>
            <ac:spMk id="9" creationId="{39B9F425-13FC-BD08-72B2-A189FF046E01}"/>
          </ac:spMkLst>
        </pc:spChg>
        <pc:spChg chg="add mod">
          <ac:chgData name="Guest User" userId="S::urn:spo:anon#14e312955569a05650883a74254e610c30df8aa93570bbb0e0ef30045d2a5bff::" providerId="AD" clId="Web-{DE05BA34-73FF-79DF-C04C-EBF89B4A44DB}" dt="2022-12-19T22:59:23.253" v="68" actId="1076"/>
          <ac:spMkLst>
            <pc:docMk/>
            <pc:sldMk cId="1345220565" sldId="282"/>
            <ac:spMk id="11" creationId="{D7151982-FCE4-4833-0782-83D4545CC149}"/>
          </ac:spMkLst>
        </pc:spChg>
      </pc:sldChg>
      <pc:sldChg chg="addSp modSp">
        <pc:chgData name="Guest User" userId="S::urn:spo:anon#14e312955569a05650883a74254e610c30df8aa93570bbb0e0ef30045d2a5bff::" providerId="AD" clId="Web-{DE05BA34-73FF-79DF-C04C-EBF89B4A44DB}" dt="2022-12-19T23:00:05.817" v="94" actId="20577"/>
        <pc:sldMkLst>
          <pc:docMk/>
          <pc:sldMk cId="1456779947" sldId="283"/>
        </pc:sldMkLst>
        <pc:spChg chg="add mod">
          <ac:chgData name="Guest User" userId="S::urn:spo:anon#14e312955569a05650883a74254e610c30df8aa93570bbb0e0ef30045d2a5bff::" providerId="AD" clId="Web-{DE05BA34-73FF-79DF-C04C-EBF89B4A44DB}" dt="2022-12-19T23:00:01.614" v="93" actId="20577"/>
          <ac:spMkLst>
            <pc:docMk/>
            <pc:sldMk cId="1456779947" sldId="283"/>
            <ac:spMk id="3" creationId="{7E1073BE-921A-B21B-E3EE-A5FD7C516764}"/>
          </ac:spMkLst>
        </pc:spChg>
        <pc:spChg chg="mod">
          <ac:chgData name="Guest User" userId="S::urn:spo:anon#14e312955569a05650883a74254e610c30df8aa93570bbb0e0ef30045d2a5bff::" providerId="AD" clId="Web-{DE05BA34-73FF-79DF-C04C-EBF89B4A44DB}" dt="2022-12-19T23:00:05.817" v="94" actId="20577"/>
          <ac:spMkLst>
            <pc:docMk/>
            <pc:sldMk cId="1456779947" sldId="283"/>
            <ac:spMk id="7" creationId="{ACB324E4-9EA0-9141-7FFC-2751795BEB9E}"/>
          </ac:spMkLst>
        </pc:spChg>
      </pc:sldChg>
      <pc:sldChg chg="addSp modSp">
        <pc:chgData name="Guest User" userId="S::urn:spo:anon#14e312955569a05650883a74254e610c30df8aa93570bbb0e0ef30045d2a5bff::" providerId="AD" clId="Web-{DE05BA34-73FF-79DF-C04C-EBF89B4A44DB}" dt="2022-12-19T22:57:41.984" v="29" actId="20577"/>
        <pc:sldMkLst>
          <pc:docMk/>
          <pc:sldMk cId="666807650" sldId="284"/>
        </pc:sldMkLst>
        <pc:spChg chg="add mod">
          <ac:chgData name="Guest User" userId="S::urn:spo:anon#14e312955569a05650883a74254e610c30df8aa93570bbb0e0ef30045d2a5bff::" providerId="AD" clId="Web-{DE05BA34-73FF-79DF-C04C-EBF89B4A44DB}" dt="2022-12-19T22:57:41.984" v="29" actId="20577"/>
          <ac:spMkLst>
            <pc:docMk/>
            <pc:sldMk cId="666807650" sldId="284"/>
            <ac:spMk id="3" creationId="{186DE150-3DFD-562B-2623-A15E0F22E03E}"/>
          </ac:spMkLst>
        </pc:spChg>
        <pc:picChg chg="mod">
          <ac:chgData name="Guest User" userId="S::urn:spo:anon#14e312955569a05650883a74254e610c30df8aa93570bbb0e0ef30045d2a5bff::" providerId="AD" clId="Web-{DE05BA34-73FF-79DF-C04C-EBF89B4A44DB}" dt="2022-12-19T22:56:58.279" v="6" actId="14100"/>
          <ac:picMkLst>
            <pc:docMk/>
            <pc:sldMk cId="666807650" sldId="284"/>
            <ac:picMk id="8" creationId="{20526E25-6B10-4788-6F4D-BDEA6AB0D6E8}"/>
          </ac:picMkLst>
        </pc:picChg>
      </pc:sldChg>
      <pc:sldChg chg="modSp">
        <pc:chgData name="Guest User" userId="S::urn:spo:anon#14e312955569a05650883a74254e610c30df8aa93570bbb0e0ef30045d2a5bff::" providerId="AD" clId="Web-{DE05BA34-73FF-79DF-C04C-EBF89B4A44DB}" dt="2022-12-19T22:54:30.581" v="2" actId="20577"/>
        <pc:sldMkLst>
          <pc:docMk/>
          <pc:sldMk cId="2968805667" sldId="286"/>
        </pc:sldMkLst>
        <pc:spChg chg="mod">
          <ac:chgData name="Guest User" userId="S::urn:spo:anon#14e312955569a05650883a74254e610c30df8aa93570bbb0e0ef30045d2a5bff::" providerId="AD" clId="Web-{DE05BA34-73FF-79DF-C04C-EBF89B4A44DB}" dt="2022-12-19T22:54:30.581" v="2" actId="20577"/>
          <ac:spMkLst>
            <pc:docMk/>
            <pc:sldMk cId="2968805667" sldId="286"/>
            <ac:spMk id="3" creationId="{72D18296-127C-99DA-4449-CDD6688E045A}"/>
          </ac:spMkLst>
        </pc:spChg>
      </pc:sldChg>
      <pc:sldChg chg="addSp delSp modSp new">
        <pc:chgData name="Guest User" userId="S::urn:spo:anon#14e312955569a05650883a74254e610c30df8aa93570bbb0e0ef30045d2a5bff::" providerId="AD" clId="Web-{DE05BA34-73FF-79DF-C04C-EBF89B4A44DB}" dt="2022-12-19T23:05:50.708" v="135" actId="1076"/>
        <pc:sldMkLst>
          <pc:docMk/>
          <pc:sldMk cId="475368008" sldId="287"/>
        </pc:sldMkLst>
        <pc:spChg chg="del">
          <ac:chgData name="Guest User" userId="S::urn:spo:anon#14e312955569a05650883a74254e610c30df8aa93570bbb0e0ef30045d2a5bff::" providerId="AD" clId="Web-{DE05BA34-73FF-79DF-C04C-EBF89B4A44DB}" dt="2022-12-19T23:03:45.281" v="107"/>
          <ac:spMkLst>
            <pc:docMk/>
            <pc:sldMk cId="475368008" sldId="287"/>
            <ac:spMk id="2" creationId="{94C18FEA-3A8E-DD9F-EAEC-6F11A1DC974F}"/>
          </ac:spMkLst>
        </pc:spChg>
        <pc:spChg chg="del">
          <ac:chgData name="Guest User" userId="S::urn:spo:anon#14e312955569a05650883a74254e610c30df8aa93570bbb0e0ef30045d2a5bff::" providerId="AD" clId="Web-{DE05BA34-73FF-79DF-C04C-EBF89B4A44DB}" dt="2022-12-19T23:03:27.577" v="104"/>
          <ac:spMkLst>
            <pc:docMk/>
            <pc:sldMk cId="475368008" sldId="287"/>
            <ac:spMk id="3" creationId="{72BEAD7B-8F3F-2CAD-9AED-8B3940E0E5A9}"/>
          </ac:spMkLst>
        </pc:spChg>
        <pc:spChg chg="add mod">
          <ac:chgData name="Guest User" userId="S::urn:spo:anon#14e312955569a05650883a74254e610c30df8aa93570bbb0e0ef30045d2a5bff::" providerId="AD" clId="Web-{DE05BA34-73FF-79DF-C04C-EBF89B4A44DB}" dt="2022-12-19T23:04:01.797" v="114" actId="20577"/>
          <ac:spMkLst>
            <pc:docMk/>
            <pc:sldMk cId="475368008" sldId="287"/>
            <ac:spMk id="8" creationId="{0B7599A1-5EDC-6E8A-8091-61B1F38EDFA9}"/>
          </ac:spMkLst>
        </pc:spChg>
        <pc:spChg chg="add del mod">
          <ac:chgData name="Guest User" userId="S::urn:spo:anon#14e312955569a05650883a74254e610c30df8aa93570bbb0e0ef30045d2a5bff::" providerId="AD" clId="Web-{DE05BA34-73FF-79DF-C04C-EBF89B4A44DB}" dt="2022-12-19T23:03:49.046" v="110"/>
          <ac:spMkLst>
            <pc:docMk/>
            <pc:sldMk cId="475368008" sldId="287"/>
            <ac:spMk id="10" creationId="{48DA3FD0-99D0-9832-C463-9CAA6342617D}"/>
          </ac:spMkLst>
        </pc:spChg>
        <pc:spChg chg="add mod">
          <ac:chgData name="Guest User" userId="S::urn:spo:anon#14e312955569a05650883a74254e610c30df8aa93570bbb0e0ef30045d2a5bff::" providerId="AD" clId="Web-{DE05BA34-73FF-79DF-C04C-EBF89B4A44DB}" dt="2022-12-19T23:04:14.750" v="116"/>
          <ac:spMkLst>
            <pc:docMk/>
            <pc:sldMk cId="475368008" sldId="287"/>
            <ac:spMk id="11" creationId="{92757CC8-F22D-A645-3D3A-84E47F401256}"/>
          </ac:spMkLst>
        </pc:spChg>
        <pc:spChg chg="add del mod">
          <ac:chgData name="Guest User" userId="S::urn:spo:anon#14e312955569a05650883a74254e610c30df8aa93570bbb0e0ef30045d2a5bff::" providerId="AD" clId="Web-{DE05BA34-73FF-79DF-C04C-EBF89B4A44DB}" dt="2022-12-19T23:05:22.675" v="131"/>
          <ac:spMkLst>
            <pc:docMk/>
            <pc:sldMk cId="475368008" sldId="287"/>
            <ac:spMk id="12" creationId="{3633C2EC-2971-1C71-C41C-4BCBF6A3E071}"/>
          </ac:spMkLst>
        </pc:spChg>
        <pc:spChg chg="add mod">
          <ac:chgData name="Guest User" userId="S::urn:spo:anon#14e312955569a05650883a74254e610c30df8aa93570bbb0e0ef30045d2a5bff::" providerId="AD" clId="Web-{DE05BA34-73FF-79DF-C04C-EBF89B4A44DB}" dt="2022-12-19T23:05:11.799" v="128" actId="1076"/>
          <ac:spMkLst>
            <pc:docMk/>
            <pc:sldMk cId="475368008" sldId="287"/>
            <ac:spMk id="14" creationId="{41CC2F00-2183-2A2B-358B-22FC75559694}"/>
          </ac:spMkLst>
        </pc:spChg>
        <pc:spChg chg="add mod">
          <ac:chgData name="Guest User" userId="S::urn:spo:anon#14e312955569a05650883a74254e610c30df8aa93570bbb0e0ef30045d2a5bff::" providerId="AD" clId="Web-{DE05BA34-73FF-79DF-C04C-EBF89B4A44DB}" dt="2022-12-19T23:05:33.519" v="133" actId="1076"/>
          <ac:spMkLst>
            <pc:docMk/>
            <pc:sldMk cId="475368008" sldId="287"/>
            <ac:spMk id="16" creationId="{D6F887DE-DF30-94C1-2D19-FDF999B92933}"/>
          </ac:spMkLst>
        </pc:spChg>
        <pc:picChg chg="add mod ord">
          <ac:chgData name="Guest User" userId="S::urn:spo:anon#14e312955569a05650883a74254e610c30df8aa93570bbb0e0ef30045d2a5bff::" providerId="AD" clId="Web-{DE05BA34-73FF-79DF-C04C-EBF89B4A44DB}" dt="2022-12-19T23:05:50.708" v="135" actId="1076"/>
          <ac:picMkLst>
            <pc:docMk/>
            <pc:sldMk cId="475368008" sldId="287"/>
            <ac:picMk id="6" creationId="{D3936853-7B35-CE67-0771-72264E44BC22}"/>
          </ac:picMkLst>
        </pc:picChg>
      </pc:sldChg>
    </pc:docChg>
  </pc:docChgLst>
  <pc:docChgLst>
    <pc:chgData name="Guest User" userId="S::urn:spo:anon#14e312955569a05650883a74254e610c30df8aa93570bbb0e0ef30045d2a5bff::" providerId="AD" clId="Web-{C648A8F5-EE8C-D1A3-1E5B-B8D29A650C67}"/>
    <pc:docChg chg="addSld delSld modSld sldOrd">
      <pc:chgData name="Guest User" userId="S::urn:spo:anon#14e312955569a05650883a74254e610c30df8aa93570bbb0e0ef30045d2a5bff::" providerId="AD" clId="Web-{C648A8F5-EE8C-D1A3-1E5B-B8D29A650C67}" dt="2022-12-19T22:26:34.740" v="481" actId="1076"/>
      <pc:docMkLst>
        <pc:docMk/>
      </pc:docMkLst>
      <pc:sldChg chg="modSp">
        <pc:chgData name="Guest User" userId="S::urn:spo:anon#14e312955569a05650883a74254e610c30df8aa93570bbb0e0ef30045d2a5bff::" providerId="AD" clId="Web-{C648A8F5-EE8C-D1A3-1E5B-B8D29A650C67}" dt="2022-12-19T21:17:14.989" v="13" actId="20577"/>
        <pc:sldMkLst>
          <pc:docMk/>
          <pc:sldMk cId="2663784176" sldId="258"/>
        </pc:sldMkLst>
        <pc:spChg chg="mod">
          <ac:chgData name="Guest User" userId="S::urn:spo:anon#14e312955569a05650883a74254e610c30df8aa93570bbb0e0ef30045d2a5bff::" providerId="AD" clId="Web-{C648A8F5-EE8C-D1A3-1E5B-B8D29A650C67}" dt="2022-12-19T21:17:14.989" v="13" actId="20577"/>
          <ac:spMkLst>
            <pc:docMk/>
            <pc:sldMk cId="2663784176" sldId="258"/>
            <ac:spMk id="3" creationId="{78C13136-A055-DA12-4BF0-8773E0350E3A}"/>
          </ac:spMkLst>
        </pc:spChg>
      </pc:sldChg>
      <pc:sldChg chg="modSp">
        <pc:chgData name="Guest User" userId="S::urn:spo:anon#14e312955569a05650883a74254e610c30df8aa93570bbb0e0ef30045d2a5bff::" providerId="AD" clId="Web-{C648A8F5-EE8C-D1A3-1E5B-B8D29A650C67}" dt="2022-12-19T21:16:18.954" v="2" actId="20577"/>
        <pc:sldMkLst>
          <pc:docMk/>
          <pc:sldMk cId="1307884699" sldId="270"/>
        </pc:sldMkLst>
        <pc:spChg chg="mod">
          <ac:chgData name="Guest User" userId="S::urn:spo:anon#14e312955569a05650883a74254e610c30df8aa93570bbb0e0ef30045d2a5bff::" providerId="AD" clId="Web-{C648A8F5-EE8C-D1A3-1E5B-B8D29A650C67}" dt="2022-12-19T21:16:18.954" v="2" actId="20577"/>
          <ac:spMkLst>
            <pc:docMk/>
            <pc:sldMk cId="1307884699" sldId="270"/>
            <ac:spMk id="3" creationId="{67D45070-5C77-E0BA-A375-D97F44D13A49}"/>
          </ac:spMkLst>
        </pc:spChg>
      </pc:sldChg>
      <pc:sldChg chg="addSp delSp modSp del">
        <pc:chgData name="Guest User" userId="S::urn:spo:anon#14e312955569a05650883a74254e610c30df8aa93570bbb0e0ef30045d2a5bff::" providerId="AD" clId="Web-{C648A8F5-EE8C-D1A3-1E5B-B8D29A650C67}" dt="2022-12-19T21:46:46.170" v="71"/>
        <pc:sldMkLst>
          <pc:docMk/>
          <pc:sldMk cId="2336389181" sldId="271"/>
        </pc:sldMkLst>
        <pc:spChg chg="mod">
          <ac:chgData name="Guest User" userId="S::urn:spo:anon#14e312955569a05650883a74254e610c30df8aa93570bbb0e0ef30045d2a5bff::" providerId="AD" clId="Web-{C648A8F5-EE8C-D1A3-1E5B-B8D29A650C67}" dt="2022-12-19T21:38:43.904" v="24" actId="20577"/>
          <ac:spMkLst>
            <pc:docMk/>
            <pc:sldMk cId="2336389181" sldId="271"/>
            <ac:spMk id="2" creationId="{F7B5D933-8967-4ABD-125D-B547E388BCF1}"/>
          </ac:spMkLst>
        </pc:spChg>
        <pc:spChg chg="add mod">
          <ac:chgData name="Guest User" userId="S::urn:spo:anon#14e312955569a05650883a74254e610c30df8aa93570bbb0e0ef30045d2a5bff::" providerId="AD" clId="Web-{C648A8F5-EE8C-D1A3-1E5B-B8D29A650C67}" dt="2022-12-19T21:45:27.275" v="69"/>
          <ac:spMkLst>
            <pc:docMk/>
            <pc:sldMk cId="2336389181" sldId="271"/>
            <ac:spMk id="7" creationId="{06EA535E-93BD-54BB-C63E-23B775F49489}"/>
          </ac:spMkLst>
        </pc:spChg>
        <pc:picChg chg="del">
          <ac:chgData name="Guest User" userId="S::urn:spo:anon#14e312955569a05650883a74254e610c30df8aa93570bbb0e0ef30045d2a5bff::" providerId="AD" clId="Web-{C648A8F5-EE8C-D1A3-1E5B-B8D29A650C67}" dt="2022-12-19T21:45:27.275" v="69"/>
          <ac:picMkLst>
            <pc:docMk/>
            <pc:sldMk cId="2336389181" sldId="271"/>
            <ac:picMk id="6" creationId="{C798E76E-C36C-008D-2084-4FCB80392B6B}"/>
          </ac:picMkLst>
        </pc:picChg>
        <pc:picChg chg="del">
          <ac:chgData name="Guest User" userId="S::urn:spo:anon#14e312955569a05650883a74254e610c30df8aa93570bbb0e0ef30045d2a5bff::" providerId="AD" clId="Web-{C648A8F5-EE8C-D1A3-1E5B-B8D29A650C67}" dt="2022-12-19T21:45:29.462" v="70"/>
          <ac:picMkLst>
            <pc:docMk/>
            <pc:sldMk cId="2336389181" sldId="271"/>
            <ac:picMk id="8" creationId="{235C69F6-8C55-2BEC-3785-6924F8F5E8F3}"/>
          </ac:picMkLst>
        </pc:picChg>
      </pc:sldChg>
      <pc:sldChg chg="modSp">
        <pc:chgData name="Guest User" userId="S::urn:spo:anon#14e312955569a05650883a74254e610c30df8aa93570bbb0e0ef30045d2a5bff::" providerId="AD" clId="Web-{C648A8F5-EE8C-D1A3-1E5B-B8D29A650C67}" dt="2022-12-19T22:18:05.441" v="476" actId="20577"/>
        <pc:sldMkLst>
          <pc:docMk/>
          <pc:sldMk cId="3741652684" sldId="275"/>
        </pc:sldMkLst>
        <pc:spChg chg="mod">
          <ac:chgData name="Guest User" userId="S::urn:spo:anon#14e312955569a05650883a74254e610c30df8aa93570bbb0e0ef30045d2a5bff::" providerId="AD" clId="Web-{C648A8F5-EE8C-D1A3-1E5B-B8D29A650C67}" dt="2022-12-19T22:18:05.441" v="476" actId="20577"/>
          <ac:spMkLst>
            <pc:docMk/>
            <pc:sldMk cId="3741652684" sldId="275"/>
            <ac:spMk id="3" creationId="{DF0E2F39-3FB1-6F0F-F764-F2F8B520791F}"/>
          </ac:spMkLst>
        </pc:spChg>
      </pc:sldChg>
      <pc:sldChg chg="addSp delSp modSp new">
        <pc:chgData name="Guest User" userId="S::urn:spo:anon#14e312955569a05650883a74254e610c30df8aa93570bbb0e0ef30045d2a5bff::" providerId="AD" clId="Web-{C648A8F5-EE8C-D1A3-1E5B-B8D29A650C67}" dt="2022-12-19T22:15:09.585" v="455" actId="20577"/>
        <pc:sldMkLst>
          <pc:docMk/>
          <pc:sldMk cId="1345220565" sldId="282"/>
        </pc:sldMkLst>
        <pc:spChg chg="del">
          <ac:chgData name="Guest User" userId="S::urn:spo:anon#14e312955569a05650883a74254e610c30df8aa93570bbb0e0ef30045d2a5bff::" providerId="AD" clId="Web-{C648A8F5-EE8C-D1A3-1E5B-B8D29A650C67}" dt="2022-12-19T21:39:01.749" v="28"/>
          <ac:spMkLst>
            <pc:docMk/>
            <pc:sldMk cId="1345220565" sldId="282"/>
            <ac:spMk id="2" creationId="{BE2BD387-D0BA-2AAF-7C93-65506C1A60BC}"/>
          </ac:spMkLst>
        </pc:spChg>
        <pc:spChg chg="del">
          <ac:chgData name="Guest User" userId="S::urn:spo:anon#14e312955569a05650883a74254e610c30df8aa93570bbb0e0ef30045d2a5bff::" providerId="AD" clId="Web-{C648A8F5-EE8C-D1A3-1E5B-B8D29A650C67}" dt="2022-12-19T21:38:51.748" v="26"/>
          <ac:spMkLst>
            <pc:docMk/>
            <pc:sldMk cId="1345220565" sldId="282"/>
            <ac:spMk id="3" creationId="{4F1D374A-7FF8-7B2F-7E03-9814EDE90A33}"/>
          </ac:spMkLst>
        </pc:spChg>
        <pc:spChg chg="add mod">
          <ac:chgData name="Guest User" userId="S::urn:spo:anon#14e312955569a05650883a74254e610c30df8aa93570bbb0e0ef30045d2a5bff::" providerId="AD" clId="Web-{C648A8F5-EE8C-D1A3-1E5B-B8D29A650C67}" dt="2022-12-19T21:49:45.307" v="90" actId="20577"/>
          <ac:spMkLst>
            <pc:docMk/>
            <pc:sldMk cId="1345220565" sldId="282"/>
            <ac:spMk id="8" creationId="{FF13D18F-33EE-8876-1029-EC95358F7F76}"/>
          </ac:spMkLst>
        </pc:spChg>
        <pc:spChg chg="add mod">
          <ac:chgData name="Guest User" userId="S::urn:spo:anon#14e312955569a05650883a74254e610c30df8aa93570bbb0e0ef30045d2a5bff::" providerId="AD" clId="Web-{C648A8F5-EE8C-D1A3-1E5B-B8D29A650C67}" dt="2022-12-19T22:15:09.585" v="455" actId="20577"/>
          <ac:spMkLst>
            <pc:docMk/>
            <pc:sldMk cId="1345220565" sldId="282"/>
            <ac:spMk id="10" creationId="{6F49FBAB-0BA8-9FBC-42A4-124EC2B33EED}"/>
          </ac:spMkLst>
        </pc:spChg>
        <pc:spChg chg="add del">
          <ac:chgData name="Guest User" userId="S::urn:spo:anon#14e312955569a05650883a74254e610c30df8aa93570bbb0e0ef30045d2a5bff::" providerId="AD" clId="Web-{C648A8F5-EE8C-D1A3-1E5B-B8D29A650C67}" dt="2022-12-19T22:14:43.255" v="450"/>
          <ac:spMkLst>
            <pc:docMk/>
            <pc:sldMk cId="1345220565" sldId="282"/>
            <ac:spMk id="12" creationId="{E1DA54A2-C07A-0169-6B9F-6074D96950C2}"/>
          </ac:spMkLst>
        </pc:spChg>
        <pc:picChg chg="add mod ord">
          <ac:chgData name="Guest User" userId="S::urn:spo:anon#14e312955569a05650883a74254e610c30df8aa93570bbb0e0ef30045d2a5bff::" providerId="AD" clId="Web-{C648A8F5-EE8C-D1A3-1E5B-B8D29A650C67}" dt="2022-12-19T21:38:51.748" v="26"/>
          <ac:picMkLst>
            <pc:docMk/>
            <pc:sldMk cId="1345220565" sldId="282"/>
            <ac:picMk id="6" creationId="{1BA779EB-93D4-6E20-870A-A10F7175587D}"/>
          </ac:picMkLst>
        </pc:picChg>
      </pc:sldChg>
      <pc:sldChg chg="addSp delSp modSp new">
        <pc:chgData name="Guest User" userId="S::urn:spo:anon#14e312955569a05650883a74254e610c30df8aa93570bbb0e0ef30045d2a5bff::" providerId="AD" clId="Web-{C648A8F5-EE8C-D1A3-1E5B-B8D29A650C67}" dt="2022-12-19T22:26:34.740" v="481" actId="1076"/>
        <pc:sldMkLst>
          <pc:docMk/>
          <pc:sldMk cId="1456779947" sldId="283"/>
        </pc:sldMkLst>
        <pc:spChg chg="del">
          <ac:chgData name="Guest User" userId="S::urn:spo:anon#14e312955569a05650883a74254e610c30df8aa93570bbb0e0ef30045d2a5bff::" providerId="AD" clId="Web-{C648A8F5-EE8C-D1A3-1E5B-B8D29A650C67}" dt="2022-12-19T21:49:54.842" v="92"/>
          <ac:spMkLst>
            <pc:docMk/>
            <pc:sldMk cId="1456779947" sldId="283"/>
            <ac:spMk id="2" creationId="{BA3B8B07-5EB4-3988-1B00-3FB8970A0BFC}"/>
          </ac:spMkLst>
        </pc:spChg>
        <pc:spChg chg="add del mod">
          <ac:chgData name="Guest User" userId="S::urn:spo:anon#14e312955569a05650883a74254e610c30df8aa93570bbb0e0ef30045d2a5bff::" providerId="AD" clId="Web-{C648A8F5-EE8C-D1A3-1E5B-B8D29A650C67}" dt="2022-12-19T21:56:14.634" v="154"/>
          <ac:spMkLst>
            <pc:docMk/>
            <pc:sldMk cId="1456779947" sldId="283"/>
            <ac:spMk id="3" creationId="{3DB59C2C-19E7-765E-83BB-A988FA70BD3F}"/>
          </ac:spMkLst>
        </pc:spChg>
        <pc:spChg chg="add mod">
          <ac:chgData name="Guest User" userId="S::urn:spo:anon#14e312955569a05650883a74254e610c30df8aa93570bbb0e0ef30045d2a5bff::" providerId="AD" clId="Web-{C648A8F5-EE8C-D1A3-1E5B-B8D29A650C67}" dt="2022-12-19T21:50:19.516" v="103" actId="20577"/>
          <ac:spMkLst>
            <pc:docMk/>
            <pc:sldMk cId="1456779947" sldId="283"/>
            <ac:spMk id="7" creationId="{ACB324E4-9EA0-9141-7FFC-2751795BEB9E}"/>
          </ac:spMkLst>
        </pc:spChg>
        <pc:spChg chg="add mod">
          <ac:chgData name="Guest User" userId="S::urn:spo:anon#14e312955569a05650883a74254e610c30df8aa93570bbb0e0ef30045d2a5bff::" providerId="AD" clId="Web-{C648A8F5-EE8C-D1A3-1E5B-B8D29A650C67}" dt="2022-12-19T22:09:41.829" v="377" actId="20577"/>
          <ac:spMkLst>
            <pc:docMk/>
            <pc:sldMk cId="1456779947" sldId="283"/>
            <ac:spMk id="21" creationId="{C5A2651A-F28F-719E-ABBA-626714181B0A}"/>
          </ac:spMkLst>
        </pc:spChg>
        <pc:spChg chg="add del mod">
          <ac:chgData name="Guest User" userId="S::urn:spo:anon#14e312955569a05650883a74254e610c30df8aa93570bbb0e0ef30045d2a5bff::" providerId="AD" clId="Web-{C648A8F5-EE8C-D1A3-1E5B-B8D29A650C67}" dt="2022-12-19T22:26:22.161" v="478"/>
          <ac:spMkLst>
            <pc:docMk/>
            <pc:sldMk cId="1456779947" sldId="283"/>
            <ac:spMk id="23" creationId="{D2B766AB-2810-6B02-97A6-41339F6800DD}"/>
          </ac:spMkLst>
        </pc:spChg>
        <pc:graphicFrameChg chg="add del mod ord modGraphic">
          <ac:chgData name="Guest User" userId="S::urn:spo:anon#14e312955569a05650883a74254e610c30df8aa93570bbb0e0ef30045d2a5bff::" providerId="AD" clId="Web-{C648A8F5-EE8C-D1A3-1E5B-B8D29A650C67}" dt="2022-12-19T21:55:31.818" v="151"/>
          <ac:graphicFrameMkLst>
            <pc:docMk/>
            <pc:sldMk cId="1456779947" sldId="283"/>
            <ac:graphicFrameMk id="10" creationId="{CE565C3F-FA0E-F016-FDD8-AFC78153F5ED}"/>
          </ac:graphicFrameMkLst>
        </pc:graphicFrameChg>
        <pc:picChg chg="add del mod">
          <ac:chgData name="Guest User" userId="S::urn:spo:anon#14e312955569a05650883a74254e610c30df8aa93570bbb0e0ef30045d2a5bff::" providerId="AD" clId="Web-{C648A8F5-EE8C-D1A3-1E5B-B8D29A650C67}" dt="2022-12-19T21:55:29.490" v="149"/>
          <ac:picMkLst>
            <pc:docMk/>
            <pc:sldMk cId="1456779947" sldId="283"/>
            <ac:picMk id="9" creationId="{F42C8D70-B972-C3E6-4677-C18917B67687}"/>
          </ac:picMkLst>
        </pc:picChg>
        <pc:picChg chg="add del">
          <ac:chgData name="Guest User" userId="S::urn:spo:anon#14e312955569a05650883a74254e610c30df8aa93570bbb0e0ef30045d2a5bff::" providerId="AD" clId="Web-{C648A8F5-EE8C-D1A3-1E5B-B8D29A650C67}" dt="2022-12-19T21:56:13.353" v="153"/>
          <ac:picMkLst>
            <pc:docMk/>
            <pc:sldMk cId="1456779947" sldId="283"/>
            <ac:picMk id="18" creationId="{2D54A3B9-288D-B801-B4AE-B53181E565F1}"/>
          </ac:picMkLst>
        </pc:picChg>
        <pc:picChg chg="add del mod ord">
          <ac:chgData name="Guest User" userId="S::urn:spo:anon#14e312955569a05650883a74254e610c30df8aa93570bbb0e0ef30045d2a5bff::" providerId="AD" clId="Web-{C648A8F5-EE8C-D1A3-1E5B-B8D29A650C67}" dt="2022-12-19T22:26:14.098" v="477"/>
          <ac:picMkLst>
            <pc:docMk/>
            <pc:sldMk cId="1456779947" sldId="283"/>
            <ac:picMk id="19" creationId="{22AC7F38-1E07-8D39-F581-8B29921C8CCD}"/>
          </ac:picMkLst>
        </pc:picChg>
        <pc:picChg chg="add mod ord">
          <ac:chgData name="Guest User" userId="S::urn:spo:anon#14e312955569a05650883a74254e610c30df8aa93570bbb0e0ef30045d2a5bff::" providerId="AD" clId="Web-{C648A8F5-EE8C-D1A3-1E5B-B8D29A650C67}" dt="2022-12-19T22:26:34.740" v="481" actId="1076"/>
          <ac:picMkLst>
            <pc:docMk/>
            <pc:sldMk cId="1456779947" sldId="283"/>
            <ac:picMk id="24" creationId="{94A5D4B9-CEDA-BFCB-4E99-FAF011847F51}"/>
          </ac:picMkLst>
        </pc:picChg>
      </pc:sldChg>
      <pc:sldChg chg="addSp delSp modSp new ord">
        <pc:chgData name="Guest User" userId="S::urn:spo:anon#14e312955569a05650883a74254e610c30df8aa93570bbb0e0ef30045d2a5bff::" providerId="AD" clId="Web-{C648A8F5-EE8C-D1A3-1E5B-B8D29A650C67}" dt="2022-12-19T22:06:47.302" v="280"/>
        <pc:sldMkLst>
          <pc:docMk/>
          <pc:sldMk cId="666807650" sldId="284"/>
        </pc:sldMkLst>
        <pc:spChg chg="del">
          <ac:chgData name="Guest User" userId="S::urn:spo:anon#14e312955569a05650883a74254e610c30df8aa93570bbb0e0ef30045d2a5bff::" providerId="AD" clId="Web-{C648A8F5-EE8C-D1A3-1E5B-B8D29A650C67}" dt="2022-12-19T21:59:43.492" v="158"/>
          <ac:spMkLst>
            <pc:docMk/>
            <pc:sldMk cId="666807650" sldId="284"/>
            <ac:spMk id="2" creationId="{3D4CCB6F-1570-3C20-4009-A08925291924}"/>
          </ac:spMkLst>
        </pc:spChg>
        <pc:spChg chg="del">
          <ac:chgData name="Guest User" userId="S::urn:spo:anon#14e312955569a05650883a74254e610c30df8aa93570bbb0e0ef30045d2a5bff::" providerId="AD" clId="Web-{C648A8F5-EE8C-D1A3-1E5B-B8D29A650C67}" dt="2022-12-19T22:01:02.013" v="174"/>
          <ac:spMkLst>
            <pc:docMk/>
            <pc:sldMk cId="666807650" sldId="284"/>
            <ac:spMk id="3" creationId="{B31EFFA6-FFFD-6955-93AA-5FBF4A1D2209}"/>
          </ac:spMkLst>
        </pc:spChg>
        <pc:spChg chg="add mod">
          <ac:chgData name="Guest User" userId="S::urn:spo:anon#14e312955569a05650883a74254e610c30df8aa93570bbb0e0ef30045d2a5bff::" providerId="AD" clId="Web-{C648A8F5-EE8C-D1A3-1E5B-B8D29A650C67}" dt="2022-12-19T22:00:27.745" v="173" actId="20577"/>
          <ac:spMkLst>
            <pc:docMk/>
            <pc:sldMk cId="666807650" sldId="284"/>
            <ac:spMk id="7" creationId="{FBDA18C2-2DE5-E559-7260-DA818512B8D8}"/>
          </ac:spMkLst>
        </pc:spChg>
        <pc:spChg chg="add mod">
          <ac:chgData name="Guest User" userId="S::urn:spo:anon#14e312955569a05650883a74254e610c30df8aa93570bbb0e0ef30045d2a5bff::" providerId="AD" clId="Web-{C648A8F5-EE8C-D1A3-1E5B-B8D29A650C67}" dt="2022-12-19T22:06:27.207" v="279" actId="20577"/>
          <ac:spMkLst>
            <pc:docMk/>
            <pc:sldMk cId="666807650" sldId="284"/>
            <ac:spMk id="10" creationId="{4F0775ED-B32C-24EA-FE43-0463AEFC2765}"/>
          </ac:spMkLst>
        </pc:spChg>
        <pc:picChg chg="add mod ord">
          <ac:chgData name="Guest User" userId="S::urn:spo:anon#14e312955569a05650883a74254e610c30df8aa93570bbb0e0ef30045d2a5bff::" providerId="AD" clId="Web-{C648A8F5-EE8C-D1A3-1E5B-B8D29A650C67}" dt="2022-12-19T22:05:21.593" v="265" actId="14100"/>
          <ac:picMkLst>
            <pc:docMk/>
            <pc:sldMk cId="666807650" sldId="284"/>
            <ac:picMk id="8" creationId="{20526E25-6B10-4788-6F4D-BDEA6AB0D6E8}"/>
          </ac:picMkLst>
        </pc:picChg>
      </pc:sldChg>
      <pc:sldChg chg="addSp delSp modSp new add del ord">
        <pc:chgData name="Guest User" userId="S::urn:spo:anon#14e312955569a05650883a74254e610c30df8aa93570bbb0e0ef30045d2a5bff::" providerId="AD" clId="Web-{C648A8F5-EE8C-D1A3-1E5B-B8D29A650C67}" dt="2022-12-19T22:15:10.992" v="456"/>
        <pc:sldMkLst>
          <pc:docMk/>
          <pc:sldMk cId="1074033942" sldId="285"/>
        </pc:sldMkLst>
        <pc:spChg chg="del">
          <ac:chgData name="Guest User" userId="S::urn:spo:anon#14e312955569a05650883a74254e610c30df8aa93570bbb0e0ef30045d2a5bff::" providerId="AD" clId="Web-{C648A8F5-EE8C-D1A3-1E5B-B8D29A650C67}" dt="2022-12-19T22:09:56.314" v="381"/>
          <ac:spMkLst>
            <pc:docMk/>
            <pc:sldMk cId="1074033942" sldId="285"/>
            <ac:spMk id="2" creationId="{352C4CF4-93B5-607F-9DE1-FDD34C4BDFD1}"/>
          </ac:spMkLst>
        </pc:spChg>
        <pc:spChg chg="mod">
          <ac:chgData name="Guest User" userId="S::urn:spo:anon#14e312955569a05650883a74254e610c30df8aa93570bbb0e0ef30045d2a5bff::" providerId="AD" clId="Web-{C648A8F5-EE8C-D1A3-1E5B-B8D29A650C67}" dt="2022-12-19T22:14:22.817" v="446" actId="20577"/>
          <ac:spMkLst>
            <pc:docMk/>
            <pc:sldMk cId="1074033942" sldId="285"/>
            <ac:spMk id="3" creationId="{CB5DB188-8F17-A506-B9E7-A416F8C9B79D}"/>
          </ac:spMkLst>
        </pc:spChg>
        <pc:spChg chg="add">
          <ac:chgData name="Guest User" userId="S::urn:spo:anon#14e312955569a05650883a74254e610c30df8aa93570bbb0e0ef30045d2a5bff::" providerId="AD" clId="Web-{C648A8F5-EE8C-D1A3-1E5B-B8D29A650C67}" dt="2022-12-19T22:09:49.955" v="379"/>
          <ac:spMkLst>
            <pc:docMk/>
            <pc:sldMk cId="1074033942" sldId="285"/>
            <ac:spMk id="7" creationId="{8D09DC07-CBB2-7E5E-CD48-702220CC5664}"/>
          </ac:spMkLst>
        </pc:spChg>
      </pc:sldChg>
    </pc:docChg>
  </pc:docChgLst>
  <pc:docChgLst>
    <pc:chgData name="Nedas Janušauskas" userId="S::nedas.janusauskas@mif.stud.vu.lt::df4e6aec-44e0-4c2f-a1e8-74b8f1853aa9" providerId="AD" clId="Web-{9CB69B09-A18B-81A6-BF2A-3B2927B4CE17}"/>
    <pc:docChg chg="modSld">
      <pc:chgData name="Nedas Janušauskas" userId="S::nedas.janusauskas@mif.stud.vu.lt::df4e6aec-44e0-4c2f-a1e8-74b8f1853aa9" providerId="AD" clId="Web-{9CB69B09-A18B-81A6-BF2A-3B2927B4CE17}" dt="2022-12-19T15:22:03.279" v="9" actId="20577"/>
      <pc:docMkLst>
        <pc:docMk/>
      </pc:docMkLst>
      <pc:sldChg chg="modSp">
        <pc:chgData name="Nedas Janušauskas" userId="S::nedas.janusauskas@mif.stud.vu.lt::df4e6aec-44e0-4c2f-a1e8-74b8f1853aa9" providerId="AD" clId="Web-{9CB69B09-A18B-81A6-BF2A-3B2927B4CE17}" dt="2022-12-19T15:22:03.279" v="9" actId="20577"/>
        <pc:sldMkLst>
          <pc:docMk/>
          <pc:sldMk cId="4202983703" sldId="268"/>
        </pc:sldMkLst>
        <pc:spChg chg="mod">
          <ac:chgData name="Nedas Janušauskas" userId="S::nedas.janusauskas@mif.stud.vu.lt::df4e6aec-44e0-4c2f-a1e8-74b8f1853aa9" providerId="AD" clId="Web-{9CB69B09-A18B-81A6-BF2A-3B2927B4CE17}" dt="2022-12-19T15:22:03.279" v="9" actId="20577"/>
          <ac:spMkLst>
            <pc:docMk/>
            <pc:sldMk cId="4202983703" sldId="268"/>
            <ac:spMk id="2" creationId="{CE3C95E2-4278-C2B1-692A-3019A6B010AF}"/>
          </ac:spMkLst>
        </pc:spChg>
      </pc:sldChg>
    </pc:docChg>
  </pc:docChgLst>
  <pc:docChgLst>
    <pc:chgData name="Nedas Janušauskas" userId="S::nedas.janusauskas@mif.stud.vu.lt::df4e6aec-44e0-4c2f-a1e8-74b8f1853aa9" providerId="AD" clId="Web-{243CDE5E-3AA1-1870-6772-5D16A60B4D7D}"/>
    <pc:docChg chg="addSld delSld modSld addMainMaster delMainMaster">
      <pc:chgData name="Nedas Janušauskas" userId="S::nedas.janusauskas@mif.stud.vu.lt::df4e6aec-44e0-4c2f-a1e8-74b8f1853aa9" providerId="AD" clId="Web-{243CDE5E-3AA1-1870-6772-5D16A60B4D7D}" dt="2022-12-19T17:18:04.994" v="288" actId="1076"/>
      <pc:docMkLst>
        <pc:docMk/>
      </pc:docMkLst>
      <pc:sldChg chg="modSp mod modClrScheme chgLayout">
        <pc:chgData name="Nedas Janušauskas" userId="S::nedas.janusauskas@mif.stud.vu.lt::df4e6aec-44e0-4c2f-a1e8-74b8f1853aa9" providerId="AD" clId="Web-{243CDE5E-3AA1-1870-6772-5D16A60B4D7D}" dt="2022-12-19T17:17:42.697" v="286"/>
        <pc:sldMkLst>
          <pc:docMk/>
          <pc:sldMk cId="424736396" sldId="256"/>
        </pc:sldMkLst>
        <pc:spChg chg="mod ord">
          <ac:chgData name="Nedas Janušauskas" userId="S::nedas.janusauskas@mif.stud.vu.lt::df4e6aec-44e0-4c2f-a1e8-74b8f1853aa9" providerId="AD" clId="Web-{243CDE5E-3AA1-1870-6772-5D16A60B4D7D}" dt="2022-12-19T17:17:42.697" v="286"/>
          <ac:spMkLst>
            <pc:docMk/>
            <pc:sldMk cId="424736396" sldId="256"/>
            <ac:spMk id="2" creationId="{00000000-0000-0000-0000-000000000000}"/>
          </ac:spMkLst>
        </pc:spChg>
        <pc:spChg chg="mod ord">
          <ac:chgData name="Nedas Janušauskas" userId="S::nedas.janusauskas@mif.stud.vu.lt::df4e6aec-44e0-4c2f-a1e8-74b8f1853aa9" providerId="AD" clId="Web-{243CDE5E-3AA1-1870-6772-5D16A60B4D7D}" dt="2022-12-19T17:17:42.697" v="286"/>
          <ac:spMkLst>
            <pc:docMk/>
            <pc:sldMk cId="424736396" sldId="256"/>
            <ac:spMk id="3" creationId="{00000000-0000-0000-0000-000000000000}"/>
          </ac:spMkLst>
        </pc:spChg>
        <pc:spChg chg="mod ord">
          <ac:chgData name="Nedas Janušauskas" userId="S::nedas.janusauskas@mif.stud.vu.lt::df4e6aec-44e0-4c2f-a1e8-74b8f1853aa9" providerId="AD" clId="Web-{243CDE5E-3AA1-1870-6772-5D16A60B4D7D}" dt="2022-12-19T17:17:42.697" v="286"/>
          <ac:spMkLst>
            <pc:docMk/>
            <pc:sldMk cId="424736396" sldId="256"/>
            <ac:spMk id="9" creationId="{5E5B1B43-C8F4-6E25-02A9-409F367376EA}"/>
          </ac:spMkLst>
        </pc:spChg>
      </pc:sldChg>
      <pc:sldChg chg="modSp mod modClrScheme chgLayout">
        <pc:chgData name="Nedas Janušauskas" userId="S::nedas.janusauskas@mif.stud.vu.lt::df4e6aec-44e0-4c2f-a1e8-74b8f1853aa9" providerId="AD" clId="Web-{243CDE5E-3AA1-1870-6772-5D16A60B4D7D}" dt="2022-12-19T17:17:42.697" v="286"/>
        <pc:sldMkLst>
          <pc:docMk/>
          <pc:sldMk cId="2663784176" sldId="258"/>
        </pc:sldMkLst>
        <pc:spChg chg="mod ord">
          <ac:chgData name="Nedas Janušauskas" userId="S::nedas.janusauskas@mif.stud.vu.lt::df4e6aec-44e0-4c2f-a1e8-74b8f1853aa9" providerId="AD" clId="Web-{243CDE5E-3AA1-1870-6772-5D16A60B4D7D}" dt="2022-12-19T17:17:42.697" v="286"/>
          <ac:spMkLst>
            <pc:docMk/>
            <pc:sldMk cId="2663784176" sldId="258"/>
            <ac:spMk id="2" creationId="{1ADB367F-F23C-8AF5-153F-6956E157A3EB}"/>
          </ac:spMkLst>
        </pc:spChg>
        <pc:spChg chg="mod ord">
          <ac:chgData name="Nedas Janušauskas" userId="S::nedas.janusauskas@mif.stud.vu.lt::df4e6aec-44e0-4c2f-a1e8-74b8f1853aa9" providerId="AD" clId="Web-{243CDE5E-3AA1-1870-6772-5D16A60B4D7D}" dt="2022-12-19T17:17:42.697" v="286"/>
          <ac:spMkLst>
            <pc:docMk/>
            <pc:sldMk cId="2663784176" sldId="258"/>
            <ac:spMk id="3" creationId="{78C13136-A055-DA12-4BF0-8773E0350E3A}"/>
          </ac:spMkLst>
        </pc:spChg>
        <pc:spChg chg="mod ord">
          <ac:chgData name="Nedas Janušauskas" userId="S::nedas.janusauskas@mif.stud.vu.lt::df4e6aec-44e0-4c2f-a1e8-74b8f1853aa9" providerId="AD" clId="Web-{243CDE5E-3AA1-1870-6772-5D16A60B4D7D}" dt="2022-12-19T17:17:42.697" v="286"/>
          <ac:spMkLst>
            <pc:docMk/>
            <pc:sldMk cId="2663784176" sldId="258"/>
            <ac:spMk id="4" creationId="{43A62692-FF95-0D5B-D9D3-15C527135885}"/>
          </ac:spMkLst>
        </pc:spChg>
        <pc:spChg chg="mod ord">
          <ac:chgData name="Nedas Janušauskas" userId="S::nedas.janusauskas@mif.stud.vu.lt::df4e6aec-44e0-4c2f-a1e8-74b8f1853aa9" providerId="AD" clId="Web-{243CDE5E-3AA1-1870-6772-5D16A60B4D7D}" dt="2022-12-19T17:17:42.697" v="286"/>
          <ac:spMkLst>
            <pc:docMk/>
            <pc:sldMk cId="2663784176" sldId="258"/>
            <ac:spMk id="5" creationId="{4B98ECCB-7341-233E-74CE-3A98BE3EF50C}"/>
          </ac:spMkLst>
        </pc:spChg>
      </pc:sldChg>
      <pc:sldChg chg="del">
        <pc:chgData name="Nedas Janušauskas" userId="S::nedas.janusauskas@mif.stud.vu.lt::df4e6aec-44e0-4c2f-a1e8-74b8f1853aa9" providerId="AD" clId="Web-{243CDE5E-3AA1-1870-6772-5D16A60B4D7D}" dt="2022-12-19T15:57:46.744" v="115"/>
        <pc:sldMkLst>
          <pc:docMk/>
          <pc:sldMk cId="1958378916" sldId="259"/>
        </pc:sldMkLst>
      </pc:sldChg>
      <pc:sldChg chg="modSp mod modClrScheme chgLayout">
        <pc:chgData name="Nedas Janušauskas" userId="S::nedas.janusauskas@mif.stud.vu.lt::df4e6aec-44e0-4c2f-a1e8-74b8f1853aa9" providerId="AD" clId="Web-{243CDE5E-3AA1-1870-6772-5D16A60B4D7D}" dt="2022-12-19T17:17:42.697" v="286"/>
        <pc:sldMkLst>
          <pc:docMk/>
          <pc:sldMk cId="1436947609" sldId="260"/>
        </pc:sldMkLst>
        <pc:spChg chg="mod ord">
          <ac:chgData name="Nedas Janušauskas" userId="S::nedas.janusauskas@mif.stud.vu.lt::df4e6aec-44e0-4c2f-a1e8-74b8f1853aa9" providerId="AD" clId="Web-{243CDE5E-3AA1-1870-6772-5D16A60B4D7D}" dt="2022-12-19T17:17:42.697" v="286"/>
          <ac:spMkLst>
            <pc:docMk/>
            <pc:sldMk cId="1436947609" sldId="260"/>
            <ac:spMk id="2" creationId="{CE3C95E2-4278-C2B1-692A-3019A6B010AF}"/>
          </ac:spMkLst>
        </pc:spChg>
        <pc:spChg chg="mod ord">
          <ac:chgData name="Nedas Janušauskas" userId="S::nedas.janusauskas@mif.stud.vu.lt::df4e6aec-44e0-4c2f-a1e8-74b8f1853aa9" providerId="AD" clId="Web-{243CDE5E-3AA1-1870-6772-5D16A60B4D7D}" dt="2022-12-19T17:17:42.697" v="286"/>
          <ac:spMkLst>
            <pc:docMk/>
            <pc:sldMk cId="1436947609" sldId="260"/>
            <ac:spMk id="4" creationId="{D3EC1666-C9C0-6EAC-F42E-876463C604D6}"/>
          </ac:spMkLst>
        </pc:spChg>
        <pc:spChg chg="mod ord">
          <ac:chgData name="Nedas Janušauskas" userId="S::nedas.janusauskas@mif.stud.vu.lt::df4e6aec-44e0-4c2f-a1e8-74b8f1853aa9" providerId="AD" clId="Web-{243CDE5E-3AA1-1870-6772-5D16A60B4D7D}" dt="2022-12-19T17:17:42.697" v="286"/>
          <ac:spMkLst>
            <pc:docMk/>
            <pc:sldMk cId="1436947609" sldId="260"/>
            <ac:spMk id="5" creationId="{2E875058-E637-4BC6-F1FC-635E6CC2B7E0}"/>
          </ac:spMkLst>
        </pc:spChg>
        <pc:spChg chg="mod ord">
          <ac:chgData name="Nedas Janušauskas" userId="S::nedas.janusauskas@mif.stud.vu.lt::df4e6aec-44e0-4c2f-a1e8-74b8f1853aa9" providerId="AD" clId="Web-{243CDE5E-3AA1-1870-6772-5D16A60B4D7D}" dt="2022-12-19T17:17:42.697" v="286"/>
          <ac:spMkLst>
            <pc:docMk/>
            <pc:sldMk cId="1436947609" sldId="260"/>
            <ac:spMk id="10" creationId="{B07E5620-40FB-1127-86E3-481EC1995CCA}"/>
          </ac:spMkLst>
        </pc:spChg>
      </pc:sldChg>
      <pc:sldChg chg="modSp mod modClrScheme chgLayout">
        <pc:chgData name="Nedas Janušauskas" userId="S::nedas.janusauskas@mif.stud.vu.lt::df4e6aec-44e0-4c2f-a1e8-74b8f1853aa9" providerId="AD" clId="Web-{243CDE5E-3AA1-1870-6772-5D16A60B4D7D}" dt="2022-12-19T17:17:42.697" v="286"/>
        <pc:sldMkLst>
          <pc:docMk/>
          <pc:sldMk cId="2474636435" sldId="263"/>
        </pc:sldMkLst>
        <pc:spChg chg="mod ord">
          <ac:chgData name="Nedas Janušauskas" userId="S::nedas.janusauskas@mif.stud.vu.lt::df4e6aec-44e0-4c2f-a1e8-74b8f1853aa9" providerId="AD" clId="Web-{243CDE5E-3AA1-1870-6772-5D16A60B4D7D}" dt="2022-12-19T17:17:42.697" v="286"/>
          <ac:spMkLst>
            <pc:docMk/>
            <pc:sldMk cId="2474636435" sldId="263"/>
            <ac:spMk id="2" creationId="{BF18973F-FF06-DB10-8789-8E4C28D7A658}"/>
          </ac:spMkLst>
        </pc:spChg>
        <pc:spChg chg="mod ord">
          <ac:chgData name="Nedas Janušauskas" userId="S::nedas.janusauskas@mif.stud.vu.lt::df4e6aec-44e0-4c2f-a1e8-74b8f1853aa9" providerId="AD" clId="Web-{243CDE5E-3AA1-1870-6772-5D16A60B4D7D}" dt="2022-12-19T17:17:42.697" v="286"/>
          <ac:spMkLst>
            <pc:docMk/>
            <pc:sldMk cId="2474636435" sldId="263"/>
            <ac:spMk id="4" creationId="{70954CDC-7DD5-C289-A44A-C34D9A0FA6C4}"/>
          </ac:spMkLst>
        </pc:spChg>
        <pc:spChg chg="mod ord">
          <ac:chgData name="Nedas Janušauskas" userId="S::nedas.janusauskas@mif.stud.vu.lt::df4e6aec-44e0-4c2f-a1e8-74b8f1853aa9" providerId="AD" clId="Web-{243CDE5E-3AA1-1870-6772-5D16A60B4D7D}" dt="2022-12-19T17:17:42.697" v="286"/>
          <ac:spMkLst>
            <pc:docMk/>
            <pc:sldMk cId="2474636435" sldId="263"/>
            <ac:spMk id="5" creationId="{DE7C9CC4-B7BA-9C00-2E6B-737C6D93F438}"/>
          </ac:spMkLst>
        </pc:spChg>
      </pc:sldChg>
      <pc:sldChg chg="modSp mod modClrScheme chgLayout">
        <pc:chgData name="Nedas Janušauskas" userId="S::nedas.janusauskas@mif.stud.vu.lt::df4e6aec-44e0-4c2f-a1e8-74b8f1853aa9" providerId="AD" clId="Web-{243CDE5E-3AA1-1870-6772-5D16A60B4D7D}" dt="2022-12-19T17:17:42.697" v="286"/>
        <pc:sldMkLst>
          <pc:docMk/>
          <pc:sldMk cId="1497166392" sldId="264"/>
        </pc:sldMkLst>
        <pc:spChg chg="mod ord">
          <ac:chgData name="Nedas Janušauskas" userId="S::nedas.janusauskas@mif.stud.vu.lt::df4e6aec-44e0-4c2f-a1e8-74b8f1853aa9" providerId="AD" clId="Web-{243CDE5E-3AA1-1870-6772-5D16A60B4D7D}" dt="2022-12-19T17:17:42.697" v="286"/>
          <ac:spMkLst>
            <pc:docMk/>
            <pc:sldMk cId="1497166392" sldId="264"/>
            <ac:spMk id="2" creationId="{77FF5E75-C031-6CDD-DF57-B7D2E31D4FCD}"/>
          </ac:spMkLst>
        </pc:spChg>
        <pc:spChg chg="mod ord">
          <ac:chgData name="Nedas Janušauskas" userId="S::nedas.janusauskas@mif.stud.vu.lt::df4e6aec-44e0-4c2f-a1e8-74b8f1853aa9" providerId="AD" clId="Web-{243CDE5E-3AA1-1870-6772-5D16A60B4D7D}" dt="2022-12-19T17:17:42.697" v="286"/>
          <ac:spMkLst>
            <pc:docMk/>
            <pc:sldMk cId="1497166392" sldId="264"/>
            <ac:spMk id="4" creationId="{AC63B785-C237-FA85-472E-E354E8095208}"/>
          </ac:spMkLst>
        </pc:spChg>
        <pc:spChg chg="mod ord">
          <ac:chgData name="Nedas Janušauskas" userId="S::nedas.janusauskas@mif.stud.vu.lt::df4e6aec-44e0-4c2f-a1e8-74b8f1853aa9" providerId="AD" clId="Web-{243CDE5E-3AA1-1870-6772-5D16A60B4D7D}" dt="2022-12-19T17:17:42.697" v="286"/>
          <ac:spMkLst>
            <pc:docMk/>
            <pc:sldMk cId="1497166392" sldId="264"/>
            <ac:spMk id="5" creationId="{EC3671FE-02B3-BB63-B9E8-4D3E0B7DC22F}"/>
          </ac:spMkLst>
        </pc:spChg>
      </pc:sldChg>
      <pc:sldChg chg="modSp mod modClrScheme chgLayout">
        <pc:chgData name="Nedas Janušauskas" userId="S::nedas.janusauskas@mif.stud.vu.lt::df4e6aec-44e0-4c2f-a1e8-74b8f1853aa9" providerId="AD" clId="Web-{243CDE5E-3AA1-1870-6772-5D16A60B4D7D}" dt="2022-12-19T17:17:42.697" v="286"/>
        <pc:sldMkLst>
          <pc:docMk/>
          <pc:sldMk cId="4135263232" sldId="265"/>
        </pc:sldMkLst>
        <pc:spChg chg="mod ord">
          <ac:chgData name="Nedas Janušauskas" userId="S::nedas.janusauskas@mif.stud.vu.lt::df4e6aec-44e0-4c2f-a1e8-74b8f1853aa9" providerId="AD" clId="Web-{243CDE5E-3AA1-1870-6772-5D16A60B4D7D}" dt="2022-12-19T17:17:42.697" v="286"/>
          <ac:spMkLst>
            <pc:docMk/>
            <pc:sldMk cId="4135263232" sldId="265"/>
            <ac:spMk id="2" creationId="{ECB50097-F312-A44E-6689-DFEB26137F80}"/>
          </ac:spMkLst>
        </pc:spChg>
        <pc:spChg chg="mod ord">
          <ac:chgData name="Nedas Janušauskas" userId="S::nedas.janusauskas@mif.stud.vu.lt::df4e6aec-44e0-4c2f-a1e8-74b8f1853aa9" providerId="AD" clId="Web-{243CDE5E-3AA1-1870-6772-5D16A60B4D7D}" dt="2022-12-19T17:17:42.697" v="286"/>
          <ac:spMkLst>
            <pc:docMk/>
            <pc:sldMk cId="4135263232" sldId="265"/>
            <ac:spMk id="3" creationId="{997BCA44-6CDE-25F0-FEEF-547A2E9411BC}"/>
          </ac:spMkLst>
        </pc:spChg>
        <pc:spChg chg="mod ord">
          <ac:chgData name="Nedas Janušauskas" userId="S::nedas.janusauskas@mif.stud.vu.lt::df4e6aec-44e0-4c2f-a1e8-74b8f1853aa9" providerId="AD" clId="Web-{243CDE5E-3AA1-1870-6772-5D16A60B4D7D}" dt="2022-12-19T17:17:42.697" v="286"/>
          <ac:spMkLst>
            <pc:docMk/>
            <pc:sldMk cId="4135263232" sldId="265"/>
            <ac:spMk id="4" creationId="{C99E0ED6-D013-9516-B483-3A97C0E99A13}"/>
          </ac:spMkLst>
        </pc:spChg>
        <pc:spChg chg="mod ord">
          <ac:chgData name="Nedas Janušauskas" userId="S::nedas.janusauskas@mif.stud.vu.lt::df4e6aec-44e0-4c2f-a1e8-74b8f1853aa9" providerId="AD" clId="Web-{243CDE5E-3AA1-1870-6772-5D16A60B4D7D}" dt="2022-12-19T17:17:42.697" v="286"/>
          <ac:spMkLst>
            <pc:docMk/>
            <pc:sldMk cId="4135263232" sldId="265"/>
            <ac:spMk id="5" creationId="{FD43B6A6-1DCC-590A-6F2D-32C1661B239B}"/>
          </ac:spMkLst>
        </pc:spChg>
      </pc:sldChg>
      <pc:sldChg chg="addSp delSp modSp mod modClrScheme chgLayout">
        <pc:chgData name="Nedas Janušauskas" userId="S::nedas.janusauskas@mif.stud.vu.lt::df4e6aec-44e0-4c2f-a1e8-74b8f1853aa9" providerId="AD" clId="Web-{243CDE5E-3AA1-1870-6772-5D16A60B4D7D}" dt="2022-12-19T17:17:42.697" v="286"/>
        <pc:sldMkLst>
          <pc:docMk/>
          <pc:sldMk cId="4202983703" sldId="268"/>
        </pc:sldMkLst>
        <pc:spChg chg="mod ord">
          <ac:chgData name="Nedas Janušauskas" userId="S::nedas.janusauskas@mif.stud.vu.lt::df4e6aec-44e0-4c2f-a1e8-74b8f1853aa9" providerId="AD" clId="Web-{243CDE5E-3AA1-1870-6772-5D16A60B4D7D}" dt="2022-12-19T17:17:42.697" v="286"/>
          <ac:spMkLst>
            <pc:docMk/>
            <pc:sldMk cId="4202983703" sldId="268"/>
            <ac:spMk id="2" creationId="{CE3C95E2-4278-C2B1-692A-3019A6B010AF}"/>
          </ac:spMkLst>
        </pc:spChg>
        <pc:spChg chg="mod ord">
          <ac:chgData name="Nedas Janušauskas" userId="S::nedas.janusauskas@mif.stud.vu.lt::df4e6aec-44e0-4c2f-a1e8-74b8f1853aa9" providerId="AD" clId="Web-{243CDE5E-3AA1-1870-6772-5D16A60B4D7D}" dt="2022-12-19T17:17:42.697" v="286"/>
          <ac:spMkLst>
            <pc:docMk/>
            <pc:sldMk cId="4202983703" sldId="268"/>
            <ac:spMk id="4" creationId="{D3EC1666-C9C0-6EAC-F42E-876463C604D6}"/>
          </ac:spMkLst>
        </pc:spChg>
        <pc:spChg chg="mod ord">
          <ac:chgData name="Nedas Janušauskas" userId="S::nedas.janusauskas@mif.stud.vu.lt::df4e6aec-44e0-4c2f-a1e8-74b8f1853aa9" providerId="AD" clId="Web-{243CDE5E-3AA1-1870-6772-5D16A60B4D7D}" dt="2022-12-19T17:17:42.697" v="286"/>
          <ac:spMkLst>
            <pc:docMk/>
            <pc:sldMk cId="4202983703" sldId="268"/>
            <ac:spMk id="5" creationId="{2E875058-E637-4BC6-F1FC-635E6CC2B7E0}"/>
          </ac:spMkLst>
        </pc:spChg>
        <pc:spChg chg="add del mod">
          <ac:chgData name="Nedas Janušauskas" userId="S::nedas.janusauskas@mif.stud.vu.lt::df4e6aec-44e0-4c2f-a1e8-74b8f1853aa9" providerId="AD" clId="Web-{243CDE5E-3AA1-1870-6772-5D16A60B4D7D}" dt="2022-12-19T16:59:42.277" v="192"/>
          <ac:spMkLst>
            <pc:docMk/>
            <pc:sldMk cId="4202983703" sldId="268"/>
            <ac:spMk id="6" creationId="{833CCDA2-1A04-57B6-F1AA-2010A4BE901B}"/>
          </ac:spMkLst>
        </pc:spChg>
        <pc:picChg chg="del">
          <ac:chgData name="Nedas Janušauskas" userId="S::nedas.janusauskas@mif.stud.vu.lt::df4e6aec-44e0-4c2f-a1e8-74b8f1853aa9" providerId="AD" clId="Web-{243CDE5E-3AA1-1870-6772-5D16A60B4D7D}" dt="2022-12-19T16:59:40.308" v="191"/>
          <ac:picMkLst>
            <pc:docMk/>
            <pc:sldMk cId="4202983703" sldId="268"/>
            <ac:picMk id="7" creationId="{B55665FC-C83C-1996-F45F-34F51EB0980C}"/>
          </ac:picMkLst>
        </pc:picChg>
        <pc:picChg chg="add mod ord">
          <ac:chgData name="Nedas Janušauskas" userId="S::nedas.janusauskas@mif.stud.vu.lt::df4e6aec-44e0-4c2f-a1e8-74b8f1853aa9" providerId="AD" clId="Web-{243CDE5E-3AA1-1870-6772-5D16A60B4D7D}" dt="2022-12-19T17:17:42.697" v="286"/>
          <ac:picMkLst>
            <pc:docMk/>
            <pc:sldMk cId="4202983703" sldId="268"/>
            <ac:picMk id="9" creationId="{A5E18597-A368-9BC0-1235-EEFB9DF46778}"/>
          </ac:picMkLst>
        </pc:picChg>
      </pc:sldChg>
      <pc:sldChg chg="modSp mod modClrScheme chgLayout">
        <pc:chgData name="Nedas Janušauskas" userId="S::nedas.janusauskas@mif.stud.vu.lt::df4e6aec-44e0-4c2f-a1e8-74b8f1853aa9" providerId="AD" clId="Web-{243CDE5E-3AA1-1870-6772-5D16A60B4D7D}" dt="2022-12-19T17:17:42.697" v="286"/>
        <pc:sldMkLst>
          <pc:docMk/>
          <pc:sldMk cId="1307884699" sldId="270"/>
        </pc:sldMkLst>
        <pc:spChg chg="mod ord">
          <ac:chgData name="Nedas Janušauskas" userId="S::nedas.janusauskas@mif.stud.vu.lt::df4e6aec-44e0-4c2f-a1e8-74b8f1853aa9" providerId="AD" clId="Web-{243CDE5E-3AA1-1870-6772-5D16A60B4D7D}" dt="2022-12-19T17:17:42.697" v="286"/>
          <ac:spMkLst>
            <pc:docMk/>
            <pc:sldMk cId="1307884699" sldId="270"/>
            <ac:spMk id="2" creationId="{3D5D8E68-BF8E-D4F5-04DB-F60E8839D02D}"/>
          </ac:spMkLst>
        </pc:spChg>
        <pc:spChg chg="mod ord">
          <ac:chgData name="Nedas Janušauskas" userId="S::nedas.janusauskas@mif.stud.vu.lt::df4e6aec-44e0-4c2f-a1e8-74b8f1853aa9" providerId="AD" clId="Web-{243CDE5E-3AA1-1870-6772-5D16A60B4D7D}" dt="2022-12-19T17:17:42.697" v="286"/>
          <ac:spMkLst>
            <pc:docMk/>
            <pc:sldMk cId="1307884699" sldId="270"/>
            <ac:spMk id="3" creationId="{67D45070-5C77-E0BA-A375-D97F44D13A49}"/>
          </ac:spMkLst>
        </pc:spChg>
        <pc:spChg chg="mod ord">
          <ac:chgData name="Nedas Janušauskas" userId="S::nedas.janusauskas@mif.stud.vu.lt::df4e6aec-44e0-4c2f-a1e8-74b8f1853aa9" providerId="AD" clId="Web-{243CDE5E-3AA1-1870-6772-5D16A60B4D7D}" dt="2022-12-19T17:17:42.697" v="286"/>
          <ac:spMkLst>
            <pc:docMk/>
            <pc:sldMk cId="1307884699" sldId="270"/>
            <ac:spMk id="4" creationId="{83D955DE-0D1E-2568-53BC-E25E756F1164}"/>
          </ac:spMkLst>
        </pc:spChg>
        <pc:spChg chg="mod ord">
          <ac:chgData name="Nedas Janušauskas" userId="S::nedas.janusauskas@mif.stud.vu.lt::df4e6aec-44e0-4c2f-a1e8-74b8f1853aa9" providerId="AD" clId="Web-{243CDE5E-3AA1-1870-6772-5D16A60B4D7D}" dt="2022-12-19T17:17:42.697" v="286"/>
          <ac:spMkLst>
            <pc:docMk/>
            <pc:sldMk cId="1307884699" sldId="270"/>
            <ac:spMk id="5" creationId="{5D696A8A-BC92-A69D-7403-05A598A8D6B0}"/>
          </ac:spMkLst>
        </pc:spChg>
      </pc:sldChg>
      <pc:sldChg chg="modSp mod modClrScheme chgLayout">
        <pc:chgData name="Nedas Janušauskas" userId="S::nedas.janusauskas@mif.stud.vu.lt::df4e6aec-44e0-4c2f-a1e8-74b8f1853aa9" providerId="AD" clId="Web-{243CDE5E-3AA1-1870-6772-5D16A60B4D7D}" dt="2022-12-19T17:17:42.697" v="286"/>
        <pc:sldMkLst>
          <pc:docMk/>
          <pc:sldMk cId="2336389181" sldId="271"/>
        </pc:sldMkLst>
        <pc:spChg chg="mod ord">
          <ac:chgData name="Nedas Janušauskas" userId="S::nedas.janusauskas@mif.stud.vu.lt::df4e6aec-44e0-4c2f-a1e8-74b8f1853aa9" providerId="AD" clId="Web-{243CDE5E-3AA1-1870-6772-5D16A60B4D7D}" dt="2022-12-19T17:17:42.697" v="286"/>
          <ac:spMkLst>
            <pc:docMk/>
            <pc:sldMk cId="2336389181" sldId="271"/>
            <ac:spMk id="2" creationId="{F7B5D933-8967-4ABD-125D-B547E388BCF1}"/>
          </ac:spMkLst>
        </pc:spChg>
        <pc:spChg chg="mod ord">
          <ac:chgData name="Nedas Janušauskas" userId="S::nedas.janusauskas@mif.stud.vu.lt::df4e6aec-44e0-4c2f-a1e8-74b8f1853aa9" providerId="AD" clId="Web-{243CDE5E-3AA1-1870-6772-5D16A60B4D7D}" dt="2022-12-19T17:17:42.697" v="286"/>
          <ac:spMkLst>
            <pc:docMk/>
            <pc:sldMk cId="2336389181" sldId="271"/>
            <ac:spMk id="4" creationId="{16928D74-F948-7F18-B72A-C31B3B9213A9}"/>
          </ac:spMkLst>
        </pc:spChg>
        <pc:spChg chg="mod ord">
          <ac:chgData name="Nedas Janušauskas" userId="S::nedas.janusauskas@mif.stud.vu.lt::df4e6aec-44e0-4c2f-a1e8-74b8f1853aa9" providerId="AD" clId="Web-{243CDE5E-3AA1-1870-6772-5D16A60B4D7D}" dt="2022-12-19T17:17:42.697" v="286"/>
          <ac:spMkLst>
            <pc:docMk/>
            <pc:sldMk cId="2336389181" sldId="271"/>
            <ac:spMk id="5" creationId="{5A471D11-91E0-CFE2-17D1-BA798AF8AA4F}"/>
          </ac:spMkLst>
        </pc:spChg>
        <pc:picChg chg="mod ord">
          <ac:chgData name="Nedas Janušauskas" userId="S::nedas.janusauskas@mif.stud.vu.lt::df4e6aec-44e0-4c2f-a1e8-74b8f1853aa9" providerId="AD" clId="Web-{243CDE5E-3AA1-1870-6772-5D16A60B4D7D}" dt="2022-12-19T17:17:42.697" v="286"/>
          <ac:picMkLst>
            <pc:docMk/>
            <pc:sldMk cId="2336389181" sldId="271"/>
            <ac:picMk id="6" creationId="{C798E76E-C36C-008D-2084-4FCB80392B6B}"/>
          </ac:picMkLst>
        </pc:picChg>
      </pc:sldChg>
      <pc:sldChg chg="modSp mod modClrScheme chgLayout">
        <pc:chgData name="Nedas Janušauskas" userId="S::nedas.janusauskas@mif.stud.vu.lt::df4e6aec-44e0-4c2f-a1e8-74b8f1853aa9" providerId="AD" clId="Web-{243CDE5E-3AA1-1870-6772-5D16A60B4D7D}" dt="2022-12-19T17:17:42.697" v="286"/>
        <pc:sldMkLst>
          <pc:docMk/>
          <pc:sldMk cId="817267673" sldId="272"/>
        </pc:sldMkLst>
        <pc:spChg chg="mod ord">
          <ac:chgData name="Nedas Janušauskas" userId="S::nedas.janusauskas@mif.stud.vu.lt::df4e6aec-44e0-4c2f-a1e8-74b8f1853aa9" providerId="AD" clId="Web-{243CDE5E-3AA1-1870-6772-5D16A60B4D7D}" dt="2022-12-19T17:17:42.697" v="286"/>
          <ac:spMkLst>
            <pc:docMk/>
            <pc:sldMk cId="817267673" sldId="272"/>
            <ac:spMk id="2" creationId="{E3597B02-9FB2-CEDF-79BC-43BBD17F8EEE}"/>
          </ac:spMkLst>
        </pc:spChg>
        <pc:spChg chg="mod ord">
          <ac:chgData name="Nedas Janušauskas" userId="S::nedas.janusauskas@mif.stud.vu.lt::df4e6aec-44e0-4c2f-a1e8-74b8f1853aa9" providerId="AD" clId="Web-{243CDE5E-3AA1-1870-6772-5D16A60B4D7D}" dt="2022-12-19T17:17:42.697" v="286"/>
          <ac:spMkLst>
            <pc:docMk/>
            <pc:sldMk cId="817267673" sldId="272"/>
            <ac:spMk id="3" creationId="{199028C4-4CF9-858D-16CA-5F9BF2F9692E}"/>
          </ac:spMkLst>
        </pc:spChg>
        <pc:spChg chg="mod ord">
          <ac:chgData name="Nedas Janušauskas" userId="S::nedas.janusauskas@mif.stud.vu.lt::df4e6aec-44e0-4c2f-a1e8-74b8f1853aa9" providerId="AD" clId="Web-{243CDE5E-3AA1-1870-6772-5D16A60B4D7D}" dt="2022-12-19T17:17:42.697" v="286"/>
          <ac:spMkLst>
            <pc:docMk/>
            <pc:sldMk cId="817267673" sldId="272"/>
            <ac:spMk id="4" creationId="{2DA4A702-C1F0-2AF4-D6DA-5D47A9479CCB}"/>
          </ac:spMkLst>
        </pc:spChg>
        <pc:spChg chg="mod ord">
          <ac:chgData name="Nedas Janušauskas" userId="S::nedas.janusauskas@mif.stud.vu.lt::df4e6aec-44e0-4c2f-a1e8-74b8f1853aa9" providerId="AD" clId="Web-{243CDE5E-3AA1-1870-6772-5D16A60B4D7D}" dt="2022-12-19T17:17:42.697" v="286"/>
          <ac:spMkLst>
            <pc:docMk/>
            <pc:sldMk cId="817267673" sldId="272"/>
            <ac:spMk id="5" creationId="{6BF78FCD-A75F-12DB-DDB1-9930AD3F7047}"/>
          </ac:spMkLst>
        </pc:spChg>
      </pc:sldChg>
      <pc:sldChg chg="modSp mod modClrScheme chgLayout">
        <pc:chgData name="Nedas Janušauskas" userId="S::nedas.janusauskas@mif.stud.vu.lt::df4e6aec-44e0-4c2f-a1e8-74b8f1853aa9" providerId="AD" clId="Web-{243CDE5E-3AA1-1870-6772-5D16A60B4D7D}" dt="2022-12-19T17:17:42.697" v="286"/>
        <pc:sldMkLst>
          <pc:docMk/>
          <pc:sldMk cId="3741652684" sldId="275"/>
        </pc:sldMkLst>
        <pc:spChg chg="mod ord">
          <ac:chgData name="Nedas Janušauskas" userId="S::nedas.janusauskas@mif.stud.vu.lt::df4e6aec-44e0-4c2f-a1e8-74b8f1853aa9" providerId="AD" clId="Web-{243CDE5E-3AA1-1870-6772-5D16A60B4D7D}" dt="2022-12-19T17:17:42.697" v="286"/>
          <ac:spMkLst>
            <pc:docMk/>
            <pc:sldMk cId="3741652684" sldId="275"/>
            <ac:spMk id="2" creationId="{F958963F-CA56-227B-B2E9-8D2E4476816D}"/>
          </ac:spMkLst>
        </pc:spChg>
        <pc:spChg chg="mod ord">
          <ac:chgData name="Nedas Janušauskas" userId="S::nedas.janusauskas@mif.stud.vu.lt::df4e6aec-44e0-4c2f-a1e8-74b8f1853aa9" providerId="AD" clId="Web-{243CDE5E-3AA1-1870-6772-5D16A60B4D7D}" dt="2022-12-19T17:17:42.697" v="286"/>
          <ac:spMkLst>
            <pc:docMk/>
            <pc:sldMk cId="3741652684" sldId="275"/>
            <ac:spMk id="3" creationId="{DF0E2F39-3FB1-6F0F-F764-F2F8B520791F}"/>
          </ac:spMkLst>
        </pc:spChg>
        <pc:spChg chg="mod ord">
          <ac:chgData name="Nedas Janušauskas" userId="S::nedas.janusauskas@mif.stud.vu.lt::df4e6aec-44e0-4c2f-a1e8-74b8f1853aa9" providerId="AD" clId="Web-{243CDE5E-3AA1-1870-6772-5D16A60B4D7D}" dt="2022-12-19T17:17:42.697" v="286"/>
          <ac:spMkLst>
            <pc:docMk/>
            <pc:sldMk cId="3741652684" sldId="275"/>
            <ac:spMk id="4" creationId="{EEBAE03C-D95D-C746-7398-7D0030DC4EFD}"/>
          </ac:spMkLst>
        </pc:spChg>
        <pc:spChg chg="mod ord">
          <ac:chgData name="Nedas Janušauskas" userId="S::nedas.janusauskas@mif.stud.vu.lt::df4e6aec-44e0-4c2f-a1e8-74b8f1853aa9" providerId="AD" clId="Web-{243CDE5E-3AA1-1870-6772-5D16A60B4D7D}" dt="2022-12-19T17:17:42.697" v="286"/>
          <ac:spMkLst>
            <pc:docMk/>
            <pc:sldMk cId="3741652684" sldId="275"/>
            <ac:spMk id="5" creationId="{16010733-6288-395D-4078-557A5CA870AB}"/>
          </ac:spMkLst>
        </pc:spChg>
      </pc:sldChg>
      <pc:sldChg chg="modSp mod modClrScheme chgLayout">
        <pc:chgData name="Nedas Janušauskas" userId="S::nedas.janusauskas@mif.stud.vu.lt::df4e6aec-44e0-4c2f-a1e8-74b8f1853aa9" providerId="AD" clId="Web-{243CDE5E-3AA1-1870-6772-5D16A60B4D7D}" dt="2022-12-19T17:17:42.697" v="286"/>
        <pc:sldMkLst>
          <pc:docMk/>
          <pc:sldMk cId="3913472629" sldId="276"/>
        </pc:sldMkLst>
        <pc:spChg chg="mod ord">
          <ac:chgData name="Nedas Janušauskas" userId="S::nedas.janusauskas@mif.stud.vu.lt::df4e6aec-44e0-4c2f-a1e8-74b8f1853aa9" providerId="AD" clId="Web-{243CDE5E-3AA1-1870-6772-5D16A60B4D7D}" dt="2022-12-19T17:17:42.697" v="286"/>
          <ac:spMkLst>
            <pc:docMk/>
            <pc:sldMk cId="3913472629" sldId="276"/>
            <ac:spMk id="2" creationId="{BF18973F-FF06-DB10-8789-8E4C28D7A658}"/>
          </ac:spMkLst>
        </pc:spChg>
        <pc:spChg chg="mod ord">
          <ac:chgData name="Nedas Janušauskas" userId="S::nedas.janusauskas@mif.stud.vu.lt::df4e6aec-44e0-4c2f-a1e8-74b8f1853aa9" providerId="AD" clId="Web-{243CDE5E-3AA1-1870-6772-5D16A60B4D7D}" dt="2022-12-19T17:17:42.697" v="286"/>
          <ac:spMkLst>
            <pc:docMk/>
            <pc:sldMk cId="3913472629" sldId="276"/>
            <ac:spMk id="4" creationId="{70954CDC-7DD5-C289-A44A-C34D9A0FA6C4}"/>
          </ac:spMkLst>
        </pc:spChg>
        <pc:spChg chg="mod ord">
          <ac:chgData name="Nedas Janušauskas" userId="S::nedas.janusauskas@mif.stud.vu.lt::df4e6aec-44e0-4c2f-a1e8-74b8f1853aa9" providerId="AD" clId="Web-{243CDE5E-3AA1-1870-6772-5D16A60B4D7D}" dt="2022-12-19T17:17:42.697" v="286"/>
          <ac:spMkLst>
            <pc:docMk/>
            <pc:sldMk cId="3913472629" sldId="276"/>
            <ac:spMk id="5" creationId="{DE7C9CC4-B7BA-9C00-2E6B-737C6D93F438}"/>
          </ac:spMkLst>
        </pc:spChg>
      </pc:sldChg>
      <pc:sldChg chg="modSp mod modClrScheme chgLayout">
        <pc:chgData name="Nedas Janušauskas" userId="S::nedas.janusauskas@mif.stud.vu.lt::df4e6aec-44e0-4c2f-a1e8-74b8f1853aa9" providerId="AD" clId="Web-{243CDE5E-3AA1-1870-6772-5D16A60B4D7D}" dt="2022-12-19T17:17:42.697" v="286"/>
        <pc:sldMkLst>
          <pc:docMk/>
          <pc:sldMk cId="1336065268" sldId="277"/>
        </pc:sldMkLst>
        <pc:spChg chg="mod ord">
          <ac:chgData name="Nedas Janušauskas" userId="S::nedas.janusauskas@mif.stud.vu.lt::df4e6aec-44e0-4c2f-a1e8-74b8f1853aa9" providerId="AD" clId="Web-{243CDE5E-3AA1-1870-6772-5D16A60B4D7D}" dt="2022-12-19T17:17:42.697" v="286"/>
          <ac:spMkLst>
            <pc:docMk/>
            <pc:sldMk cId="1336065268" sldId="277"/>
            <ac:spMk id="4" creationId="{938C2A33-16BF-B050-8EA1-95D8C900BC9D}"/>
          </ac:spMkLst>
        </pc:spChg>
        <pc:spChg chg="mod ord">
          <ac:chgData name="Nedas Janušauskas" userId="S::nedas.janusauskas@mif.stud.vu.lt::df4e6aec-44e0-4c2f-a1e8-74b8f1853aa9" providerId="AD" clId="Web-{243CDE5E-3AA1-1870-6772-5D16A60B4D7D}" dt="2022-12-19T17:17:42.697" v="286"/>
          <ac:spMkLst>
            <pc:docMk/>
            <pc:sldMk cId="1336065268" sldId="277"/>
            <ac:spMk id="5" creationId="{451A69EC-9140-8C45-E2BE-F0E053B4976B}"/>
          </ac:spMkLst>
        </pc:spChg>
        <pc:picChg chg="mod ord">
          <ac:chgData name="Nedas Janušauskas" userId="S::nedas.janusauskas@mif.stud.vu.lt::df4e6aec-44e0-4c2f-a1e8-74b8f1853aa9" providerId="AD" clId="Web-{243CDE5E-3AA1-1870-6772-5D16A60B4D7D}" dt="2022-12-19T17:17:42.697" v="286"/>
          <ac:picMkLst>
            <pc:docMk/>
            <pc:sldMk cId="1336065268" sldId="277"/>
            <ac:picMk id="6" creationId="{6738E2F1-DAFA-67B5-50B8-E55CF9820852}"/>
          </ac:picMkLst>
        </pc:picChg>
      </pc:sldChg>
      <pc:sldChg chg="modSp mod modClrScheme chgLayout">
        <pc:chgData name="Nedas Janušauskas" userId="S::nedas.janusauskas@mif.stud.vu.lt::df4e6aec-44e0-4c2f-a1e8-74b8f1853aa9" providerId="AD" clId="Web-{243CDE5E-3AA1-1870-6772-5D16A60B4D7D}" dt="2022-12-19T17:17:42.697" v="286"/>
        <pc:sldMkLst>
          <pc:docMk/>
          <pc:sldMk cId="3866478168" sldId="278"/>
        </pc:sldMkLst>
        <pc:spChg chg="mod ord">
          <ac:chgData name="Nedas Janušauskas" userId="S::nedas.janusauskas@mif.stud.vu.lt::df4e6aec-44e0-4c2f-a1e8-74b8f1853aa9" providerId="AD" clId="Web-{243CDE5E-3AA1-1870-6772-5D16A60B4D7D}" dt="2022-12-19T17:17:42.697" v="286"/>
          <ac:spMkLst>
            <pc:docMk/>
            <pc:sldMk cId="3866478168" sldId="278"/>
            <ac:spMk id="2" creationId="{2C93F0AB-673E-4582-A49E-0EBF87878F9D}"/>
          </ac:spMkLst>
        </pc:spChg>
        <pc:spChg chg="mod ord">
          <ac:chgData name="Nedas Janušauskas" userId="S::nedas.janusauskas@mif.stud.vu.lt::df4e6aec-44e0-4c2f-a1e8-74b8f1853aa9" providerId="AD" clId="Web-{243CDE5E-3AA1-1870-6772-5D16A60B4D7D}" dt="2022-12-19T17:17:42.697" v="286"/>
          <ac:spMkLst>
            <pc:docMk/>
            <pc:sldMk cId="3866478168" sldId="278"/>
            <ac:spMk id="4" creationId="{F3275EB6-3A3E-D338-E497-4E57BB65C3B3}"/>
          </ac:spMkLst>
        </pc:spChg>
        <pc:spChg chg="mod ord">
          <ac:chgData name="Nedas Janušauskas" userId="S::nedas.janusauskas@mif.stud.vu.lt::df4e6aec-44e0-4c2f-a1e8-74b8f1853aa9" providerId="AD" clId="Web-{243CDE5E-3AA1-1870-6772-5D16A60B4D7D}" dt="2022-12-19T17:17:42.697" v="286"/>
          <ac:spMkLst>
            <pc:docMk/>
            <pc:sldMk cId="3866478168" sldId="278"/>
            <ac:spMk id="5" creationId="{AC90304C-1715-9D25-AF03-F804CE4318B7}"/>
          </ac:spMkLst>
        </pc:spChg>
        <pc:picChg chg="mod ord">
          <ac:chgData name="Nedas Janušauskas" userId="S::nedas.janusauskas@mif.stud.vu.lt::df4e6aec-44e0-4c2f-a1e8-74b8f1853aa9" providerId="AD" clId="Web-{243CDE5E-3AA1-1870-6772-5D16A60B4D7D}" dt="2022-12-19T17:17:42.697" v="286"/>
          <ac:picMkLst>
            <pc:docMk/>
            <pc:sldMk cId="3866478168" sldId="278"/>
            <ac:picMk id="6" creationId="{19AC027E-663E-EABC-1CDC-74A3631F096F}"/>
          </ac:picMkLst>
        </pc:picChg>
      </pc:sldChg>
      <pc:sldChg chg="addSp delSp modSp new mod modClrScheme chgLayout">
        <pc:chgData name="Nedas Janušauskas" userId="S::nedas.janusauskas@mif.stud.vu.lt::df4e6aec-44e0-4c2f-a1e8-74b8f1853aa9" providerId="AD" clId="Web-{243CDE5E-3AA1-1870-6772-5D16A60B4D7D}" dt="2022-12-19T17:18:04.994" v="288" actId="1076"/>
        <pc:sldMkLst>
          <pc:docMk/>
          <pc:sldMk cId="2929831884" sldId="279"/>
        </pc:sldMkLst>
        <pc:spChg chg="mod ord">
          <ac:chgData name="Nedas Janušauskas" userId="S::nedas.janusauskas@mif.stud.vu.lt::df4e6aec-44e0-4c2f-a1e8-74b8f1853aa9" providerId="AD" clId="Web-{243CDE5E-3AA1-1870-6772-5D16A60B4D7D}" dt="2022-12-19T17:17:42.697" v="286"/>
          <ac:spMkLst>
            <pc:docMk/>
            <pc:sldMk cId="2929831884" sldId="279"/>
            <ac:spMk id="2" creationId="{CB9439F9-4C01-CAAF-A482-39744AC4312E}"/>
          </ac:spMkLst>
        </pc:spChg>
        <pc:spChg chg="del mod">
          <ac:chgData name="Nedas Janušauskas" userId="S::nedas.janusauskas@mif.stud.vu.lt::df4e6aec-44e0-4c2f-a1e8-74b8f1853aa9" providerId="AD" clId="Web-{243CDE5E-3AA1-1870-6772-5D16A60B4D7D}" dt="2022-12-19T17:15:01.521" v="266"/>
          <ac:spMkLst>
            <pc:docMk/>
            <pc:sldMk cId="2929831884" sldId="279"/>
            <ac:spMk id="3" creationId="{2EE8ADDC-F170-C544-4C91-21DFA9ACDE02}"/>
          </ac:spMkLst>
        </pc:spChg>
        <pc:spChg chg="mod ord">
          <ac:chgData name="Nedas Janušauskas" userId="S::nedas.janusauskas@mif.stud.vu.lt::df4e6aec-44e0-4c2f-a1e8-74b8f1853aa9" providerId="AD" clId="Web-{243CDE5E-3AA1-1870-6772-5D16A60B4D7D}" dt="2022-12-19T17:17:42.697" v="286"/>
          <ac:spMkLst>
            <pc:docMk/>
            <pc:sldMk cId="2929831884" sldId="279"/>
            <ac:spMk id="4" creationId="{8531D102-A4F2-A0DF-E473-81B3C61CBF25}"/>
          </ac:spMkLst>
        </pc:spChg>
        <pc:spChg chg="mod ord">
          <ac:chgData name="Nedas Janušauskas" userId="S::nedas.janusauskas@mif.stud.vu.lt::df4e6aec-44e0-4c2f-a1e8-74b8f1853aa9" providerId="AD" clId="Web-{243CDE5E-3AA1-1870-6772-5D16A60B4D7D}" dt="2022-12-19T17:17:42.697" v="286"/>
          <ac:spMkLst>
            <pc:docMk/>
            <pc:sldMk cId="2929831884" sldId="279"/>
            <ac:spMk id="5" creationId="{69F9D427-1C54-BB6B-A245-57BE4F9F63C4}"/>
          </ac:spMkLst>
        </pc:spChg>
        <pc:spChg chg="add del mod">
          <ac:chgData name="Nedas Janušauskas" userId="S::nedas.janusauskas@mif.stud.vu.lt::df4e6aec-44e0-4c2f-a1e8-74b8f1853aa9" providerId="AD" clId="Web-{243CDE5E-3AA1-1870-6772-5D16A60B4D7D}" dt="2022-12-19T17:15:20.225" v="268"/>
          <ac:spMkLst>
            <pc:docMk/>
            <pc:sldMk cId="2929831884" sldId="279"/>
            <ac:spMk id="8" creationId="{9CEE8401-D9BD-86FF-C4EA-9F5525EDF255}"/>
          </ac:spMkLst>
        </pc:spChg>
        <pc:spChg chg="add del mod">
          <ac:chgData name="Nedas Janušauskas" userId="S::nedas.janusauskas@mif.stud.vu.lt::df4e6aec-44e0-4c2f-a1e8-74b8f1853aa9" providerId="AD" clId="Web-{243CDE5E-3AA1-1870-6772-5D16A60B4D7D}" dt="2022-12-19T17:16:33.024" v="275"/>
          <ac:spMkLst>
            <pc:docMk/>
            <pc:sldMk cId="2929831884" sldId="279"/>
            <ac:spMk id="11" creationId="{145F32D0-0794-4432-EF36-84FDA0AC09F0}"/>
          </ac:spMkLst>
        </pc:spChg>
        <pc:spChg chg="add del mod ord">
          <ac:chgData name="Nedas Janušauskas" userId="S::nedas.janusauskas@mif.stud.vu.lt::df4e6aec-44e0-4c2f-a1e8-74b8f1853aa9" providerId="AD" clId="Web-{243CDE5E-3AA1-1870-6772-5D16A60B4D7D}" dt="2022-12-19T17:17:58.729" v="287"/>
          <ac:spMkLst>
            <pc:docMk/>
            <pc:sldMk cId="2929831884" sldId="279"/>
            <ac:spMk id="13" creationId="{C27A5E17-E56A-DD46-0690-78933AD117A5}"/>
          </ac:spMkLst>
        </pc:spChg>
        <pc:picChg chg="add del mod ord">
          <ac:chgData name="Nedas Janušauskas" userId="S::nedas.janusauskas@mif.stud.vu.lt::df4e6aec-44e0-4c2f-a1e8-74b8f1853aa9" providerId="AD" clId="Web-{243CDE5E-3AA1-1870-6772-5D16A60B4D7D}" dt="2022-12-19T17:15:18.928" v="267"/>
          <ac:picMkLst>
            <pc:docMk/>
            <pc:sldMk cId="2929831884" sldId="279"/>
            <ac:picMk id="6" creationId="{EB3AC970-1544-D30D-CFB0-A2B97894D36A}"/>
          </ac:picMkLst>
        </pc:picChg>
        <pc:picChg chg="add del mod ord">
          <ac:chgData name="Nedas Janušauskas" userId="S::nedas.janusauskas@mif.stud.vu.lt::df4e6aec-44e0-4c2f-a1e8-74b8f1853aa9" providerId="AD" clId="Web-{243CDE5E-3AA1-1870-6772-5D16A60B4D7D}" dt="2022-12-19T17:16:47.555" v="280"/>
          <ac:picMkLst>
            <pc:docMk/>
            <pc:sldMk cId="2929831884" sldId="279"/>
            <ac:picMk id="9" creationId="{A875D6FA-2711-9964-B26F-81F1952ED9E2}"/>
          </ac:picMkLst>
        </pc:picChg>
        <pc:picChg chg="add mod ord">
          <ac:chgData name="Nedas Janušauskas" userId="S::nedas.janusauskas@mif.stud.vu.lt::df4e6aec-44e0-4c2f-a1e8-74b8f1853aa9" providerId="AD" clId="Web-{243CDE5E-3AA1-1870-6772-5D16A60B4D7D}" dt="2022-12-19T17:18:04.994" v="288" actId="1076"/>
          <ac:picMkLst>
            <pc:docMk/>
            <pc:sldMk cId="2929831884" sldId="279"/>
            <ac:picMk id="14" creationId="{2928515B-863E-B039-4C7F-082BBD9C2CC7}"/>
          </ac:picMkLst>
        </pc:picChg>
      </pc:sldChg>
      <pc:sldMasterChg chg="add del addSldLayout delSldLayout">
        <pc:chgData name="Nedas Janušauskas" userId="S::nedas.janusauskas@mif.stud.vu.lt::df4e6aec-44e0-4c2f-a1e8-74b8f1853aa9" providerId="AD" clId="Web-{243CDE5E-3AA1-1870-6772-5D16A60B4D7D}" dt="2022-12-19T17:17:42.697" v="286"/>
        <pc:sldMasterMkLst>
          <pc:docMk/>
          <pc:sldMasterMk cId="1639046048" sldId="2147483648"/>
        </pc:sldMasterMkLst>
        <pc:sldLayoutChg chg="add del">
          <pc:chgData name="Nedas Janušauskas" userId="S::nedas.janusauskas@mif.stud.vu.lt::df4e6aec-44e0-4c2f-a1e8-74b8f1853aa9" providerId="AD" clId="Web-{243CDE5E-3AA1-1870-6772-5D16A60B4D7D}" dt="2022-12-19T17:17:42.697" v="286"/>
          <pc:sldLayoutMkLst>
            <pc:docMk/>
            <pc:sldMasterMk cId="1639046048" sldId="2147483648"/>
            <pc:sldLayoutMk cId="1433185905" sldId="2147483649"/>
          </pc:sldLayoutMkLst>
        </pc:sldLayoutChg>
        <pc:sldLayoutChg chg="add del">
          <pc:chgData name="Nedas Janušauskas" userId="S::nedas.janusauskas@mif.stud.vu.lt::df4e6aec-44e0-4c2f-a1e8-74b8f1853aa9" providerId="AD" clId="Web-{243CDE5E-3AA1-1870-6772-5D16A60B4D7D}" dt="2022-12-19T17:17:42.697" v="286"/>
          <pc:sldLayoutMkLst>
            <pc:docMk/>
            <pc:sldMasterMk cId="1639046048" sldId="2147483648"/>
            <pc:sldLayoutMk cId="1144005498" sldId="2147483650"/>
          </pc:sldLayoutMkLst>
        </pc:sldLayoutChg>
        <pc:sldLayoutChg chg="add del">
          <pc:chgData name="Nedas Janušauskas" userId="S::nedas.janusauskas@mif.stud.vu.lt::df4e6aec-44e0-4c2f-a1e8-74b8f1853aa9" providerId="AD" clId="Web-{243CDE5E-3AA1-1870-6772-5D16A60B4D7D}" dt="2022-12-19T17:17:42.697" v="286"/>
          <pc:sldLayoutMkLst>
            <pc:docMk/>
            <pc:sldMasterMk cId="1639046048" sldId="2147483648"/>
            <pc:sldLayoutMk cId="1365638238" sldId="2147483651"/>
          </pc:sldLayoutMkLst>
        </pc:sldLayoutChg>
        <pc:sldLayoutChg chg="add del">
          <pc:chgData name="Nedas Janušauskas" userId="S::nedas.janusauskas@mif.stud.vu.lt::df4e6aec-44e0-4c2f-a1e8-74b8f1853aa9" providerId="AD" clId="Web-{243CDE5E-3AA1-1870-6772-5D16A60B4D7D}" dt="2022-12-19T17:17:42.697" v="286"/>
          <pc:sldLayoutMkLst>
            <pc:docMk/>
            <pc:sldMasterMk cId="1639046048" sldId="2147483648"/>
            <pc:sldLayoutMk cId="505933263" sldId="2147483652"/>
          </pc:sldLayoutMkLst>
        </pc:sldLayoutChg>
        <pc:sldLayoutChg chg="add del">
          <pc:chgData name="Nedas Janušauskas" userId="S::nedas.janusauskas@mif.stud.vu.lt::df4e6aec-44e0-4c2f-a1e8-74b8f1853aa9" providerId="AD" clId="Web-{243CDE5E-3AA1-1870-6772-5D16A60B4D7D}" dt="2022-12-19T17:17:42.697" v="286"/>
          <pc:sldLayoutMkLst>
            <pc:docMk/>
            <pc:sldMasterMk cId="1639046048" sldId="2147483648"/>
            <pc:sldLayoutMk cId="2130594119" sldId="2147483653"/>
          </pc:sldLayoutMkLst>
        </pc:sldLayoutChg>
        <pc:sldLayoutChg chg="add del">
          <pc:chgData name="Nedas Janušauskas" userId="S::nedas.janusauskas@mif.stud.vu.lt::df4e6aec-44e0-4c2f-a1e8-74b8f1853aa9" providerId="AD" clId="Web-{243CDE5E-3AA1-1870-6772-5D16A60B4D7D}" dt="2022-12-19T17:17:42.697" v="286"/>
          <pc:sldLayoutMkLst>
            <pc:docMk/>
            <pc:sldMasterMk cId="1639046048" sldId="2147483648"/>
            <pc:sldLayoutMk cId="1267508305" sldId="2147483654"/>
          </pc:sldLayoutMkLst>
        </pc:sldLayoutChg>
        <pc:sldLayoutChg chg="add del">
          <pc:chgData name="Nedas Janušauskas" userId="S::nedas.janusauskas@mif.stud.vu.lt::df4e6aec-44e0-4c2f-a1e8-74b8f1853aa9" providerId="AD" clId="Web-{243CDE5E-3AA1-1870-6772-5D16A60B4D7D}" dt="2022-12-19T17:17:42.697" v="286"/>
          <pc:sldLayoutMkLst>
            <pc:docMk/>
            <pc:sldMasterMk cId="1639046048" sldId="2147483648"/>
            <pc:sldLayoutMk cId="2963955966" sldId="2147483655"/>
          </pc:sldLayoutMkLst>
        </pc:sldLayoutChg>
        <pc:sldLayoutChg chg="add del">
          <pc:chgData name="Nedas Janušauskas" userId="S::nedas.janusauskas@mif.stud.vu.lt::df4e6aec-44e0-4c2f-a1e8-74b8f1853aa9" providerId="AD" clId="Web-{243CDE5E-3AA1-1870-6772-5D16A60B4D7D}" dt="2022-12-19T17:17:42.697" v="286"/>
          <pc:sldLayoutMkLst>
            <pc:docMk/>
            <pc:sldMasterMk cId="1639046048" sldId="2147483648"/>
            <pc:sldLayoutMk cId="3735266276" sldId="2147483656"/>
          </pc:sldLayoutMkLst>
        </pc:sldLayoutChg>
        <pc:sldLayoutChg chg="add del">
          <pc:chgData name="Nedas Janušauskas" userId="S::nedas.janusauskas@mif.stud.vu.lt::df4e6aec-44e0-4c2f-a1e8-74b8f1853aa9" providerId="AD" clId="Web-{243CDE5E-3AA1-1870-6772-5D16A60B4D7D}" dt="2022-12-19T17:17:42.697" v="286"/>
          <pc:sldLayoutMkLst>
            <pc:docMk/>
            <pc:sldMasterMk cId="1639046048" sldId="2147483648"/>
            <pc:sldLayoutMk cId="2954499628" sldId="2147483657"/>
          </pc:sldLayoutMkLst>
        </pc:sldLayoutChg>
        <pc:sldLayoutChg chg="add del">
          <pc:chgData name="Nedas Janušauskas" userId="S::nedas.janusauskas@mif.stud.vu.lt::df4e6aec-44e0-4c2f-a1e8-74b8f1853aa9" providerId="AD" clId="Web-{243CDE5E-3AA1-1870-6772-5D16A60B4D7D}" dt="2022-12-19T17:17:42.697" v="286"/>
          <pc:sldLayoutMkLst>
            <pc:docMk/>
            <pc:sldMasterMk cId="1639046048" sldId="2147483648"/>
            <pc:sldLayoutMk cId="4019602117" sldId="2147483658"/>
          </pc:sldLayoutMkLst>
        </pc:sldLayoutChg>
        <pc:sldLayoutChg chg="add del">
          <pc:chgData name="Nedas Janušauskas" userId="S::nedas.janusauskas@mif.stud.vu.lt::df4e6aec-44e0-4c2f-a1e8-74b8f1853aa9" providerId="AD" clId="Web-{243CDE5E-3AA1-1870-6772-5D16A60B4D7D}" dt="2022-12-19T17:17:42.697" v="286"/>
          <pc:sldLayoutMkLst>
            <pc:docMk/>
            <pc:sldMasterMk cId="1639046048" sldId="2147483648"/>
            <pc:sldLayoutMk cId="3954272257" sldId="2147483659"/>
          </pc:sldLayoutMkLst>
        </pc:sldLayoutChg>
      </pc:sldMasterChg>
      <pc:sldMasterChg chg="add del addSldLayout delSldLayout modSldLayout">
        <pc:chgData name="Nedas Janušauskas" userId="S::nedas.janusauskas@mif.stud.vu.lt::df4e6aec-44e0-4c2f-a1e8-74b8f1853aa9" providerId="AD" clId="Web-{243CDE5E-3AA1-1870-6772-5D16A60B4D7D}" dt="2022-12-19T17:16:42.664" v="279"/>
        <pc:sldMasterMkLst>
          <pc:docMk/>
          <pc:sldMasterMk cId="863902418" sldId="2147483660"/>
        </pc:sldMasterMkLst>
        <pc:sldLayoutChg chg="add del mod replId">
          <pc:chgData name="Nedas Janušauskas" userId="S::nedas.janusauskas@mif.stud.vu.lt::df4e6aec-44e0-4c2f-a1e8-74b8f1853aa9" providerId="AD" clId="Web-{243CDE5E-3AA1-1870-6772-5D16A60B4D7D}" dt="2022-12-19T17:16:42.664" v="279"/>
          <pc:sldLayoutMkLst>
            <pc:docMk/>
            <pc:sldMasterMk cId="863902418" sldId="2147483660"/>
            <pc:sldLayoutMk cId="2876626608" sldId="2147483661"/>
          </pc:sldLayoutMkLst>
        </pc:sldLayoutChg>
        <pc:sldLayoutChg chg="add del mod replId">
          <pc:chgData name="Nedas Janušauskas" userId="S::nedas.janusauskas@mif.stud.vu.lt::df4e6aec-44e0-4c2f-a1e8-74b8f1853aa9" providerId="AD" clId="Web-{243CDE5E-3AA1-1870-6772-5D16A60B4D7D}" dt="2022-12-19T17:16:42.664" v="279"/>
          <pc:sldLayoutMkLst>
            <pc:docMk/>
            <pc:sldMasterMk cId="863902418" sldId="2147483660"/>
            <pc:sldLayoutMk cId="2961903770" sldId="2147483662"/>
          </pc:sldLayoutMkLst>
        </pc:sldLayoutChg>
        <pc:sldLayoutChg chg="add del mod replId">
          <pc:chgData name="Nedas Janušauskas" userId="S::nedas.janusauskas@mif.stud.vu.lt::df4e6aec-44e0-4c2f-a1e8-74b8f1853aa9" providerId="AD" clId="Web-{243CDE5E-3AA1-1870-6772-5D16A60B4D7D}" dt="2022-12-19T17:16:42.664" v="279"/>
          <pc:sldLayoutMkLst>
            <pc:docMk/>
            <pc:sldMasterMk cId="863902418" sldId="2147483660"/>
            <pc:sldLayoutMk cId="151961107" sldId="2147483663"/>
          </pc:sldLayoutMkLst>
        </pc:sldLayoutChg>
        <pc:sldLayoutChg chg="add del mod replId">
          <pc:chgData name="Nedas Janušauskas" userId="S::nedas.janusauskas@mif.stud.vu.lt::df4e6aec-44e0-4c2f-a1e8-74b8f1853aa9" providerId="AD" clId="Web-{243CDE5E-3AA1-1870-6772-5D16A60B4D7D}" dt="2022-12-19T17:16:42.664" v="279"/>
          <pc:sldLayoutMkLst>
            <pc:docMk/>
            <pc:sldMasterMk cId="863902418" sldId="2147483660"/>
            <pc:sldLayoutMk cId="1643364007" sldId="2147483664"/>
          </pc:sldLayoutMkLst>
        </pc:sldLayoutChg>
        <pc:sldLayoutChg chg="add del mod replId">
          <pc:chgData name="Nedas Janušauskas" userId="S::nedas.janusauskas@mif.stud.vu.lt::df4e6aec-44e0-4c2f-a1e8-74b8f1853aa9" providerId="AD" clId="Web-{243CDE5E-3AA1-1870-6772-5D16A60B4D7D}" dt="2022-12-19T17:16:42.664" v="279"/>
          <pc:sldLayoutMkLst>
            <pc:docMk/>
            <pc:sldMasterMk cId="863902418" sldId="2147483660"/>
            <pc:sldLayoutMk cId="2080697570" sldId="2147483665"/>
          </pc:sldLayoutMkLst>
        </pc:sldLayoutChg>
        <pc:sldLayoutChg chg="add del mod replId">
          <pc:chgData name="Nedas Janušauskas" userId="S::nedas.janusauskas@mif.stud.vu.lt::df4e6aec-44e0-4c2f-a1e8-74b8f1853aa9" providerId="AD" clId="Web-{243CDE5E-3AA1-1870-6772-5D16A60B4D7D}" dt="2022-12-19T17:16:42.664" v="279"/>
          <pc:sldLayoutMkLst>
            <pc:docMk/>
            <pc:sldMasterMk cId="863902418" sldId="2147483660"/>
            <pc:sldLayoutMk cId="916085471" sldId="2147483666"/>
          </pc:sldLayoutMkLst>
        </pc:sldLayoutChg>
        <pc:sldLayoutChg chg="add del mod replId">
          <pc:chgData name="Nedas Janušauskas" userId="S::nedas.janusauskas@mif.stud.vu.lt::df4e6aec-44e0-4c2f-a1e8-74b8f1853aa9" providerId="AD" clId="Web-{243CDE5E-3AA1-1870-6772-5D16A60B4D7D}" dt="2022-12-19T17:16:42.664" v="279"/>
          <pc:sldLayoutMkLst>
            <pc:docMk/>
            <pc:sldMasterMk cId="863902418" sldId="2147483660"/>
            <pc:sldLayoutMk cId="3061572893" sldId="2147483667"/>
          </pc:sldLayoutMkLst>
        </pc:sldLayoutChg>
        <pc:sldLayoutChg chg="add del mod replId">
          <pc:chgData name="Nedas Janušauskas" userId="S::nedas.janusauskas@mif.stud.vu.lt::df4e6aec-44e0-4c2f-a1e8-74b8f1853aa9" providerId="AD" clId="Web-{243CDE5E-3AA1-1870-6772-5D16A60B4D7D}" dt="2022-12-19T17:16:42.664" v="279"/>
          <pc:sldLayoutMkLst>
            <pc:docMk/>
            <pc:sldMasterMk cId="863902418" sldId="2147483660"/>
            <pc:sldLayoutMk cId="422771820" sldId="2147483668"/>
          </pc:sldLayoutMkLst>
        </pc:sldLayoutChg>
        <pc:sldLayoutChg chg="add del mod replId">
          <pc:chgData name="Nedas Janušauskas" userId="S::nedas.janusauskas@mif.stud.vu.lt::df4e6aec-44e0-4c2f-a1e8-74b8f1853aa9" providerId="AD" clId="Web-{243CDE5E-3AA1-1870-6772-5D16A60B4D7D}" dt="2022-12-19T17:16:42.664" v="279"/>
          <pc:sldLayoutMkLst>
            <pc:docMk/>
            <pc:sldMasterMk cId="863902418" sldId="2147483660"/>
            <pc:sldLayoutMk cId="3824737081" sldId="2147483669"/>
          </pc:sldLayoutMkLst>
        </pc:sldLayoutChg>
        <pc:sldLayoutChg chg="add del mod replId">
          <pc:chgData name="Nedas Janušauskas" userId="S::nedas.janusauskas@mif.stud.vu.lt::df4e6aec-44e0-4c2f-a1e8-74b8f1853aa9" providerId="AD" clId="Web-{243CDE5E-3AA1-1870-6772-5D16A60B4D7D}" dt="2022-12-19T17:16:42.664" v="279"/>
          <pc:sldLayoutMkLst>
            <pc:docMk/>
            <pc:sldMasterMk cId="863902418" sldId="2147483660"/>
            <pc:sldLayoutMk cId="266177172" sldId="2147483670"/>
          </pc:sldLayoutMkLst>
        </pc:sldLayoutChg>
        <pc:sldLayoutChg chg="add del mod replId">
          <pc:chgData name="Nedas Janušauskas" userId="S::nedas.janusauskas@mif.stud.vu.lt::df4e6aec-44e0-4c2f-a1e8-74b8f1853aa9" providerId="AD" clId="Web-{243CDE5E-3AA1-1870-6772-5D16A60B4D7D}" dt="2022-12-19T17:16:42.664" v="279"/>
          <pc:sldLayoutMkLst>
            <pc:docMk/>
            <pc:sldMasterMk cId="863902418" sldId="2147483660"/>
            <pc:sldLayoutMk cId="2177618628" sldId="2147483671"/>
          </pc:sldLayoutMkLst>
        </pc:sldLayoutChg>
      </pc:sldMasterChg>
      <pc:sldMasterChg chg="add del addSldLayout delSldLayout modSldLayout">
        <pc:chgData name="Nedas Janušauskas" userId="S::nedas.janusauskas@mif.stud.vu.lt::df4e6aec-44e0-4c2f-a1e8-74b8f1853aa9" providerId="AD" clId="Web-{243CDE5E-3AA1-1870-6772-5D16A60B4D7D}" dt="2022-12-19T17:17:42.697" v="286"/>
        <pc:sldMasterMkLst>
          <pc:docMk/>
          <pc:sldMasterMk cId="1211105827" sldId="2147483660"/>
        </pc:sldMasterMkLst>
        <pc:sldLayoutChg chg="add del mod replId">
          <pc:chgData name="Nedas Janušauskas" userId="S::nedas.janusauskas@mif.stud.vu.lt::df4e6aec-44e0-4c2f-a1e8-74b8f1853aa9" providerId="AD" clId="Web-{243CDE5E-3AA1-1870-6772-5D16A60B4D7D}" dt="2022-12-19T17:17:42.697" v="286"/>
          <pc:sldLayoutMkLst>
            <pc:docMk/>
            <pc:sldMasterMk cId="1211105827" sldId="2147483660"/>
            <pc:sldLayoutMk cId="1569917756" sldId="2147483661"/>
          </pc:sldLayoutMkLst>
        </pc:sldLayoutChg>
        <pc:sldLayoutChg chg="add del mod replId">
          <pc:chgData name="Nedas Janušauskas" userId="S::nedas.janusauskas@mif.stud.vu.lt::df4e6aec-44e0-4c2f-a1e8-74b8f1853aa9" providerId="AD" clId="Web-{243CDE5E-3AA1-1870-6772-5D16A60B4D7D}" dt="2022-12-19T17:17:42.697" v="286"/>
          <pc:sldLayoutMkLst>
            <pc:docMk/>
            <pc:sldMasterMk cId="1211105827" sldId="2147483660"/>
            <pc:sldLayoutMk cId="1131542929" sldId="2147483662"/>
          </pc:sldLayoutMkLst>
        </pc:sldLayoutChg>
        <pc:sldLayoutChg chg="add del mod replId">
          <pc:chgData name="Nedas Janušauskas" userId="S::nedas.janusauskas@mif.stud.vu.lt::df4e6aec-44e0-4c2f-a1e8-74b8f1853aa9" providerId="AD" clId="Web-{243CDE5E-3AA1-1870-6772-5D16A60B4D7D}" dt="2022-12-19T17:17:42.697" v="286"/>
          <pc:sldLayoutMkLst>
            <pc:docMk/>
            <pc:sldMasterMk cId="1211105827" sldId="2147483660"/>
            <pc:sldLayoutMk cId="592955825" sldId="2147483663"/>
          </pc:sldLayoutMkLst>
        </pc:sldLayoutChg>
        <pc:sldLayoutChg chg="add del mod replId">
          <pc:chgData name="Nedas Janušauskas" userId="S::nedas.janusauskas@mif.stud.vu.lt::df4e6aec-44e0-4c2f-a1e8-74b8f1853aa9" providerId="AD" clId="Web-{243CDE5E-3AA1-1870-6772-5D16A60B4D7D}" dt="2022-12-19T17:17:42.697" v="286"/>
          <pc:sldLayoutMkLst>
            <pc:docMk/>
            <pc:sldMasterMk cId="1211105827" sldId="2147483660"/>
            <pc:sldLayoutMk cId="2188474664" sldId="2147483664"/>
          </pc:sldLayoutMkLst>
        </pc:sldLayoutChg>
        <pc:sldLayoutChg chg="add del mod replId">
          <pc:chgData name="Nedas Janušauskas" userId="S::nedas.janusauskas@mif.stud.vu.lt::df4e6aec-44e0-4c2f-a1e8-74b8f1853aa9" providerId="AD" clId="Web-{243CDE5E-3AA1-1870-6772-5D16A60B4D7D}" dt="2022-12-19T17:17:42.697" v="286"/>
          <pc:sldLayoutMkLst>
            <pc:docMk/>
            <pc:sldMasterMk cId="1211105827" sldId="2147483660"/>
            <pc:sldLayoutMk cId="4047817888" sldId="2147483665"/>
          </pc:sldLayoutMkLst>
        </pc:sldLayoutChg>
        <pc:sldLayoutChg chg="add del mod replId">
          <pc:chgData name="Nedas Janušauskas" userId="S::nedas.janusauskas@mif.stud.vu.lt::df4e6aec-44e0-4c2f-a1e8-74b8f1853aa9" providerId="AD" clId="Web-{243CDE5E-3AA1-1870-6772-5D16A60B4D7D}" dt="2022-12-19T17:17:42.697" v="286"/>
          <pc:sldLayoutMkLst>
            <pc:docMk/>
            <pc:sldMasterMk cId="1211105827" sldId="2147483660"/>
            <pc:sldLayoutMk cId="542452977" sldId="2147483666"/>
          </pc:sldLayoutMkLst>
        </pc:sldLayoutChg>
        <pc:sldLayoutChg chg="add del mod replId">
          <pc:chgData name="Nedas Janušauskas" userId="S::nedas.janusauskas@mif.stud.vu.lt::df4e6aec-44e0-4c2f-a1e8-74b8f1853aa9" providerId="AD" clId="Web-{243CDE5E-3AA1-1870-6772-5D16A60B4D7D}" dt="2022-12-19T17:17:42.697" v="286"/>
          <pc:sldLayoutMkLst>
            <pc:docMk/>
            <pc:sldMasterMk cId="1211105827" sldId="2147483660"/>
            <pc:sldLayoutMk cId="961325073" sldId="2147483667"/>
          </pc:sldLayoutMkLst>
        </pc:sldLayoutChg>
        <pc:sldLayoutChg chg="add del mod replId">
          <pc:chgData name="Nedas Janušauskas" userId="S::nedas.janusauskas@mif.stud.vu.lt::df4e6aec-44e0-4c2f-a1e8-74b8f1853aa9" providerId="AD" clId="Web-{243CDE5E-3AA1-1870-6772-5D16A60B4D7D}" dt="2022-12-19T17:17:42.697" v="286"/>
          <pc:sldLayoutMkLst>
            <pc:docMk/>
            <pc:sldMasterMk cId="1211105827" sldId="2147483660"/>
            <pc:sldLayoutMk cId="2074983654" sldId="2147483668"/>
          </pc:sldLayoutMkLst>
        </pc:sldLayoutChg>
        <pc:sldLayoutChg chg="add del mod replId">
          <pc:chgData name="Nedas Janušauskas" userId="S::nedas.janusauskas@mif.stud.vu.lt::df4e6aec-44e0-4c2f-a1e8-74b8f1853aa9" providerId="AD" clId="Web-{243CDE5E-3AA1-1870-6772-5D16A60B4D7D}" dt="2022-12-19T17:17:42.697" v="286"/>
          <pc:sldLayoutMkLst>
            <pc:docMk/>
            <pc:sldMasterMk cId="1211105827" sldId="2147483660"/>
            <pc:sldLayoutMk cId="1498230371" sldId="2147483669"/>
          </pc:sldLayoutMkLst>
        </pc:sldLayoutChg>
        <pc:sldLayoutChg chg="add del mod replId">
          <pc:chgData name="Nedas Janušauskas" userId="S::nedas.janusauskas@mif.stud.vu.lt::df4e6aec-44e0-4c2f-a1e8-74b8f1853aa9" providerId="AD" clId="Web-{243CDE5E-3AA1-1870-6772-5D16A60B4D7D}" dt="2022-12-19T17:17:42.697" v="286"/>
          <pc:sldLayoutMkLst>
            <pc:docMk/>
            <pc:sldMasterMk cId="1211105827" sldId="2147483660"/>
            <pc:sldLayoutMk cId="3540645617" sldId="2147483670"/>
          </pc:sldLayoutMkLst>
        </pc:sldLayoutChg>
        <pc:sldLayoutChg chg="add del mod replId">
          <pc:chgData name="Nedas Janušauskas" userId="S::nedas.janusauskas@mif.stud.vu.lt::df4e6aec-44e0-4c2f-a1e8-74b8f1853aa9" providerId="AD" clId="Web-{243CDE5E-3AA1-1870-6772-5D16A60B4D7D}" dt="2022-12-19T17:17:42.697" v="286"/>
          <pc:sldLayoutMkLst>
            <pc:docMk/>
            <pc:sldMasterMk cId="1211105827" sldId="2147483660"/>
            <pc:sldLayoutMk cId="10090746" sldId="2147483671"/>
          </pc:sldLayoutMkLst>
        </pc:sldLayoutChg>
      </pc:sldMasterChg>
      <pc:sldMasterChg chg="add del addSldLayout delSldLayout modSldLayout">
        <pc:chgData name="Nedas Janušauskas" userId="S::nedas.janusauskas@mif.stud.vu.lt::df4e6aec-44e0-4c2f-a1e8-74b8f1853aa9" providerId="AD" clId="Web-{243CDE5E-3AA1-1870-6772-5D16A60B4D7D}" dt="2022-12-19T17:17:32.556" v="284"/>
        <pc:sldMasterMkLst>
          <pc:docMk/>
          <pc:sldMasterMk cId="4276089180" sldId="2147483660"/>
        </pc:sldMasterMkLst>
        <pc:sldLayoutChg chg="add del mod replId">
          <pc:chgData name="Nedas Janušauskas" userId="S::nedas.janusauskas@mif.stud.vu.lt::df4e6aec-44e0-4c2f-a1e8-74b8f1853aa9" providerId="AD" clId="Web-{243CDE5E-3AA1-1870-6772-5D16A60B4D7D}" dt="2022-12-19T17:17:32.556" v="284"/>
          <pc:sldLayoutMkLst>
            <pc:docMk/>
            <pc:sldMasterMk cId="4276089180" sldId="2147483660"/>
            <pc:sldLayoutMk cId="3487345063" sldId="2147483661"/>
          </pc:sldLayoutMkLst>
        </pc:sldLayoutChg>
        <pc:sldLayoutChg chg="add del mod replId">
          <pc:chgData name="Nedas Janušauskas" userId="S::nedas.janusauskas@mif.stud.vu.lt::df4e6aec-44e0-4c2f-a1e8-74b8f1853aa9" providerId="AD" clId="Web-{243CDE5E-3AA1-1870-6772-5D16A60B4D7D}" dt="2022-12-19T17:17:32.556" v="284"/>
          <pc:sldLayoutMkLst>
            <pc:docMk/>
            <pc:sldMasterMk cId="4276089180" sldId="2147483660"/>
            <pc:sldLayoutMk cId="1378221914" sldId="2147483662"/>
          </pc:sldLayoutMkLst>
        </pc:sldLayoutChg>
        <pc:sldLayoutChg chg="add del mod replId">
          <pc:chgData name="Nedas Janušauskas" userId="S::nedas.janusauskas@mif.stud.vu.lt::df4e6aec-44e0-4c2f-a1e8-74b8f1853aa9" providerId="AD" clId="Web-{243CDE5E-3AA1-1870-6772-5D16A60B4D7D}" dt="2022-12-19T17:17:32.556" v="284"/>
          <pc:sldLayoutMkLst>
            <pc:docMk/>
            <pc:sldMasterMk cId="4276089180" sldId="2147483660"/>
            <pc:sldLayoutMk cId="1859119638" sldId="2147483663"/>
          </pc:sldLayoutMkLst>
        </pc:sldLayoutChg>
        <pc:sldLayoutChg chg="add del mod replId">
          <pc:chgData name="Nedas Janušauskas" userId="S::nedas.janusauskas@mif.stud.vu.lt::df4e6aec-44e0-4c2f-a1e8-74b8f1853aa9" providerId="AD" clId="Web-{243CDE5E-3AA1-1870-6772-5D16A60B4D7D}" dt="2022-12-19T17:17:32.556" v="284"/>
          <pc:sldLayoutMkLst>
            <pc:docMk/>
            <pc:sldMasterMk cId="4276089180" sldId="2147483660"/>
            <pc:sldLayoutMk cId="3722451428" sldId="2147483664"/>
          </pc:sldLayoutMkLst>
        </pc:sldLayoutChg>
        <pc:sldLayoutChg chg="add del mod replId">
          <pc:chgData name="Nedas Janušauskas" userId="S::nedas.janusauskas@mif.stud.vu.lt::df4e6aec-44e0-4c2f-a1e8-74b8f1853aa9" providerId="AD" clId="Web-{243CDE5E-3AA1-1870-6772-5D16A60B4D7D}" dt="2022-12-19T17:17:32.556" v="284"/>
          <pc:sldLayoutMkLst>
            <pc:docMk/>
            <pc:sldMasterMk cId="4276089180" sldId="2147483660"/>
            <pc:sldLayoutMk cId="2424906132" sldId="2147483665"/>
          </pc:sldLayoutMkLst>
        </pc:sldLayoutChg>
        <pc:sldLayoutChg chg="add del mod replId">
          <pc:chgData name="Nedas Janušauskas" userId="S::nedas.janusauskas@mif.stud.vu.lt::df4e6aec-44e0-4c2f-a1e8-74b8f1853aa9" providerId="AD" clId="Web-{243CDE5E-3AA1-1870-6772-5D16A60B4D7D}" dt="2022-12-19T17:17:32.556" v="284"/>
          <pc:sldLayoutMkLst>
            <pc:docMk/>
            <pc:sldMasterMk cId="4276089180" sldId="2147483660"/>
            <pc:sldLayoutMk cId="1839057655" sldId="2147483666"/>
          </pc:sldLayoutMkLst>
        </pc:sldLayoutChg>
        <pc:sldLayoutChg chg="add del mod replId">
          <pc:chgData name="Nedas Janušauskas" userId="S::nedas.janusauskas@mif.stud.vu.lt::df4e6aec-44e0-4c2f-a1e8-74b8f1853aa9" providerId="AD" clId="Web-{243CDE5E-3AA1-1870-6772-5D16A60B4D7D}" dt="2022-12-19T17:17:32.556" v="284"/>
          <pc:sldLayoutMkLst>
            <pc:docMk/>
            <pc:sldMasterMk cId="4276089180" sldId="2147483660"/>
            <pc:sldLayoutMk cId="2017101792" sldId="2147483667"/>
          </pc:sldLayoutMkLst>
        </pc:sldLayoutChg>
        <pc:sldLayoutChg chg="add del mod replId">
          <pc:chgData name="Nedas Janušauskas" userId="S::nedas.janusauskas@mif.stud.vu.lt::df4e6aec-44e0-4c2f-a1e8-74b8f1853aa9" providerId="AD" clId="Web-{243CDE5E-3AA1-1870-6772-5D16A60B4D7D}" dt="2022-12-19T17:17:32.556" v="284"/>
          <pc:sldLayoutMkLst>
            <pc:docMk/>
            <pc:sldMasterMk cId="4276089180" sldId="2147483660"/>
            <pc:sldLayoutMk cId="1518888419" sldId="2147483668"/>
          </pc:sldLayoutMkLst>
        </pc:sldLayoutChg>
        <pc:sldLayoutChg chg="add del mod replId">
          <pc:chgData name="Nedas Janušauskas" userId="S::nedas.janusauskas@mif.stud.vu.lt::df4e6aec-44e0-4c2f-a1e8-74b8f1853aa9" providerId="AD" clId="Web-{243CDE5E-3AA1-1870-6772-5D16A60B4D7D}" dt="2022-12-19T17:17:32.556" v="284"/>
          <pc:sldLayoutMkLst>
            <pc:docMk/>
            <pc:sldMasterMk cId="4276089180" sldId="2147483660"/>
            <pc:sldLayoutMk cId="2418023730" sldId="2147483669"/>
          </pc:sldLayoutMkLst>
        </pc:sldLayoutChg>
        <pc:sldLayoutChg chg="add del mod replId">
          <pc:chgData name="Nedas Janušauskas" userId="S::nedas.janusauskas@mif.stud.vu.lt::df4e6aec-44e0-4c2f-a1e8-74b8f1853aa9" providerId="AD" clId="Web-{243CDE5E-3AA1-1870-6772-5D16A60B4D7D}" dt="2022-12-19T17:17:32.556" v="284"/>
          <pc:sldLayoutMkLst>
            <pc:docMk/>
            <pc:sldMasterMk cId="4276089180" sldId="2147483660"/>
            <pc:sldLayoutMk cId="2011870885" sldId="2147483670"/>
          </pc:sldLayoutMkLst>
        </pc:sldLayoutChg>
        <pc:sldLayoutChg chg="add del mod replId">
          <pc:chgData name="Nedas Janušauskas" userId="S::nedas.janusauskas@mif.stud.vu.lt::df4e6aec-44e0-4c2f-a1e8-74b8f1853aa9" providerId="AD" clId="Web-{243CDE5E-3AA1-1870-6772-5D16A60B4D7D}" dt="2022-12-19T17:17:32.556" v="284"/>
          <pc:sldLayoutMkLst>
            <pc:docMk/>
            <pc:sldMasterMk cId="4276089180" sldId="2147483660"/>
            <pc:sldLayoutMk cId="823527701" sldId="2147483671"/>
          </pc:sldLayoutMkLst>
        </pc:sldLayoutChg>
      </pc:sldMasterChg>
      <pc:sldMasterChg chg="add del addSldLayout delSldLayout modSldLayout">
        <pc:chgData name="Nedas Janušauskas" userId="S::nedas.janusauskas@mif.stud.vu.lt::df4e6aec-44e0-4c2f-a1e8-74b8f1853aa9" providerId="AD" clId="Web-{243CDE5E-3AA1-1870-6772-5D16A60B4D7D}" dt="2022-12-19T17:17:27.869" v="283"/>
        <pc:sldMasterMkLst>
          <pc:docMk/>
          <pc:sldMasterMk cId="2688122254" sldId="2147483672"/>
        </pc:sldMasterMkLst>
        <pc:sldLayoutChg chg="add del mod replId">
          <pc:chgData name="Nedas Janušauskas" userId="S::nedas.janusauskas@mif.stud.vu.lt::df4e6aec-44e0-4c2f-a1e8-74b8f1853aa9" providerId="AD" clId="Web-{243CDE5E-3AA1-1870-6772-5D16A60B4D7D}" dt="2022-12-19T17:17:27.869" v="283"/>
          <pc:sldLayoutMkLst>
            <pc:docMk/>
            <pc:sldMasterMk cId="2688122254" sldId="2147483672"/>
            <pc:sldLayoutMk cId="1106880395" sldId="2147483673"/>
          </pc:sldLayoutMkLst>
        </pc:sldLayoutChg>
        <pc:sldLayoutChg chg="add del mod replId">
          <pc:chgData name="Nedas Janušauskas" userId="S::nedas.janusauskas@mif.stud.vu.lt::df4e6aec-44e0-4c2f-a1e8-74b8f1853aa9" providerId="AD" clId="Web-{243CDE5E-3AA1-1870-6772-5D16A60B4D7D}" dt="2022-12-19T17:17:27.869" v="283"/>
          <pc:sldLayoutMkLst>
            <pc:docMk/>
            <pc:sldMasterMk cId="2688122254" sldId="2147483672"/>
            <pc:sldLayoutMk cId="2516528759" sldId="2147483674"/>
          </pc:sldLayoutMkLst>
        </pc:sldLayoutChg>
        <pc:sldLayoutChg chg="add del mod replId">
          <pc:chgData name="Nedas Janušauskas" userId="S::nedas.janusauskas@mif.stud.vu.lt::df4e6aec-44e0-4c2f-a1e8-74b8f1853aa9" providerId="AD" clId="Web-{243CDE5E-3AA1-1870-6772-5D16A60B4D7D}" dt="2022-12-19T17:17:27.869" v="283"/>
          <pc:sldLayoutMkLst>
            <pc:docMk/>
            <pc:sldMasterMk cId="2688122254" sldId="2147483672"/>
            <pc:sldLayoutMk cId="3785684814" sldId="2147483675"/>
          </pc:sldLayoutMkLst>
        </pc:sldLayoutChg>
        <pc:sldLayoutChg chg="add del mod replId">
          <pc:chgData name="Nedas Janušauskas" userId="S::nedas.janusauskas@mif.stud.vu.lt::df4e6aec-44e0-4c2f-a1e8-74b8f1853aa9" providerId="AD" clId="Web-{243CDE5E-3AA1-1870-6772-5D16A60B4D7D}" dt="2022-12-19T17:17:27.869" v="283"/>
          <pc:sldLayoutMkLst>
            <pc:docMk/>
            <pc:sldMasterMk cId="2688122254" sldId="2147483672"/>
            <pc:sldLayoutMk cId="531807068" sldId="2147483676"/>
          </pc:sldLayoutMkLst>
        </pc:sldLayoutChg>
        <pc:sldLayoutChg chg="add del mod replId">
          <pc:chgData name="Nedas Janušauskas" userId="S::nedas.janusauskas@mif.stud.vu.lt::df4e6aec-44e0-4c2f-a1e8-74b8f1853aa9" providerId="AD" clId="Web-{243CDE5E-3AA1-1870-6772-5D16A60B4D7D}" dt="2022-12-19T17:17:27.869" v="283"/>
          <pc:sldLayoutMkLst>
            <pc:docMk/>
            <pc:sldMasterMk cId="2688122254" sldId="2147483672"/>
            <pc:sldLayoutMk cId="547798635" sldId="2147483677"/>
          </pc:sldLayoutMkLst>
        </pc:sldLayoutChg>
        <pc:sldLayoutChg chg="add del mod replId">
          <pc:chgData name="Nedas Janušauskas" userId="S::nedas.janusauskas@mif.stud.vu.lt::df4e6aec-44e0-4c2f-a1e8-74b8f1853aa9" providerId="AD" clId="Web-{243CDE5E-3AA1-1870-6772-5D16A60B4D7D}" dt="2022-12-19T17:17:27.869" v="283"/>
          <pc:sldLayoutMkLst>
            <pc:docMk/>
            <pc:sldMasterMk cId="2688122254" sldId="2147483672"/>
            <pc:sldLayoutMk cId="4035683831" sldId="2147483678"/>
          </pc:sldLayoutMkLst>
        </pc:sldLayoutChg>
        <pc:sldLayoutChg chg="add del mod replId">
          <pc:chgData name="Nedas Janušauskas" userId="S::nedas.janusauskas@mif.stud.vu.lt::df4e6aec-44e0-4c2f-a1e8-74b8f1853aa9" providerId="AD" clId="Web-{243CDE5E-3AA1-1870-6772-5D16A60B4D7D}" dt="2022-12-19T17:17:27.869" v="283"/>
          <pc:sldLayoutMkLst>
            <pc:docMk/>
            <pc:sldMasterMk cId="2688122254" sldId="2147483672"/>
            <pc:sldLayoutMk cId="4093527813" sldId="2147483679"/>
          </pc:sldLayoutMkLst>
        </pc:sldLayoutChg>
        <pc:sldLayoutChg chg="add del mod replId">
          <pc:chgData name="Nedas Janušauskas" userId="S::nedas.janusauskas@mif.stud.vu.lt::df4e6aec-44e0-4c2f-a1e8-74b8f1853aa9" providerId="AD" clId="Web-{243CDE5E-3AA1-1870-6772-5D16A60B4D7D}" dt="2022-12-19T17:17:27.869" v="283"/>
          <pc:sldLayoutMkLst>
            <pc:docMk/>
            <pc:sldMasterMk cId="2688122254" sldId="2147483672"/>
            <pc:sldLayoutMk cId="100743459" sldId="2147483680"/>
          </pc:sldLayoutMkLst>
        </pc:sldLayoutChg>
        <pc:sldLayoutChg chg="add del mod replId">
          <pc:chgData name="Nedas Janušauskas" userId="S::nedas.janusauskas@mif.stud.vu.lt::df4e6aec-44e0-4c2f-a1e8-74b8f1853aa9" providerId="AD" clId="Web-{243CDE5E-3AA1-1870-6772-5D16A60B4D7D}" dt="2022-12-19T17:17:27.869" v="283"/>
          <pc:sldLayoutMkLst>
            <pc:docMk/>
            <pc:sldMasterMk cId="2688122254" sldId="2147483672"/>
            <pc:sldLayoutMk cId="2098585365" sldId="2147483681"/>
          </pc:sldLayoutMkLst>
        </pc:sldLayoutChg>
        <pc:sldLayoutChg chg="add del mod replId">
          <pc:chgData name="Nedas Janušauskas" userId="S::nedas.janusauskas@mif.stud.vu.lt::df4e6aec-44e0-4c2f-a1e8-74b8f1853aa9" providerId="AD" clId="Web-{243CDE5E-3AA1-1870-6772-5D16A60B4D7D}" dt="2022-12-19T17:17:27.869" v="283"/>
          <pc:sldLayoutMkLst>
            <pc:docMk/>
            <pc:sldMasterMk cId="2688122254" sldId="2147483672"/>
            <pc:sldLayoutMk cId="2191639873" sldId="2147483682"/>
          </pc:sldLayoutMkLst>
        </pc:sldLayoutChg>
        <pc:sldLayoutChg chg="add del mod replId">
          <pc:chgData name="Nedas Janušauskas" userId="S::nedas.janusauskas@mif.stud.vu.lt::df4e6aec-44e0-4c2f-a1e8-74b8f1853aa9" providerId="AD" clId="Web-{243CDE5E-3AA1-1870-6772-5D16A60B4D7D}" dt="2022-12-19T17:17:27.869" v="283"/>
          <pc:sldLayoutMkLst>
            <pc:docMk/>
            <pc:sldMasterMk cId="2688122254" sldId="2147483672"/>
            <pc:sldLayoutMk cId="3849573225" sldId="2147483683"/>
          </pc:sldLayoutMkLst>
        </pc:sldLayoutChg>
      </pc:sldMasterChg>
    </pc:docChg>
  </pc:docChgLst>
  <pc:docChgLst>
    <pc:chgData name="Aistė Grigaliūnaitė" userId="S::aiste.grigaliunaite@mif.stud.vu.lt::f1d0426f-91da-4a00-a9ec-23fb000caa66" providerId="AD" clId="Web-{9DEC1887-FCDE-B757-65E5-698EAA56CCBD}"/>
    <pc:docChg chg="addSld delSld modSld sldOrd">
      <pc:chgData name="Aistė Grigaliūnaitė" userId="S::aiste.grigaliunaite@mif.stud.vu.lt::f1d0426f-91da-4a00-a9ec-23fb000caa66" providerId="AD" clId="Web-{9DEC1887-FCDE-B757-65E5-698EAA56CCBD}" dt="2022-12-18T16:54:46.382" v="148"/>
      <pc:docMkLst>
        <pc:docMk/>
      </pc:docMkLst>
      <pc:sldChg chg="modSp">
        <pc:chgData name="Aistė Grigaliūnaitė" userId="S::aiste.grigaliunaite@mif.stud.vu.lt::f1d0426f-91da-4a00-a9ec-23fb000caa66" providerId="AD" clId="Web-{9DEC1887-FCDE-B757-65E5-698EAA56CCBD}" dt="2022-12-18T16:53:09.454" v="140" actId="20577"/>
        <pc:sldMkLst>
          <pc:docMk/>
          <pc:sldMk cId="817267673" sldId="272"/>
        </pc:sldMkLst>
        <pc:spChg chg="mod">
          <ac:chgData name="Aistė Grigaliūnaitė" userId="S::aiste.grigaliunaite@mif.stud.vu.lt::f1d0426f-91da-4a00-a9ec-23fb000caa66" providerId="AD" clId="Web-{9DEC1887-FCDE-B757-65E5-698EAA56CCBD}" dt="2022-12-18T16:53:09.454" v="140" actId="20577"/>
          <ac:spMkLst>
            <pc:docMk/>
            <pc:sldMk cId="817267673" sldId="272"/>
            <ac:spMk id="3" creationId="{199028C4-4CF9-858D-16CA-5F9BF2F9692E}"/>
          </ac:spMkLst>
        </pc:spChg>
      </pc:sldChg>
      <pc:sldChg chg="del">
        <pc:chgData name="Aistė Grigaliūnaitė" userId="S::aiste.grigaliunaite@mif.stud.vu.lt::f1d0426f-91da-4a00-a9ec-23fb000caa66" providerId="AD" clId="Web-{9DEC1887-FCDE-B757-65E5-698EAA56CCBD}" dt="2022-12-18T16:53:24.173" v="143"/>
        <pc:sldMkLst>
          <pc:docMk/>
          <pc:sldMk cId="1720764618" sldId="274"/>
        </pc:sldMkLst>
      </pc:sldChg>
      <pc:sldChg chg="modSp ord">
        <pc:chgData name="Aistė Grigaliūnaitė" userId="S::aiste.grigaliunaite@mif.stud.vu.lt::f1d0426f-91da-4a00-a9ec-23fb000caa66" providerId="AD" clId="Web-{9DEC1887-FCDE-B757-65E5-698EAA56CCBD}" dt="2022-12-18T16:54:46.382" v="148"/>
        <pc:sldMkLst>
          <pc:docMk/>
          <pc:sldMk cId="3741652684" sldId="275"/>
        </pc:sldMkLst>
        <pc:spChg chg="mod">
          <ac:chgData name="Aistė Grigaliūnaitė" userId="S::aiste.grigaliunaite@mif.stud.vu.lt::f1d0426f-91da-4a00-a9ec-23fb000caa66" providerId="AD" clId="Web-{9DEC1887-FCDE-B757-65E5-698EAA56CCBD}" dt="2022-12-18T16:43:25.051" v="5" actId="20577"/>
          <ac:spMkLst>
            <pc:docMk/>
            <pc:sldMk cId="3741652684" sldId="275"/>
            <ac:spMk id="2" creationId="{F958963F-CA56-227B-B2E9-8D2E4476816D}"/>
          </ac:spMkLst>
        </pc:spChg>
        <pc:spChg chg="mod">
          <ac:chgData name="Aistė Grigaliūnaitė" userId="S::aiste.grigaliunaite@mif.stud.vu.lt::f1d0426f-91da-4a00-a9ec-23fb000caa66" providerId="AD" clId="Web-{9DEC1887-FCDE-B757-65E5-698EAA56CCBD}" dt="2022-12-18T16:47:31.643" v="95" actId="20577"/>
          <ac:spMkLst>
            <pc:docMk/>
            <pc:sldMk cId="3741652684" sldId="275"/>
            <ac:spMk id="3" creationId="{DF0E2F39-3FB1-6F0F-F764-F2F8B520791F}"/>
          </ac:spMkLst>
        </pc:spChg>
      </pc:sldChg>
      <pc:sldChg chg="modSp add ord replId">
        <pc:chgData name="Aistė Grigaliūnaitė" userId="S::aiste.grigaliunaite@mif.stud.vu.lt::f1d0426f-91da-4a00-a9ec-23fb000caa66" providerId="AD" clId="Web-{9DEC1887-FCDE-B757-65E5-698EAA56CCBD}" dt="2022-12-18T16:54:43.053" v="147" actId="20577"/>
        <pc:sldMkLst>
          <pc:docMk/>
          <pc:sldMk cId="3913472629" sldId="276"/>
        </pc:sldMkLst>
        <pc:spChg chg="mod">
          <ac:chgData name="Aistė Grigaliūnaitė" userId="S::aiste.grigaliunaite@mif.stud.vu.lt::f1d0426f-91da-4a00-a9ec-23fb000caa66" providerId="AD" clId="Web-{9DEC1887-FCDE-B757-65E5-698EAA56CCBD}" dt="2022-12-18T16:54:43.053" v="147" actId="20577"/>
          <ac:spMkLst>
            <pc:docMk/>
            <pc:sldMk cId="3913472629" sldId="276"/>
            <ac:spMk id="2" creationId="{BF18973F-FF06-DB10-8789-8E4C28D7A658}"/>
          </ac:spMkLst>
        </pc:spChg>
      </pc:sldChg>
    </pc:docChg>
  </pc:docChgLst>
  <pc:docChgLst>
    <pc:chgData name="Nedas Janušauskas" userId="df4e6aec-44e0-4c2f-a1e8-74b8f1853aa9" providerId="ADAL" clId="{A81562B1-1A74-3443-8293-441F79BF18AC}"/>
    <pc:docChg chg="undo custSel addSld modSld">
      <pc:chgData name="Nedas Janušauskas" userId="df4e6aec-44e0-4c2f-a1e8-74b8f1853aa9" providerId="ADAL" clId="{A81562B1-1A74-3443-8293-441F79BF18AC}" dt="2022-12-19T19:10:49.099" v="9" actId="20577"/>
      <pc:docMkLst>
        <pc:docMk/>
      </pc:docMkLst>
      <pc:sldChg chg="addSp delSp modSp new">
        <pc:chgData name="Nedas Janušauskas" userId="df4e6aec-44e0-4c2f-a1e8-74b8f1853aa9" providerId="ADAL" clId="{A81562B1-1A74-3443-8293-441F79BF18AC}" dt="2022-12-19T19:10:49.099" v="9" actId="20577"/>
        <pc:sldMkLst>
          <pc:docMk/>
          <pc:sldMk cId="2821234971" sldId="281"/>
        </pc:sldMkLst>
        <pc:spChg chg="add del mod">
          <ac:chgData name="Nedas Janušauskas" userId="df4e6aec-44e0-4c2f-a1e8-74b8f1853aa9" providerId="ADAL" clId="{A81562B1-1A74-3443-8293-441F79BF18AC}" dt="2022-12-19T19:10:49.099" v="9" actId="20577"/>
          <ac:spMkLst>
            <pc:docMk/>
            <pc:sldMk cId="2821234971" sldId="281"/>
            <ac:spMk id="2" creationId="{33CC644A-7ACE-3992-E81C-BC0C9F135E7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85F1C0-4AEF-4830-B910-BC8D77385569}" type="datetimeFigureOut">
              <a:t>12/19/2022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57FE22-DF3F-4561-8C3D-B3ABBD120300}" type="slidenum">
              <a:t>‹#›</a:t>
            </a:fld>
            <a:endParaRPr lang="en-US"/>
          </a:p>
        </p:txBody>
      </p:sp>
    </p:spTree>
    <p:extLst>
      <p:ext uri="{BB962C8B-B14F-4D97-AF65-F5344CB8AC3E}">
        <p14:creationId xmlns:p14="http://schemas.microsoft.com/office/powerpoint/2010/main" val="24317571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our project, we employ a range of software engineering practices to ensure the quality and maintainability of our code. These include using version control to track changes to our code and facilitate collaboration among team members, utilizing the </a:t>
            </a:r>
            <a:r>
              <a:rPr lang="en-US" err="1"/>
              <a:t>kanban</a:t>
            </a:r>
            <a:r>
              <a:rPr lang="en-US"/>
              <a:t> method to manage and prioritize work, conducting frequent testing to catch and fix defects early on, using branching to isolate different lines of development, and periodically refactoring our code to improve its structure and readability. </a:t>
            </a:r>
          </a:p>
        </p:txBody>
      </p:sp>
      <p:sp>
        <p:nvSpPr>
          <p:cNvPr id="4" name="Slide Number Placeholder 3"/>
          <p:cNvSpPr>
            <a:spLocks noGrp="1"/>
          </p:cNvSpPr>
          <p:nvPr>
            <p:ph type="sldNum" sz="quarter" idx="5"/>
          </p:nvPr>
        </p:nvSpPr>
        <p:spPr/>
        <p:txBody>
          <a:bodyPr/>
          <a:lstStyle/>
          <a:p>
            <a:fld id="{7D57FE22-DF3F-4561-8C3D-B3ABBD120300}" type="slidenum">
              <a:t>15</a:t>
            </a:fld>
            <a:endParaRPr lang="en-US"/>
          </a:p>
        </p:txBody>
      </p:sp>
    </p:spTree>
    <p:extLst>
      <p:ext uri="{BB962C8B-B14F-4D97-AF65-F5344CB8AC3E}">
        <p14:creationId xmlns:p14="http://schemas.microsoft.com/office/powerpoint/2010/main" val="2031025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Currently, our robot can move freely and navigate around obstacles, allowing it to explore its surroundings. It can also receive input from a remote controller and produce sound signals. So far, the team has invested around 700 hours into the project. </a:t>
            </a:r>
          </a:p>
        </p:txBody>
      </p:sp>
      <p:sp>
        <p:nvSpPr>
          <p:cNvPr id="4" name="Slide Number Placeholder 3"/>
          <p:cNvSpPr>
            <a:spLocks noGrp="1"/>
          </p:cNvSpPr>
          <p:nvPr>
            <p:ph type="sldNum" sz="quarter" idx="5"/>
          </p:nvPr>
        </p:nvSpPr>
        <p:spPr/>
        <p:txBody>
          <a:bodyPr/>
          <a:lstStyle/>
          <a:p>
            <a:fld id="{7D57FE22-DF3F-4561-8C3D-B3ABBD120300}" type="slidenum">
              <a:t>16</a:t>
            </a:fld>
            <a:endParaRPr lang="en-US"/>
          </a:p>
        </p:txBody>
      </p:sp>
    </p:spTree>
    <p:extLst>
      <p:ext uri="{BB962C8B-B14F-4D97-AF65-F5344CB8AC3E}">
        <p14:creationId xmlns:p14="http://schemas.microsoft.com/office/powerpoint/2010/main" val="31971194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the upcoming weeks, we have several plans for our project. First, we are working on developing and integrating a computer vision system, which will allow the robot to see and interpret its surroundings in a more sophisticated manner. Additionally, we are adding a range of tasks for the robot to execute, which will allow it to perform more complex actions and complete more advanced tasks. Finally, we are also working on developing algorithms which were already explained. </a:t>
            </a:r>
          </a:p>
        </p:txBody>
      </p:sp>
      <p:sp>
        <p:nvSpPr>
          <p:cNvPr id="4" name="Slide Number Placeholder 3"/>
          <p:cNvSpPr>
            <a:spLocks noGrp="1"/>
          </p:cNvSpPr>
          <p:nvPr>
            <p:ph type="sldNum" sz="quarter" idx="5"/>
          </p:nvPr>
        </p:nvSpPr>
        <p:spPr/>
        <p:txBody>
          <a:bodyPr/>
          <a:lstStyle/>
          <a:p>
            <a:fld id="{7D57FE22-DF3F-4561-8C3D-B3ABBD120300}" type="slidenum">
              <a:t>17</a:t>
            </a:fld>
            <a:endParaRPr lang="en-US"/>
          </a:p>
        </p:txBody>
      </p:sp>
    </p:spTree>
    <p:extLst>
      <p:ext uri="{BB962C8B-B14F-4D97-AF65-F5344CB8AC3E}">
        <p14:creationId xmlns:p14="http://schemas.microsoft.com/office/powerpoint/2010/main" val="31594992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MAIN LESSON LEARNED: setting deadlines.</a:t>
            </a:r>
          </a:p>
        </p:txBody>
      </p:sp>
      <p:sp>
        <p:nvSpPr>
          <p:cNvPr id="4" name="Slide Number Placeholder 3"/>
          <p:cNvSpPr>
            <a:spLocks noGrp="1"/>
          </p:cNvSpPr>
          <p:nvPr>
            <p:ph type="sldNum" sz="quarter" idx="5"/>
          </p:nvPr>
        </p:nvSpPr>
        <p:spPr/>
        <p:txBody>
          <a:bodyPr/>
          <a:lstStyle/>
          <a:p>
            <a:fld id="{7D57FE22-DF3F-4561-8C3D-B3ABBD120300}" type="slidenum">
              <a:t>18</a:t>
            </a:fld>
            <a:endParaRPr lang="en-US"/>
          </a:p>
        </p:txBody>
      </p:sp>
    </p:spTree>
    <p:extLst>
      <p:ext uri="{BB962C8B-B14F-4D97-AF65-F5344CB8AC3E}">
        <p14:creationId xmlns:p14="http://schemas.microsoft.com/office/powerpoint/2010/main" val="861692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DE59C-5464-2838-F497-E00619F94D2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LT"/>
          </a:p>
        </p:txBody>
      </p:sp>
      <p:sp>
        <p:nvSpPr>
          <p:cNvPr id="3" name="Subtitle 2">
            <a:extLst>
              <a:ext uri="{FF2B5EF4-FFF2-40B4-BE49-F238E27FC236}">
                <a16:creationId xmlns:a16="http://schemas.microsoft.com/office/drawing/2014/main" id="{73B3964C-4123-1E06-EB17-563C520FAA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LT"/>
          </a:p>
        </p:txBody>
      </p:sp>
      <p:sp>
        <p:nvSpPr>
          <p:cNvPr id="4" name="Date Placeholder 3">
            <a:extLst>
              <a:ext uri="{FF2B5EF4-FFF2-40B4-BE49-F238E27FC236}">
                <a16:creationId xmlns:a16="http://schemas.microsoft.com/office/drawing/2014/main" id="{6E2C06C4-1A0D-3333-EEF5-ECF4789AF05C}"/>
              </a:ext>
            </a:extLst>
          </p:cNvPr>
          <p:cNvSpPr>
            <a:spLocks noGrp="1"/>
          </p:cNvSpPr>
          <p:nvPr>
            <p:ph type="dt" sz="half" idx="10"/>
          </p:nvPr>
        </p:nvSpPr>
        <p:spPr/>
        <p:txBody>
          <a:bodyPr/>
          <a:lstStyle/>
          <a:p>
            <a:fld id="{6F4E3E68-314E-4E62-AA8A-BE3F20F81523}" type="datetimeFigureOut">
              <a:rPr lang="en-US" smtClean="0"/>
              <a:t>12/19/2022</a:t>
            </a:fld>
            <a:endParaRPr lang="en-US"/>
          </a:p>
        </p:txBody>
      </p:sp>
      <p:sp>
        <p:nvSpPr>
          <p:cNvPr id="5" name="Footer Placeholder 4">
            <a:extLst>
              <a:ext uri="{FF2B5EF4-FFF2-40B4-BE49-F238E27FC236}">
                <a16:creationId xmlns:a16="http://schemas.microsoft.com/office/drawing/2014/main" id="{07635CEE-1D40-2FC7-5B2B-26ADD3E7F7D5}"/>
              </a:ext>
            </a:extLst>
          </p:cNvPr>
          <p:cNvSpPr>
            <a:spLocks noGrp="1"/>
          </p:cNvSpPr>
          <p:nvPr>
            <p:ph type="ftr" sz="quarter" idx="11"/>
          </p:nvPr>
        </p:nvSpPr>
        <p:spPr/>
        <p:txBody>
          <a:bodyPr/>
          <a:lstStyle/>
          <a:p>
            <a:r>
              <a:rPr lang="en-US"/>
              <a:t>2022-10-06    Rover, VU, MIF</a:t>
            </a:r>
          </a:p>
        </p:txBody>
      </p:sp>
      <p:sp>
        <p:nvSpPr>
          <p:cNvPr id="6" name="Slide Number Placeholder 5">
            <a:extLst>
              <a:ext uri="{FF2B5EF4-FFF2-40B4-BE49-F238E27FC236}">
                <a16:creationId xmlns:a16="http://schemas.microsoft.com/office/drawing/2014/main" id="{F0B4E5F9-6438-901A-D961-1944234BDD8E}"/>
              </a:ext>
            </a:extLst>
          </p:cNvPr>
          <p:cNvSpPr>
            <a:spLocks noGrp="1"/>
          </p:cNvSpPr>
          <p:nvPr>
            <p:ph type="sldNum" sz="quarter" idx="12"/>
          </p:nvPr>
        </p:nvSpPr>
        <p:spPr/>
        <p:txBody>
          <a:bodyPr/>
          <a:lstStyle/>
          <a:p>
            <a:fld id="{0755F65A-0D26-4EA2-8D80-8F2A7746944E}" type="slidenum">
              <a:rPr lang="en-US" smtClean="0"/>
              <a:t>‹#›</a:t>
            </a:fld>
            <a:endParaRPr lang="en-US"/>
          </a:p>
        </p:txBody>
      </p:sp>
    </p:spTree>
    <p:extLst>
      <p:ext uri="{BB962C8B-B14F-4D97-AF65-F5344CB8AC3E}">
        <p14:creationId xmlns:p14="http://schemas.microsoft.com/office/powerpoint/2010/main" val="3402784214"/>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6987B-8914-4AD9-ACBA-360A605C5A6E}"/>
              </a:ext>
            </a:extLst>
          </p:cNvPr>
          <p:cNvSpPr>
            <a:spLocks noGrp="1"/>
          </p:cNvSpPr>
          <p:nvPr>
            <p:ph type="title"/>
          </p:nvPr>
        </p:nvSpPr>
        <p:spPr/>
        <p:txBody>
          <a:bodyPr/>
          <a:lstStyle/>
          <a:p>
            <a:r>
              <a:rPr lang="en-GB"/>
              <a:t>Click to edit Master title style</a:t>
            </a:r>
            <a:endParaRPr lang="en-LT"/>
          </a:p>
        </p:txBody>
      </p:sp>
      <p:sp>
        <p:nvSpPr>
          <p:cNvPr id="3" name="Vertical Text Placeholder 2">
            <a:extLst>
              <a:ext uri="{FF2B5EF4-FFF2-40B4-BE49-F238E27FC236}">
                <a16:creationId xmlns:a16="http://schemas.microsoft.com/office/drawing/2014/main" id="{6E3B9C2D-E772-AA19-2269-9558BB554B1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T"/>
          </a:p>
        </p:txBody>
      </p:sp>
      <p:sp>
        <p:nvSpPr>
          <p:cNvPr id="4" name="Date Placeholder 3">
            <a:extLst>
              <a:ext uri="{FF2B5EF4-FFF2-40B4-BE49-F238E27FC236}">
                <a16:creationId xmlns:a16="http://schemas.microsoft.com/office/drawing/2014/main" id="{B3759A4C-D09D-0220-2E91-79BFFE209551}"/>
              </a:ext>
            </a:extLst>
          </p:cNvPr>
          <p:cNvSpPr>
            <a:spLocks noGrp="1"/>
          </p:cNvSpPr>
          <p:nvPr>
            <p:ph type="dt" sz="half" idx="10"/>
          </p:nvPr>
        </p:nvSpPr>
        <p:spPr/>
        <p:txBody>
          <a:bodyPr/>
          <a:lstStyle/>
          <a:p>
            <a:fld id="{6F4E3E68-314E-4E62-AA8A-BE3F20F81523}" type="datetimeFigureOut">
              <a:rPr lang="en-US" smtClean="0"/>
              <a:t>12/19/2022</a:t>
            </a:fld>
            <a:endParaRPr lang="en-US"/>
          </a:p>
        </p:txBody>
      </p:sp>
      <p:sp>
        <p:nvSpPr>
          <p:cNvPr id="5" name="Footer Placeholder 4">
            <a:extLst>
              <a:ext uri="{FF2B5EF4-FFF2-40B4-BE49-F238E27FC236}">
                <a16:creationId xmlns:a16="http://schemas.microsoft.com/office/drawing/2014/main" id="{78B5F053-D87C-5595-E218-586489D4065A}"/>
              </a:ext>
            </a:extLst>
          </p:cNvPr>
          <p:cNvSpPr>
            <a:spLocks noGrp="1"/>
          </p:cNvSpPr>
          <p:nvPr>
            <p:ph type="ftr" sz="quarter" idx="11"/>
          </p:nvPr>
        </p:nvSpPr>
        <p:spPr/>
        <p:txBody>
          <a:bodyPr/>
          <a:lstStyle/>
          <a:p>
            <a:r>
              <a:rPr lang="en-US"/>
              <a:t>2022-10-06    Rover, VU, MIF</a:t>
            </a:r>
          </a:p>
        </p:txBody>
      </p:sp>
      <p:sp>
        <p:nvSpPr>
          <p:cNvPr id="6" name="Slide Number Placeholder 5">
            <a:extLst>
              <a:ext uri="{FF2B5EF4-FFF2-40B4-BE49-F238E27FC236}">
                <a16:creationId xmlns:a16="http://schemas.microsoft.com/office/drawing/2014/main" id="{676A36F6-780F-2F91-0578-4441350BD256}"/>
              </a:ext>
            </a:extLst>
          </p:cNvPr>
          <p:cNvSpPr>
            <a:spLocks noGrp="1"/>
          </p:cNvSpPr>
          <p:nvPr>
            <p:ph type="sldNum" sz="quarter" idx="12"/>
          </p:nvPr>
        </p:nvSpPr>
        <p:spPr/>
        <p:txBody>
          <a:bodyPr/>
          <a:lstStyle/>
          <a:p>
            <a:fld id="{0755F65A-0D26-4EA2-8D80-8F2A7746944E}" type="slidenum">
              <a:rPr lang="en-US" smtClean="0"/>
              <a:t>‹#›</a:t>
            </a:fld>
            <a:endParaRPr lang="en-US"/>
          </a:p>
        </p:txBody>
      </p:sp>
    </p:spTree>
    <p:extLst>
      <p:ext uri="{BB962C8B-B14F-4D97-AF65-F5344CB8AC3E}">
        <p14:creationId xmlns:p14="http://schemas.microsoft.com/office/powerpoint/2010/main" val="951423534"/>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65D00E-0028-1763-5348-F0B3F60A2E7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LT"/>
          </a:p>
        </p:txBody>
      </p:sp>
      <p:sp>
        <p:nvSpPr>
          <p:cNvPr id="3" name="Vertical Text Placeholder 2">
            <a:extLst>
              <a:ext uri="{FF2B5EF4-FFF2-40B4-BE49-F238E27FC236}">
                <a16:creationId xmlns:a16="http://schemas.microsoft.com/office/drawing/2014/main" id="{C95B50EA-E367-F36E-5DBE-3BE0482BB23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T"/>
          </a:p>
        </p:txBody>
      </p:sp>
      <p:sp>
        <p:nvSpPr>
          <p:cNvPr id="4" name="Date Placeholder 3">
            <a:extLst>
              <a:ext uri="{FF2B5EF4-FFF2-40B4-BE49-F238E27FC236}">
                <a16:creationId xmlns:a16="http://schemas.microsoft.com/office/drawing/2014/main" id="{A5D79612-2BD8-EFE9-F21F-E578B3E22B58}"/>
              </a:ext>
            </a:extLst>
          </p:cNvPr>
          <p:cNvSpPr>
            <a:spLocks noGrp="1"/>
          </p:cNvSpPr>
          <p:nvPr>
            <p:ph type="dt" sz="half" idx="10"/>
          </p:nvPr>
        </p:nvSpPr>
        <p:spPr/>
        <p:txBody>
          <a:bodyPr/>
          <a:lstStyle/>
          <a:p>
            <a:fld id="{6F4E3E68-314E-4E62-AA8A-BE3F20F81523}" type="datetimeFigureOut">
              <a:rPr lang="en-US" smtClean="0"/>
              <a:t>12/19/2022</a:t>
            </a:fld>
            <a:endParaRPr lang="en-US"/>
          </a:p>
        </p:txBody>
      </p:sp>
      <p:sp>
        <p:nvSpPr>
          <p:cNvPr id="5" name="Footer Placeholder 4">
            <a:extLst>
              <a:ext uri="{FF2B5EF4-FFF2-40B4-BE49-F238E27FC236}">
                <a16:creationId xmlns:a16="http://schemas.microsoft.com/office/drawing/2014/main" id="{053F9536-5FE5-D61B-1BDE-953C0BBA0EF0}"/>
              </a:ext>
            </a:extLst>
          </p:cNvPr>
          <p:cNvSpPr>
            <a:spLocks noGrp="1"/>
          </p:cNvSpPr>
          <p:nvPr>
            <p:ph type="ftr" sz="quarter" idx="11"/>
          </p:nvPr>
        </p:nvSpPr>
        <p:spPr/>
        <p:txBody>
          <a:bodyPr/>
          <a:lstStyle/>
          <a:p>
            <a:r>
              <a:rPr lang="en-US"/>
              <a:t>2022-10-06    Rover, VU, MIF</a:t>
            </a:r>
          </a:p>
        </p:txBody>
      </p:sp>
      <p:sp>
        <p:nvSpPr>
          <p:cNvPr id="6" name="Slide Number Placeholder 5">
            <a:extLst>
              <a:ext uri="{FF2B5EF4-FFF2-40B4-BE49-F238E27FC236}">
                <a16:creationId xmlns:a16="http://schemas.microsoft.com/office/drawing/2014/main" id="{0B49636E-3201-5636-DCA0-123B591ED2E5}"/>
              </a:ext>
            </a:extLst>
          </p:cNvPr>
          <p:cNvSpPr>
            <a:spLocks noGrp="1"/>
          </p:cNvSpPr>
          <p:nvPr>
            <p:ph type="sldNum" sz="quarter" idx="12"/>
          </p:nvPr>
        </p:nvSpPr>
        <p:spPr/>
        <p:txBody>
          <a:bodyPr/>
          <a:lstStyle/>
          <a:p>
            <a:fld id="{0755F65A-0D26-4EA2-8D80-8F2A7746944E}" type="slidenum">
              <a:rPr lang="en-US" smtClean="0"/>
              <a:t>‹#›</a:t>
            </a:fld>
            <a:endParaRPr lang="en-US"/>
          </a:p>
        </p:txBody>
      </p:sp>
    </p:spTree>
    <p:extLst>
      <p:ext uri="{BB962C8B-B14F-4D97-AF65-F5344CB8AC3E}">
        <p14:creationId xmlns:p14="http://schemas.microsoft.com/office/powerpoint/2010/main" val="3340121804"/>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ACD68-F629-1A92-1D27-00EE3BA414B1}"/>
              </a:ext>
            </a:extLst>
          </p:cNvPr>
          <p:cNvSpPr>
            <a:spLocks noGrp="1"/>
          </p:cNvSpPr>
          <p:nvPr>
            <p:ph type="title"/>
          </p:nvPr>
        </p:nvSpPr>
        <p:spPr/>
        <p:txBody>
          <a:bodyPr/>
          <a:lstStyle/>
          <a:p>
            <a:r>
              <a:rPr lang="en-GB"/>
              <a:t>Click to edit Master title style</a:t>
            </a:r>
            <a:endParaRPr lang="en-LT"/>
          </a:p>
        </p:txBody>
      </p:sp>
      <p:sp>
        <p:nvSpPr>
          <p:cNvPr id="3" name="Content Placeholder 2">
            <a:extLst>
              <a:ext uri="{FF2B5EF4-FFF2-40B4-BE49-F238E27FC236}">
                <a16:creationId xmlns:a16="http://schemas.microsoft.com/office/drawing/2014/main" id="{D957C8E0-471A-5F57-AFFC-9715260871A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T"/>
          </a:p>
        </p:txBody>
      </p:sp>
      <p:sp>
        <p:nvSpPr>
          <p:cNvPr id="4" name="Date Placeholder 3">
            <a:extLst>
              <a:ext uri="{FF2B5EF4-FFF2-40B4-BE49-F238E27FC236}">
                <a16:creationId xmlns:a16="http://schemas.microsoft.com/office/drawing/2014/main" id="{711B776E-D9BF-0FA4-E97F-22FE7AC62895}"/>
              </a:ext>
            </a:extLst>
          </p:cNvPr>
          <p:cNvSpPr>
            <a:spLocks noGrp="1"/>
          </p:cNvSpPr>
          <p:nvPr>
            <p:ph type="dt" sz="half" idx="10"/>
          </p:nvPr>
        </p:nvSpPr>
        <p:spPr/>
        <p:txBody>
          <a:bodyPr/>
          <a:lstStyle/>
          <a:p>
            <a:fld id="{6F4E3E68-314E-4E62-AA8A-BE3F20F81523}" type="datetimeFigureOut">
              <a:rPr lang="en-US" smtClean="0"/>
              <a:t>12/19/2022</a:t>
            </a:fld>
            <a:endParaRPr lang="en-US"/>
          </a:p>
        </p:txBody>
      </p:sp>
      <p:sp>
        <p:nvSpPr>
          <p:cNvPr id="5" name="Footer Placeholder 4">
            <a:extLst>
              <a:ext uri="{FF2B5EF4-FFF2-40B4-BE49-F238E27FC236}">
                <a16:creationId xmlns:a16="http://schemas.microsoft.com/office/drawing/2014/main" id="{718B6143-007F-601C-9A50-842C88DBA0E3}"/>
              </a:ext>
            </a:extLst>
          </p:cNvPr>
          <p:cNvSpPr>
            <a:spLocks noGrp="1"/>
          </p:cNvSpPr>
          <p:nvPr>
            <p:ph type="ftr" sz="quarter" idx="11"/>
          </p:nvPr>
        </p:nvSpPr>
        <p:spPr/>
        <p:txBody>
          <a:bodyPr/>
          <a:lstStyle/>
          <a:p>
            <a:r>
              <a:rPr lang="en-US"/>
              <a:t>2022-10-06    Rover, VU, MIF</a:t>
            </a:r>
          </a:p>
        </p:txBody>
      </p:sp>
      <p:sp>
        <p:nvSpPr>
          <p:cNvPr id="6" name="Slide Number Placeholder 5">
            <a:extLst>
              <a:ext uri="{FF2B5EF4-FFF2-40B4-BE49-F238E27FC236}">
                <a16:creationId xmlns:a16="http://schemas.microsoft.com/office/drawing/2014/main" id="{57A8654C-E9EE-27C4-A1EF-CB8FF2583871}"/>
              </a:ext>
            </a:extLst>
          </p:cNvPr>
          <p:cNvSpPr>
            <a:spLocks noGrp="1"/>
          </p:cNvSpPr>
          <p:nvPr>
            <p:ph type="sldNum" sz="quarter" idx="12"/>
          </p:nvPr>
        </p:nvSpPr>
        <p:spPr/>
        <p:txBody>
          <a:bodyPr/>
          <a:lstStyle/>
          <a:p>
            <a:fld id="{0755F65A-0D26-4EA2-8D80-8F2A7746944E}" type="slidenum">
              <a:rPr lang="en-US" smtClean="0"/>
              <a:t>‹#›</a:t>
            </a:fld>
            <a:endParaRPr lang="en-US"/>
          </a:p>
        </p:txBody>
      </p:sp>
    </p:spTree>
    <p:extLst>
      <p:ext uri="{BB962C8B-B14F-4D97-AF65-F5344CB8AC3E}">
        <p14:creationId xmlns:p14="http://schemas.microsoft.com/office/powerpoint/2010/main" val="1742093480"/>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4229F-9F9B-BA92-8883-B4DFE0BC073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LT"/>
          </a:p>
        </p:txBody>
      </p:sp>
      <p:sp>
        <p:nvSpPr>
          <p:cNvPr id="3" name="Text Placeholder 2">
            <a:extLst>
              <a:ext uri="{FF2B5EF4-FFF2-40B4-BE49-F238E27FC236}">
                <a16:creationId xmlns:a16="http://schemas.microsoft.com/office/drawing/2014/main" id="{FDDEF536-2A4C-5DB5-AE9D-25A5EFBACB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4F59087-396C-B62F-E31B-D332312AE7C5}"/>
              </a:ext>
            </a:extLst>
          </p:cNvPr>
          <p:cNvSpPr>
            <a:spLocks noGrp="1"/>
          </p:cNvSpPr>
          <p:nvPr>
            <p:ph type="dt" sz="half" idx="10"/>
          </p:nvPr>
        </p:nvSpPr>
        <p:spPr/>
        <p:txBody>
          <a:bodyPr/>
          <a:lstStyle/>
          <a:p>
            <a:fld id="{6F4E3E68-314E-4E62-AA8A-BE3F20F81523}" type="datetimeFigureOut">
              <a:rPr lang="en-US" smtClean="0"/>
              <a:t>12/19/2022</a:t>
            </a:fld>
            <a:endParaRPr lang="en-US"/>
          </a:p>
        </p:txBody>
      </p:sp>
      <p:sp>
        <p:nvSpPr>
          <p:cNvPr id="5" name="Footer Placeholder 4">
            <a:extLst>
              <a:ext uri="{FF2B5EF4-FFF2-40B4-BE49-F238E27FC236}">
                <a16:creationId xmlns:a16="http://schemas.microsoft.com/office/drawing/2014/main" id="{A25546FD-BF76-A8F5-28FE-AD37AF34B70B}"/>
              </a:ext>
            </a:extLst>
          </p:cNvPr>
          <p:cNvSpPr>
            <a:spLocks noGrp="1"/>
          </p:cNvSpPr>
          <p:nvPr>
            <p:ph type="ftr" sz="quarter" idx="11"/>
          </p:nvPr>
        </p:nvSpPr>
        <p:spPr/>
        <p:txBody>
          <a:bodyPr/>
          <a:lstStyle/>
          <a:p>
            <a:r>
              <a:rPr lang="en-US"/>
              <a:t>2022-10-06    Rover, VU, MIF</a:t>
            </a:r>
          </a:p>
        </p:txBody>
      </p:sp>
      <p:sp>
        <p:nvSpPr>
          <p:cNvPr id="6" name="Slide Number Placeholder 5">
            <a:extLst>
              <a:ext uri="{FF2B5EF4-FFF2-40B4-BE49-F238E27FC236}">
                <a16:creationId xmlns:a16="http://schemas.microsoft.com/office/drawing/2014/main" id="{065909A3-7674-AD6F-1DF9-10FA3CC4B289}"/>
              </a:ext>
            </a:extLst>
          </p:cNvPr>
          <p:cNvSpPr>
            <a:spLocks noGrp="1"/>
          </p:cNvSpPr>
          <p:nvPr>
            <p:ph type="sldNum" sz="quarter" idx="12"/>
          </p:nvPr>
        </p:nvSpPr>
        <p:spPr/>
        <p:txBody>
          <a:bodyPr/>
          <a:lstStyle/>
          <a:p>
            <a:fld id="{0755F65A-0D26-4EA2-8D80-8F2A7746944E}" type="slidenum">
              <a:rPr lang="en-US" smtClean="0"/>
              <a:t>‹#›</a:t>
            </a:fld>
            <a:endParaRPr lang="en-US"/>
          </a:p>
        </p:txBody>
      </p:sp>
    </p:spTree>
    <p:extLst>
      <p:ext uri="{BB962C8B-B14F-4D97-AF65-F5344CB8AC3E}">
        <p14:creationId xmlns:p14="http://schemas.microsoft.com/office/powerpoint/2010/main" val="1242207674"/>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AFE-51FB-ACA2-1AE6-4A54482E7913}"/>
              </a:ext>
            </a:extLst>
          </p:cNvPr>
          <p:cNvSpPr>
            <a:spLocks noGrp="1"/>
          </p:cNvSpPr>
          <p:nvPr>
            <p:ph type="title"/>
          </p:nvPr>
        </p:nvSpPr>
        <p:spPr/>
        <p:txBody>
          <a:bodyPr/>
          <a:lstStyle/>
          <a:p>
            <a:r>
              <a:rPr lang="en-GB"/>
              <a:t>Click to edit Master title style</a:t>
            </a:r>
            <a:endParaRPr lang="en-LT"/>
          </a:p>
        </p:txBody>
      </p:sp>
      <p:sp>
        <p:nvSpPr>
          <p:cNvPr id="3" name="Content Placeholder 2">
            <a:extLst>
              <a:ext uri="{FF2B5EF4-FFF2-40B4-BE49-F238E27FC236}">
                <a16:creationId xmlns:a16="http://schemas.microsoft.com/office/drawing/2014/main" id="{211B3BF1-761C-669F-82F5-489FC7D5100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T"/>
          </a:p>
        </p:txBody>
      </p:sp>
      <p:sp>
        <p:nvSpPr>
          <p:cNvPr id="4" name="Content Placeholder 3">
            <a:extLst>
              <a:ext uri="{FF2B5EF4-FFF2-40B4-BE49-F238E27FC236}">
                <a16:creationId xmlns:a16="http://schemas.microsoft.com/office/drawing/2014/main" id="{9A83FC0B-FBF7-7C0D-7684-C9AE71E387E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T"/>
          </a:p>
        </p:txBody>
      </p:sp>
      <p:sp>
        <p:nvSpPr>
          <p:cNvPr id="5" name="Date Placeholder 4">
            <a:extLst>
              <a:ext uri="{FF2B5EF4-FFF2-40B4-BE49-F238E27FC236}">
                <a16:creationId xmlns:a16="http://schemas.microsoft.com/office/drawing/2014/main" id="{27C099C4-8119-0217-39D2-7032B09ADA2E}"/>
              </a:ext>
            </a:extLst>
          </p:cNvPr>
          <p:cNvSpPr>
            <a:spLocks noGrp="1"/>
          </p:cNvSpPr>
          <p:nvPr>
            <p:ph type="dt" sz="half" idx="10"/>
          </p:nvPr>
        </p:nvSpPr>
        <p:spPr/>
        <p:txBody>
          <a:bodyPr/>
          <a:lstStyle/>
          <a:p>
            <a:fld id="{6F4E3E68-314E-4E62-AA8A-BE3F20F81523}" type="datetimeFigureOut">
              <a:rPr lang="en-US" smtClean="0"/>
              <a:t>12/19/2022</a:t>
            </a:fld>
            <a:endParaRPr lang="en-US"/>
          </a:p>
        </p:txBody>
      </p:sp>
      <p:sp>
        <p:nvSpPr>
          <p:cNvPr id="6" name="Footer Placeholder 5">
            <a:extLst>
              <a:ext uri="{FF2B5EF4-FFF2-40B4-BE49-F238E27FC236}">
                <a16:creationId xmlns:a16="http://schemas.microsoft.com/office/drawing/2014/main" id="{31DC8A43-EA97-4A08-E3AC-64ED78572740}"/>
              </a:ext>
            </a:extLst>
          </p:cNvPr>
          <p:cNvSpPr>
            <a:spLocks noGrp="1"/>
          </p:cNvSpPr>
          <p:nvPr>
            <p:ph type="ftr" sz="quarter" idx="11"/>
          </p:nvPr>
        </p:nvSpPr>
        <p:spPr/>
        <p:txBody>
          <a:bodyPr/>
          <a:lstStyle/>
          <a:p>
            <a:r>
              <a:rPr lang="en-US"/>
              <a:t>2022-10-06    Rover, VU, MIF</a:t>
            </a:r>
          </a:p>
        </p:txBody>
      </p:sp>
      <p:sp>
        <p:nvSpPr>
          <p:cNvPr id="7" name="Slide Number Placeholder 6">
            <a:extLst>
              <a:ext uri="{FF2B5EF4-FFF2-40B4-BE49-F238E27FC236}">
                <a16:creationId xmlns:a16="http://schemas.microsoft.com/office/drawing/2014/main" id="{27553E6C-B8E6-372D-F127-B8B592DAA932}"/>
              </a:ext>
            </a:extLst>
          </p:cNvPr>
          <p:cNvSpPr>
            <a:spLocks noGrp="1"/>
          </p:cNvSpPr>
          <p:nvPr>
            <p:ph type="sldNum" sz="quarter" idx="12"/>
          </p:nvPr>
        </p:nvSpPr>
        <p:spPr/>
        <p:txBody>
          <a:bodyPr/>
          <a:lstStyle/>
          <a:p>
            <a:fld id="{0755F65A-0D26-4EA2-8D80-8F2A7746944E}" type="slidenum">
              <a:rPr lang="en-US" smtClean="0"/>
              <a:t>‹#›</a:t>
            </a:fld>
            <a:endParaRPr lang="en-US"/>
          </a:p>
        </p:txBody>
      </p:sp>
    </p:spTree>
    <p:extLst>
      <p:ext uri="{BB962C8B-B14F-4D97-AF65-F5344CB8AC3E}">
        <p14:creationId xmlns:p14="http://schemas.microsoft.com/office/powerpoint/2010/main" val="1975588035"/>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AB0B5-6B43-80CF-B285-AF53145216CB}"/>
              </a:ext>
            </a:extLst>
          </p:cNvPr>
          <p:cNvSpPr>
            <a:spLocks noGrp="1"/>
          </p:cNvSpPr>
          <p:nvPr>
            <p:ph type="title"/>
          </p:nvPr>
        </p:nvSpPr>
        <p:spPr>
          <a:xfrm>
            <a:off x="839788" y="365125"/>
            <a:ext cx="10515600" cy="1325563"/>
          </a:xfrm>
        </p:spPr>
        <p:txBody>
          <a:bodyPr/>
          <a:lstStyle/>
          <a:p>
            <a:r>
              <a:rPr lang="en-GB"/>
              <a:t>Click to edit Master title style</a:t>
            </a:r>
            <a:endParaRPr lang="en-LT"/>
          </a:p>
        </p:txBody>
      </p:sp>
      <p:sp>
        <p:nvSpPr>
          <p:cNvPr id="3" name="Text Placeholder 2">
            <a:extLst>
              <a:ext uri="{FF2B5EF4-FFF2-40B4-BE49-F238E27FC236}">
                <a16:creationId xmlns:a16="http://schemas.microsoft.com/office/drawing/2014/main" id="{747FE19C-9221-84B2-BE8F-C03E0F7331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0BDFBC3-9FDB-2A0E-01C4-E4B7F474BDE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T"/>
          </a:p>
        </p:txBody>
      </p:sp>
      <p:sp>
        <p:nvSpPr>
          <p:cNvPr id="5" name="Text Placeholder 4">
            <a:extLst>
              <a:ext uri="{FF2B5EF4-FFF2-40B4-BE49-F238E27FC236}">
                <a16:creationId xmlns:a16="http://schemas.microsoft.com/office/drawing/2014/main" id="{98C83D02-D3D1-F735-9751-441BAC6205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1FA51B9-32F3-9B1A-DCB8-7C400006218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T"/>
          </a:p>
        </p:txBody>
      </p:sp>
      <p:sp>
        <p:nvSpPr>
          <p:cNvPr id="7" name="Date Placeholder 6">
            <a:extLst>
              <a:ext uri="{FF2B5EF4-FFF2-40B4-BE49-F238E27FC236}">
                <a16:creationId xmlns:a16="http://schemas.microsoft.com/office/drawing/2014/main" id="{390CC77B-A534-FE7B-C019-CA8567C3AAAE}"/>
              </a:ext>
            </a:extLst>
          </p:cNvPr>
          <p:cNvSpPr>
            <a:spLocks noGrp="1"/>
          </p:cNvSpPr>
          <p:nvPr>
            <p:ph type="dt" sz="half" idx="10"/>
          </p:nvPr>
        </p:nvSpPr>
        <p:spPr/>
        <p:txBody>
          <a:bodyPr/>
          <a:lstStyle/>
          <a:p>
            <a:fld id="{6F4E3E68-314E-4E62-AA8A-BE3F20F81523}" type="datetimeFigureOut">
              <a:rPr lang="en-US" smtClean="0"/>
              <a:t>12/19/2022</a:t>
            </a:fld>
            <a:endParaRPr lang="en-US"/>
          </a:p>
        </p:txBody>
      </p:sp>
      <p:sp>
        <p:nvSpPr>
          <p:cNvPr id="8" name="Footer Placeholder 7">
            <a:extLst>
              <a:ext uri="{FF2B5EF4-FFF2-40B4-BE49-F238E27FC236}">
                <a16:creationId xmlns:a16="http://schemas.microsoft.com/office/drawing/2014/main" id="{EC2672FC-7C43-9B78-D4D7-1767AA15D0C7}"/>
              </a:ext>
            </a:extLst>
          </p:cNvPr>
          <p:cNvSpPr>
            <a:spLocks noGrp="1"/>
          </p:cNvSpPr>
          <p:nvPr>
            <p:ph type="ftr" sz="quarter" idx="11"/>
          </p:nvPr>
        </p:nvSpPr>
        <p:spPr/>
        <p:txBody>
          <a:bodyPr/>
          <a:lstStyle/>
          <a:p>
            <a:r>
              <a:rPr lang="en-US"/>
              <a:t>2022-10-06    Rover, VU, MIF</a:t>
            </a:r>
          </a:p>
        </p:txBody>
      </p:sp>
      <p:sp>
        <p:nvSpPr>
          <p:cNvPr id="9" name="Slide Number Placeholder 8">
            <a:extLst>
              <a:ext uri="{FF2B5EF4-FFF2-40B4-BE49-F238E27FC236}">
                <a16:creationId xmlns:a16="http://schemas.microsoft.com/office/drawing/2014/main" id="{94E992D7-85D8-9701-3353-0B46D90AFDCA}"/>
              </a:ext>
            </a:extLst>
          </p:cNvPr>
          <p:cNvSpPr>
            <a:spLocks noGrp="1"/>
          </p:cNvSpPr>
          <p:nvPr>
            <p:ph type="sldNum" sz="quarter" idx="12"/>
          </p:nvPr>
        </p:nvSpPr>
        <p:spPr/>
        <p:txBody>
          <a:bodyPr/>
          <a:lstStyle/>
          <a:p>
            <a:fld id="{0755F65A-0D26-4EA2-8D80-8F2A7746944E}" type="slidenum">
              <a:rPr lang="en-US" smtClean="0"/>
              <a:t>‹#›</a:t>
            </a:fld>
            <a:endParaRPr lang="en-US"/>
          </a:p>
        </p:txBody>
      </p:sp>
    </p:spTree>
    <p:extLst>
      <p:ext uri="{BB962C8B-B14F-4D97-AF65-F5344CB8AC3E}">
        <p14:creationId xmlns:p14="http://schemas.microsoft.com/office/powerpoint/2010/main" val="656167606"/>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44830-D83D-EE84-7348-A4F8B6C502E7}"/>
              </a:ext>
            </a:extLst>
          </p:cNvPr>
          <p:cNvSpPr>
            <a:spLocks noGrp="1"/>
          </p:cNvSpPr>
          <p:nvPr>
            <p:ph type="title"/>
          </p:nvPr>
        </p:nvSpPr>
        <p:spPr/>
        <p:txBody>
          <a:bodyPr/>
          <a:lstStyle/>
          <a:p>
            <a:r>
              <a:rPr lang="en-GB"/>
              <a:t>Click to edit Master title style</a:t>
            </a:r>
            <a:endParaRPr lang="en-LT"/>
          </a:p>
        </p:txBody>
      </p:sp>
      <p:sp>
        <p:nvSpPr>
          <p:cNvPr id="3" name="Date Placeholder 2">
            <a:extLst>
              <a:ext uri="{FF2B5EF4-FFF2-40B4-BE49-F238E27FC236}">
                <a16:creationId xmlns:a16="http://schemas.microsoft.com/office/drawing/2014/main" id="{335FF91F-5CF4-C5C0-DF1B-276506F22ECF}"/>
              </a:ext>
            </a:extLst>
          </p:cNvPr>
          <p:cNvSpPr>
            <a:spLocks noGrp="1"/>
          </p:cNvSpPr>
          <p:nvPr>
            <p:ph type="dt" sz="half" idx="10"/>
          </p:nvPr>
        </p:nvSpPr>
        <p:spPr/>
        <p:txBody>
          <a:bodyPr/>
          <a:lstStyle/>
          <a:p>
            <a:fld id="{6F4E3E68-314E-4E62-AA8A-BE3F20F81523}" type="datetimeFigureOut">
              <a:rPr lang="en-US" smtClean="0"/>
              <a:t>12/19/2022</a:t>
            </a:fld>
            <a:endParaRPr lang="en-US"/>
          </a:p>
        </p:txBody>
      </p:sp>
      <p:sp>
        <p:nvSpPr>
          <p:cNvPr id="4" name="Footer Placeholder 3">
            <a:extLst>
              <a:ext uri="{FF2B5EF4-FFF2-40B4-BE49-F238E27FC236}">
                <a16:creationId xmlns:a16="http://schemas.microsoft.com/office/drawing/2014/main" id="{D3B9C59D-670B-32DF-02BF-0D36ACF7B139}"/>
              </a:ext>
            </a:extLst>
          </p:cNvPr>
          <p:cNvSpPr>
            <a:spLocks noGrp="1"/>
          </p:cNvSpPr>
          <p:nvPr>
            <p:ph type="ftr" sz="quarter" idx="11"/>
          </p:nvPr>
        </p:nvSpPr>
        <p:spPr/>
        <p:txBody>
          <a:bodyPr/>
          <a:lstStyle/>
          <a:p>
            <a:r>
              <a:rPr lang="en-US"/>
              <a:t>2022-10-06    Rover, VU, MIF</a:t>
            </a:r>
          </a:p>
        </p:txBody>
      </p:sp>
      <p:sp>
        <p:nvSpPr>
          <p:cNvPr id="5" name="Slide Number Placeholder 4">
            <a:extLst>
              <a:ext uri="{FF2B5EF4-FFF2-40B4-BE49-F238E27FC236}">
                <a16:creationId xmlns:a16="http://schemas.microsoft.com/office/drawing/2014/main" id="{B0E17F81-903C-211D-7AFD-29B6FB6CBE9A}"/>
              </a:ext>
            </a:extLst>
          </p:cNvPr>
          <p:cNvSpPr>
            <a:spLocks noGrp="1"/>
          </p:cNvSpPr>
          <p:nvPr>
            <p:ph type="sldNum" sz="quarter" idx="12"/>
          </p:nvPr>
        </p:nvSpPr>
        <p:spPr/>
        <p:txBody>
          <a:bodyPr/>
          <a:lstStyle/>
          <a:p>
            <a:fld id="{0755F65A-0D26-4EA2-8D80-8F2A7746944E}" type="slidenum">
              <a:rPr lang="en-US" smtClean="0"/>
              <a:t>‹#›</a:t>
            </a:fld>
            <a:endParaRPr lang="en-US"/>
          </a:p>
        </p:txBody>
      </p:sp>
    </p:spTree>
    <p:extLst>
      <p:ext uri="{BB962C8B-B14F-4D97-AF65-F5344CB8AC3E}">
        <p14:creationId xmlns:p14="http://schemas.microsoft.com/office/powerpoint/2010/main" val="3398574800"/>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A1A52A-631B-1E91-2527-E1C739053E3B}"/>
              </a:ext>
            </a:extLst>
          </p:cNvPr>
          <p:cNvSpPr>
            <a:spLocks noGrp="1"/>
          </p:cNvSpPr>
          <p:nvPr>
            <p:ph type="dt" sz="half" idx="10"/>
          </p:nvPr>
        </p:nvSpPr>
        <p:spPr/>
        <p:txBody>
          <a:bodyPr/>
          <a:lstStyle/>
          <a:p>
            <a:fld id="{6F4E3E68-314E-4E62-AA8A-BE3F20F81523}" type="datetimeFigureOut">
              <a:rPr lang="en-US" smtClean="0"/>
              <a:t>12/19/2022</a:t>
            </a:fld>
            <a:endParaRPr lang="en-US"/>
          </a:p>
        </p:txBody>
      </p:sp>
      <p:sp>
        <p:nvSpPr>
          <p:cNvPr id="3" name="Footer Placeholder 2">
            <a:extLst>
              <a:ext uri="{FF2B5EF4-FFF2-40B4-BE49-F238E27FC236}">
                <a16:creationId xmlns:a16="http://schemas.microsoft.com/office/drawing/2014/main" id="{43C63581-4372-F09F-F70D-A4725665DCED}"/>
              </a:ext>
            </a:extLst>
          </p:cNvPr>
          <p:cNvSpPr>
            <a:spLocks noGrp="1"/>
          </p:cNvSpPr>
          <p:nvPr>
            <p:ph type="ftr" sz="quarter" idx="11"/>
          </p:nvPr>
        </p:nvSpPr>
        <p:spPr/>
        <p:txBody>
          <a:bodyPr/>
          <a:lstStyle/>
          <a:p>
            <a:r>
              <a:rPr lang="en-US"/>
              <a:t>2022-10-06    Rover, VU, MIF</a:t>
            </a:r>
          </a:p>
        </p:txBody>
      </p:sp>
      <p:sp>
        <p:nvSpPr>
          <p:cNvPr id="4" name="Slide Number Placeholder 3">
            <a:extLst>
              <a:ext uri="{FF2B5EF4-FFF2-40B4-BE49-F238E27FC236}">
                <a16:creationId xmlns:a16="http://schemas.microsoft.com/office/drawing/2014/main" id="{E6921A94-55AA-6552-8990-46C81D442367}"/>
              </a:ext>
            </a:extLst>
          </p:cNvPr>
          <p:cNvSpPr>
            <a:spLocks noGrp="1"/>
          </p:cNvSpPr>
          <p:nvPr>
            <p:ph type="sldNum" sz="quarter" idx="12"/>
          </p:nvPr>
        </p:nvSpPr>
        <p:spPr/>
        <p:txBody>
          <a:bodyPr/>
          <a:lstStyle/>
          <a:p>
            <a:fld id="{0755F65A-0D26-4EA2-8D80-8F2A7746944E}" type="slidenum">
              <a:rPr lang="en-US" smtClean="0"/>
              <a:t>‹#›</a:t>
            </a:fld>
            <a:endParaRPr lang="en-US"/>
          </a:p>
        </p:txBody>
      </p:sp>
    </p:spTree>
    <p:extLst>
      <p:ext uri="{BB962C8B-B14F-4D97-AF65-F5344CB8AC3E}">
        <p14:creationId xmlns:p14="http://schemas.microsoft.com/office/powerpoint/2010/main" val="2721320946"/>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9760C-4D92-C75E-4B12-09E398C3211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LT"/>
          </a:p>
        </p:txBody>
      </p:sp>
      <p:sp>
        <p:nvSpPr>
          <p:cNvPr id="3" name="Content Placeholder 2">
            <a:extLst>
              <a:ext uri="{FF2B5EF4-FFF2-40B4-BE49-F238E27FC236}">
                <a16:creationId xmlns:a16="http://schemas.microsoft.com/office/drawing/2014/main" id="{859EC074-81F1-209B-86BC-4366EB75FD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T"/>
          </a:p>
        </p:txBody>
      </p:sp>
      <p:sp>
        <p:nvSpPr>
          <p:cNvPr id="4" name="Text Placeholder 3">
            <a:extLst>
              <a:ext uri="{FF2B5EF4-FFF2-40B4-BE49-F238E27FC236}">
                <a16:creationId xmlns:a16="http://schemas.microsoft.com/office/drawing/2014/main" id="{DBB6E501-D200-8A57-373A-66C16FE4B9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0CC7465-4EA3-37DA-DC3E-32E5987E6AB3}"/>
              </a:ext>
            </a:extLst>
          </p:cNvPr>
          <p:cNvSpPr>
            <a:spLocks noGrp="1"/>
          </p:cNvSpPr>
          <p:nvPr>
            <p:ph type="dt" sz="half" idx="10"/>
          </p:nvPr>
        </p:nvSpPr>
        <p:spPr/>
        <p:txBody>
          <a:bodyPr/>
          <a:lstStyle/>
          <a:p>
            <a:fld id="{6F4E3E68-314E-4E62-AA8A-BE3F20F81523}" type="datetimeFigureOut">
              <a:rPr lang="en-US" smtClean="0"/>
              <a:t>12/19/2022</a:t>
            </a:fld>
            <a:endParaRPr lang="en-US"/>
          </a:p>
        </p:txBody>
      </p:sp>
      <p:sp>
        <p:nvSpPr>
          <p:cNvPr id="6" name="Footer Placeholder 5">
            <a:extLst>
              <a:ext uri="{FF2B5EF4-FFF2-40B4-BE49-F238E27FC236}">
                <a16:creationId xmlns:a16="http://schemas.microsoft.com/office/drawing/2014/main" id="{068815E2-48E4-5525-3D00-FA3C88A8C65B}"/>
              </a:ext>
            </a:extLst>
          </p:cNvPr>
          <p:cNvSpPr>
            <a:spLocks noGrp="1"/>
          </p:cNvSpPr>
          <p:nvPr>
            <p:ph type="ftr" sz="quarter" idx="11"/>
          </p:nvPr>
        </p:nvSpPr>
        <p:spPr/>
        <p:txBody>
          <a:bodyPr/>
          <a:lstStyle/>
          <a:p>
            <a:r>
              <a:rPr lang="en-US"/>
              <a:t>2022-10-06    Rover, VU, MIF</a:t>
            </a:r>
          </a:p>
        </p:txBody>
      </p:sp>
      <p:sp>
        <p:nvSpPr>
          <p:cNvPr id="7" name="Slide Number Placeholder 6">
            <a:extLst>
              <a:ext uri="{FF2B5EF4-FFF2-40B4-BE49-F238E27FC236}">
                <a16:creationId xmlns:a16="http://schemas.microsoft.com/office/drawing/2014/main" id="{9DC5A6BC-781C-A3DA-FCBD-455B9A2F25EE}"/>
              </a:ext>
            </a:extLst>
          </p:cNvPr>
          <p:cNvSpPr>
            <a:spLocks noGrp="1"/>
          </p:cNvSpPr>
          <p:nvPr>
            <p:ph type="sldNum" sz="quarter" idx="12"/>
          </p:nvPr>
        </p:nvSpPr>
        <p:spPr/>
        <p:txBody>
          <a:bodyPr/>
          <a:lstStyle/>
          <a:p>
            <a:fld id="{0755F65A-0D26-4EA2-8D80-8F2A7746944E}" type="slidenum">
              <a:rPr lang="en-US" smtClean="0"/>
              <a:t>‹#›</a:t>
            </a:fld>
            <a:endParaRPr lang="en-US"/>
          </a:p>
        </p:txBody>
      </p:sp>
    </p:spTree>
    <p:extLst>
      <p:ext uri="{BB962C8B-B14F-4D97-AF65-F5344CB8AC3E}">
        <p14:creationId xmlns:p14="http://schemas.microsoft.com/office/powerpoint/2010/main" val="3586167958"/>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4E6B7-1866-AC4F-1FB9-80377E7D1FD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LT"/>
          </a:p>
        </p:txBody>
      </p:sp>
      <p:sp>
        <p:nvSpPr>
          <p:cNvPr id="3" name="Picture Placeholder 2">
            <a:extLst>
              <a:ext uri="{FF2B5EF4-FFF2-40B4-BE49-F238E27FC236}">
                <a16:creationId xmlns:a16="http://schemas.microsoft.com/office/drawing/2014/main" id="{90D61A19-8DAA-57DF-12C7-2CCF66E427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LT"/>
          </a:p>
        </p:txBody>
      </p:sp>
      <p:sp>
        <p:nvSpPr>
          <p:cNvPr id="4" name="Text Placeholder 3">
            <a:extLst>
              <a:ext uri="{FF2B5EF4-FFF2-40B4-BE49-F238E27FC236}">
                <a16:creationId xmlns:a16="http://schemas.microsoft.com/office/drawing/2014/main" id="{DD5CE025-D1B0-94DC-A2E9-1F012C2BB4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18B1B49-BA80-5145-36D6-EA7A6F0088C4}"/>
              </a:ext>
            </a:extLst>
          </p:cNvPr>
          <p:cNvSpPr>
            <a:spLocks noGrp="1"/>
          </p:cNvSpPr>
          <p:nvPr>
            <p:ph type="dt" sz="half" idx="10"/>
          </p:nvPr>
        </p:nvSpPr>
        <p:spPr/>
        <p:txBody>
          <a:bodyPr/>
          <a:lstStyle/>
          <a:p>
            <a:fld id="{6F4E3E68-314E-4E62-AA8A-BE3F20F81523}" type="datetimeFigureOut">
              <a:rPr lang="en-US" smtClean="0"/>
              <a:t>12/19/2022</a:t>
            </a:fld>
            <a:endParaRPr lang="en-US"/>
          </a:p>
        </p:txBody>
      </p:sp>
      <p:sp>
        <p:nvSpPr>
          <p:cNvPr id="6" name="Footer Placeholder 5">
            <a:extLst>
              <a:ext uri="{FF2B5EF4-FFF2-40B4-BE49-F238E27FC236}">
                <a16:creationId xmlns:a16="http://schemas.microsoft.com/office/drawing/2014/main" id="{8F62031A-6DD5-5C44-10A0-A5F42E95E00D}"/>
              </a:ext>
            </a:extLst>
          </p:cNvPr>
          <p:cNvSpPr>
            <a:spLocks noGrp="1"/>
          </p:cNvSpPr>
          <p:nvPr>
            <p:ph type="ftr" sz="quarter" idx="11"/>
          </p:nvPr>
        </p:nvSpPr>
        <p:spPr/>
        <p:txBody>
          <a:bodyPr/>
          <a:lstStyle/>
          <a:p>
            <a:r>
              <a:rPr lang="en-US"/>
              <a:t>2022-10-06    Rover, VU, MIF</a:t>
            </a:r>
          </a:p>
        </p:txBody>
      </p:sp>
      <p:sp>
        <p:nvSpPr>
          <p:cNvPr id="7" name="Slide Number Placeholder 6">
            <a:extLst>
              <a:ext uri="{FF2B5EF4-FFF2-40B4-BE49-F238E27FC236}">
                <a16:creationId xmlns:a16="http://schemas.microsoft.com/office/drawing/2014/main" id="{56D3EA70-C183-5B77-D1F0-1001ECF76478}"/>
              </a:ext>
            </a:extLst>
          </p:cNvPr>
          <p:cNvSpPr>
            <a:spLocks noGrp="1"/>
          </p:cNvSpPr>
          <p:nvPr>
            <p:ph type="sldNum" sz="quarter" idx="12"/>
          </p:nvPr>
        </p:nvSpPr>
        <p:spPr/>
        <p:txBody>
          <a:bodyPr/>
          <a:lstStyle/>
          <a:p>
            <a:fld id="{0755F65A-0D26-4EA2-8D80-8F2A7746944E}" type="slidenum">
              <a:rPr lang="en-US" smtClean="0"/>
              <a:t>‹#›</a:t>
            </a:fld>
            <a:endParaRPr lang="en-US"/>
          </a:p>
        </p:txBody>
      </p:sp>
    </p:spTree>
    <p:extLst>
      <p:ext uri="{BB962C8B-B14F-4D97-AF65-F5344CB8AC3E}">
        <p14:creationId xmlns:p14="http://schemas.microsoft.com/office/powerpoint/2010/main" val="338806179"/>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AED041-18B5-672B-58D8-AFCBB72DDB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LT"/>
          </a:p>
        </p:txBody>
      </p:sp>
      <p:sp>
        <p:nvSpPr>
          <p:cNvPr id="3" name="Text Placeholder 2">
            <a:extLst>
              <a:ext uri="{FF2B5EF4-FFF2-40B4-BE49-F238E27FC236}">
                <a16:creationId xmlns:a16="http://schemas.microsoft.com/office/drawing/2014/main" id="{0258206F-CDE8-AD18-4E2E-E7C9D9F26B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T"/>
          </a:p>
        </p:txBody>
      </p:sp>
      <p:sp>
        <p:nvSpPr>
          <p:cNvPr id="4" name="Date Placeholder 3">
            <a:extLst>
              <a:ext uri="{FF2B5EF4-FFF2-40B4-BE49-F238E27FC236}">
                <a16:creationId xmlns:a16="http://schemas.microsoft.com/office/drawing/2014/main" id="{BB3CB330-B226-E2B6-FF19-61872EC1E4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4E3E68-314E-4E62-AA8A-BE3F20F81523}" type="datetimeFigureOut">
              <a:rPr lang="en-US" smtClean="0"/>
              <a:t>12/19/2022</a:t>
            </a:fld>
            <a:endParaRPr lang="en-US"/>
          </a:p>
        </p:txBody>
      </p:sp>
      <p:sp>
        <p:nvSpPr>
          <p:cNvPr id="5" name="Footer Placeholder 4">
            <a:extLst>
              <a:ext uri="{FF2B5EF4-FFF2-40B4-BE49-F238E27FC236}">
                <a16:creationId xmlns:a16="http://schemas.microsoft.com/office/drawing/2014/main" id="{19064644-4011-FD49-23C2-D3AAA315E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2022-10-06    Rover, VU, MIF</a:t>
            </a:r>
          </a:p>
        </p:txBody>
      </p:sp>
      <p:sp>
        <p:nvSpPr>
          <p:cNvPr id="6" name="Slide Number Placeholder 5">
            <a:extLst>
              <a:ext uri="{FF2B5EF4-FFF2-40B4-BE49-F238E27FC236}">
                <a16:creationId xmlns:a16="http://schemas.microsoft.com/office/drawing/2014/main" id="{AD60A7CD-1DC6-EF25-424B-10C3A0A9A9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55F65A-0D26-4EA2-8D80-8F2A7746944E}" type="slidenum">
              <a:rPr lang="en-US" smtClean="0"/>
              <a:t>‹#›</a:t>
            </a:fld>
            <a:endParaRPr lang="en-US"/>
          </a:p>
        </p:txBody>
      </p:sp>
    </p:spTree>
    <p:extLst>
      <p:ext uri="{BB962C8B-B14F-4D97-AF65-F5344CB8AC3E}">
        <p14:creationId xmlns:p14="http://schemas.microsoft.com/office/powerpoint/2010/main" val="13123997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ntraštė 1"/>
          <p:cNvSpPr>
            <a:spLocks noGrp="1"/>
          </p:cNvSpPr>
          <p:nvPr>
            <p:ph type="ctrTitle"/>
          </p:nvPr>
        </p:nvSpPr>
        <p:spPr>
          <a:xfrm>
            <a:off x="1524000" y="2596668"/>
            <a:ext cx="9144000" cy="1410253"/>
          </a:xfrm>
        </p:spPr>
        <p:txBody>
          <a:bodyPr>
            <a:normAutofit/>
          </a:bodyPr>
          <a:lstStyle/>
          <a:p>
            <a:r>
              <a:rPr lang="en-US" sz="2800">
                <a:ea typeface="+mj-lt"/>
                <a:cs typeface="+mj-lt"/>
              </a:rPr>
              <a:t>VILNIUS UNIVERSITY, FACULTY OF MATHEMATICS AND INFORMATICS, INFORMATION TECHNOLOGIES STUDY PROGRAMME</a:t>
            </a:r>
            <a:endParaRPr lang="en-US" sz="2800">
              <a:cs typeface="Calibri Light"/>
            </a:endParaRPr>
          </a:p>
        </p:txBody>
      </p:sp>
      <p:sp>
        <p:nvSpPr>
          <p:cNvPr id="3" name="Antrinis pavadinimas 2"/>
          <p:cNvSpPr>
            <a:spLocks noGrp="1"/>
          </p:cNvSpPr>
          <p:nvPr>
            <p:ph type="subTitle" idx="1"/>
          </p:nvPr>
        </p:nvSpPr>
        <p:spPr>
          <a:xfrm>
            <a:off x="1524000" y="4281212"/>
            <a:ext cx="9144000" cy="1655762"/>
          </a:xfrm>
        </p:spPr>
        <p:txBody>
          <a:bodyPr vert="horz" lIns="91440" tIns="45720" rIns="91440" bIns="45720" rtlCol="0" anchor="t">
            <a:normAutofit fontScale="55000" lnSpcReduction="20000"/>
          </a:bodyPr>
          <a:lstStyle/>
          <a:p>
            <a:r>
              <a:rPr lang="en-US">
                <a:ea typeface="+mn-lt"/>
                <a:cs typeface="+mn-lt"/>
              </a:rPr>
              <a:t>Done by:</a:t>
            </a:r>
          </a:p>
          <a:p>
            <a:r>
              <a:rPr lang="en-US">
                <a:ea typeface="+mn-lt"/>
                <a:cs typeface="+mn-lt"/>
              </a:rPr>
              <a:t>Gabrielius Drungilas</a:t>
            </a:r>
            <a:endParaRPr lang="en-US">
              <a:ea typeface="Calibri" panose="020F0502020204030204"/>
              <a:cs typeface="Calibri" panose="020F0502020204030204"/>
            </a:endParaRPr>
          </a:p>
          <a:p>
            <a:r>
              <a:rPr lang="en-US">
                <a:ea typeface="+mn-lt"/>
                <a:cs typeface="+mn-lt"/>
              </a:rPr>
              <a:t>Aistė </a:t>
            </a:r>
            <a:r>
              <a:rPr lang="en-US" err="1">
                <a:ea typeface="+mn-lt"/>
                <a:cs typeface="+mn-lt"/>
              </a:rPr>
              <a:t>Grigaliūnaitė</a:t>
            </a:r>
          </a:p>
          <a:p>
            <a:r>
              <a:rPr lang="en-US">
                <a:ea typeface="+mn-lt"/>
                <a:cs typeface="+mn-lt"/>
              </a:rPr>
              <a:t>Nedas </a:t>
            </a:r>
            <a:r>
              <a:rPr lang="en-US" err="1">
                <a:ea typeface="+mn-lt"/>
                <a:cs typeface="+mn-lt"/>
              </a:rPr>
              <a:t>Janušauskas</a:t>
            </a:r>
            <a:endParaRPr lang="en-US">
              <a:ea typeface="+mn-lt"/>
              <a:cs typeface="+mn-lt"/>
            </a:endParaRPr>
          </a:p>
          <a:p>
            <a:r>
              <a:rPr lang="en-US">
                <a:ea typeface="+mn-lt"/>
                <a:cs typeface="+mn-lt"/>
              </a:rPr>
              <a:t>Adomas </a:t>
            </a:r>
            <a:r>
              <a:rPr lang="en-US" err="1">
                <a:ea typeface="+mn-lt"/>
                <a:cs typeface="+mn-lt"/>
              </a:rPr>
              <a:t>Jonavičius</a:t>
            </a:r>
            <a:endParaRPr lang="en-US">
              <a:ea typeface="+mn-lt"/>
              <a:cs typeface="+mn-lt"/>
            </a:endParaRPr>
          </a:p>
          <a:p>
            <a:r>
              <a:rPr lang="en-US">
                <a:ea typeface="+mn-lt"/>
                <a:cs typeface="+mn-lt"/>
              </a:rPr>
              <a:t>Supervisor: Linas </a:t>
            </a:r>
            <a:r>
              <a:rPr lang="en-US" err="1">
                <a:ea typeface="+mn-lt"/>
                <a:cs typeface="+mn-lt"/>
              </a:rPr>
              <a:t>Bukauskas</a:t>
            </a:r>
            <a:endParaRPr lang="en-US">
              <a:cs typeface="Calibri"/>
            </a:endParaRPr>
          </a:p>
        </p:txBody>
      </p:sp>
      <p:sp>
        <p:nvSpPr>
          <p:cNvPr id="9" name="Footer Placeholder 8">
            <a:extLst>
              <a:ext uri="{FF2B5EF4-FFF2-40B4-BE49-F238E27FC236}">
                <a16:creationId xmlns:a16="http://schemas.microsoft.com/office/drawing/2014/main" id="{5E5B1B43-C8F4-6E25-02A9-409F367376EA}"/>
              </a:ext>
            </a:extLst>
          </p:cNvPr>
          <p:cNvSpPr>
            <a:spLocks noGrp="1"/>
          </p:cNvSpPr>
          <p:nvPr>
            <p:ph type="ftr" sz="quarter" idx="11"/>
          </p:nvPr>
        </p:nvSpPr>
        <p:spPr/>
        <p:txBody>
          <a:bodyPr/>
          <a:lstStyle/>
          <a:p>
            <a:r>
              <a:rPr lang="en-US"/>
              <a:t>2022-12-20    Rover, VU, MIF</a:t>
            </a:r>
          </a:p>
        </p:txBody>
      </p:sp>
      <p:sp>
        <p:nvSpPr>
          <p:cNvPr id="4" name="TextBox 3">
            <a:extLst>
              <a:ext uri="{FF2B5EF4-FFF2-40B4-BE49-F238E27FC236}">
                <a16:creationId xmlns:a16="http://schemas.microsoft.com/office/drawing/2014/main" id="{09BC6DCB-E926-8CD9-79D7-5F5922BDDF8B}"/>
              </a:ext>
            </a:extLst>
          </p:cNvPr>
          <p:cNvSpPr txBox="1"/>
          <p:nvPr/>
        </p:nvSpPr>
        <p:spPr>
          <a:xfrm>
            <a:off x="2347292" y="1676400"/>
            <a:ext cx="761337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a:latin typeface="Arial"/>
                <a:cs typeface="Arial"/>
              </a:rPr>
              <a:t>Rover</a:t>
            </a:r>
            <a:endParaRPr lang="en-US" sz="3600" b="1">
              <a:cs typeface="Calibri"/>
            </a:endParaRPr>
          </a:p>
        </p:txBody>
      </p:sp>
    </p:spTree>
    <p:extLst>
      <p:ext uri="{BB962C8B-B14F-4D97-AF65-F5344CB8AC3E}">
        <p14:creationId xmlns:p14="http://schemas.microsoft.com/office/powerpoint/2010/main" val="424736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descr="Chart, histogram&#10;&#10;Description automatically generated">
            <a:extLst>
              <a:ext uri="{FF2B5EF4-FFF2-40B4-BE49-F238E27FC236}">
                <a16:creationId xmlns:a16="http://schemas.microsoft.com/office/drawing/2014/main" id="{20526E25-6B10-4788-6F4D-BDEA6AB0D6E8}"/>
              </a:ext>
            </a:extLst>
          </p:cNvPr>
          <p:cNvPicPr>
            <a:picLocks noGrp="1" noChangeAspect="1"/>
          </p:cNvPicPr>
          <p:nvPr>
            <p:ph idx="1"/>
          </p:nvPr>
        </p:nvPicPr>
        <p:blipFill>
          <a:blip r:embed="rId2"/>
          <a:stretch>
            <a:fillRect/>
          </a:stretch>
        </p:blipFill>
        <p:spPr>
          <a:xfrm>
            <a:off x="5152892" y="1650453"/>
            <a:ext cx="5542175" cy="4095910"/>
          </a:xfrm>
        </p:spPr>
      </p:pic>
      <p:sp>
        <p:nvSpPr>
          <p:cNvPr id="4" name="Footer Placeholder 3">
            <a:extLst>
              <a:ext uri="{FF2B5EF4-FFF2-40B4-BE49-F238E27FC236}">
                <a16:creationId xmlns:a16="http://schemas.microsoft.com/office/drawing/2014/main" id="{802CD6AF-D01E-E1B7-441B-F168E20713A7}"/>
              </a:ext>
            </a:extLst>
          </p:cNvPr>
          <p:cNvSpPr>
            <a:spLocks noGrp="1"/>
          </p:cNvSpPr>
          <p:nvPr>
            <p:ph type="ftr" sz="quarter" idx="11"/>
          </p:nvPr>
        </p:nvSpPr>
        <p:spPr/>
        <p:txBody>
          <a:bodyPr/>
          <a:lstStyle/>
          <a:p>
            <a:r>
              <a:rPr lang="en-US"/>
              <a:t>2022-12-20    Rover, VU, MIF</a:t>
            </a:r>
          </a:p>
        </p:txBody>
      </p:sp>
      <p:sp>
        <p:nvSpPr>
          <p:cNvPr id="5" name="Slide Number Placeholder 4">
            <a:extLst>
              <a:ext uri="{FF2B5EF4-FFF2-40B4-BE49-F238E27FC236}">
                <a16:creationId xmlns:a16="http://schemas.microsoft.com/office/drawing/2014/main" id="{5FD31B72-A872-12BA-6DCC-85C48BD57CAB}"/>
              </a:ext>
            </a:extLst>
          </p:cNvPr>
          <p:cNvSpPr>
            <a:spLocks noGrp="1"/>
          </p:cNvSpPr>
          <p:nvPr>
            <p:ph type="sldNum" sz="quarter" idx="12"/>
          </p:nvPr>
        </p:nvSpPr>
        <p:spPr/>
        <p:txBody>
          <a:bodyPr/>
          <a:lstStyle/>
          <a:p>
            <a:fld id="{0755F65A-0D26-4EA2-8D80-8F2A7746944E}" type="slidenum">
              <a:rPr lang="en-US" dirty="0" smtClean="0"/>
              <a:t>10</a:t>
            </a:fld>
            <a:endParaRPr lang="en-US"/>
          </a:p>
        </p:txBody>
      </p:sp>
      <p:sp>
        <p:nvSpPr>
          <p:cNvPr id="7" name="Title 1">
            <a:extLst>
              <a:ext uri="{FF2B5EF4-FFF2-40B4-BE49-F238E27FC236}">
                <a16:creationId xmlns:a16="http://schemas.microsoft.com/office/drawing/2014/main" id="{FBDA18C2-2DE5-E559-7260-DA818512B8D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a:ea typeface="+mj-lt"/>
                <a:cs typeface="+mj-lt"/>
              </a:rPr>
              <a:t>Algorithms: Smoothing data</a:t>
            </a:r>
            <a:endParaRPr lang="en-US" b="1">
              <a:cs typeface="Calibri Light"/>
            </a:endParaRPr>
          </a:p>
        </p:txBody>
      </p:sp>
      <p:sp>
        <p:nvSpPr>
          <p:cNvPr id="10" name="Content Placeholder 2">
            <a:extLst>
              <a:ext uri="{FF2B5EF4-FFF2-40B4-BE49-F238E27FC236}">
                <a16:creationId xmlns:a16="http://schemas.microsoft.com/office/drawing/2014/main" id="{4F0775ED-B32C-24EA-FE43-0463AEFC2765}"/>
              </a:ext>
            </a:extLst>
          </p:cNvPr>
          <p:cNvSpPr txBox="1">
            <a:spLocks/>
          </p:cNvSpPr>
          <p:nvPr/>
        </p:nvSpPr>
        <p:spPr>
          <a:xfrm>
            <a:off x="838200" y="1825625"/>
            <a:ext cx="10515600"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ea typeface="Calibri"/>
                <a:cs typeface="Calibri"/>
              </a:rPr>
              <a:t>Using a simple moving </a:t>
            </a:r>
            <a:br>
              <a:rPr lang="en-US">
                <a:ea typeface="Calibri"/>
                <a:cs typeface="Calibri"/>
              </a:rPr>
            </a:br>
            <a:r>
              <a:rPr lang="en-US">
                <a:ea typeface="Calibri"/>
                <a:cs typeface="Calibri"/>
              </a:rPr>
              <a:t>average algorithm we get </a:t>
            </a:r>
            <a:br>
              <a:rPr lang="en-US">
                <a:ea typeface="Calibri"/>
                <a:cs typeface="Calibri"/>
              </a:rPr>
            </a:br>
            <a:r>
              <a:rPr lang="en-US">
                <a:ea typeface="Calibri"/>
                <a:cs typeface="Calibri"/>
              </a:rPr>
              <a:t>more reliable data from </a:t>
            </a:r>
            <a:br>
              <a:rPr lang="en-US">
                <a:ea typeface="Calibri"/>
                <a:cs typeface="Calibri"/>
              </a:rPr>
            </a:br>
            <a:r>
              <a:rPr lang="en-US">
                <a:ea typeface="Calibri"/>
                <a:cs typeface="Calibri"/>
              </a:rPr>
              <a:t>distance sensors.</a:t>
            </a:r>
          </a:p>
        </p:txBody>
      </p:sp>
      <p:sp>
        <p:nvSpPr>
          <p:cNvPr id="3" name="TextBox 2">
            <a:extLst>
              <a:ext uri="{FF2B5EF4-FFF2-40B4-BE49-F238E27FC236}">
                <a16:creationId xmlns:a16="http://schemas.microsoft.com/office/drawing/2014/main" id="{186DE150-3DFD-562B-2623-A15E0F22E03E}"/>
              </a:ext>
            </a:extLst>
          </p:cNvPr>
          <p:cNvSpPr txBox="1"/>
          <p:nvPr/>
        </p:nvSpPr>
        <p:spPr>
          <a:xfrm>
            <a:off x="6098208" y="5992606"/>
            <a:ext cx="399732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ea typeface="+mn-lt"/>
                <a:cs typeface="+mn-lt"/>
              </a:rPr>
              <a:t>Figure 5: Example data (</a:t>
            </a:r>
            <a:r>
              <a:rPr lang="en-US" b="1">
                <a:latin typeface="Calibri Light"/>
                <a:ea typeface="+mn-lt"/>
                <a:cs typeface="Calibri Light"/>
              </a:rPr>
              <a:t>Smoothing</a:t>
            </a:r>
            <a:r>
              <a:rPr lang="en-US">
                <a:ea typeface="+mn-lt"/>
                <a:cs typeface="+mn-lt"/>
              </a:rPr>
              <a:t>)</a:t>
            </a:r>
            <a:endParaRPr lang="en-US">
              <a:cs typeface="Calibri"/>
            </a:endParaRPr>
          </a:p>
        </p:txBody>
      </p:sp>
    </p:spTree>
    <p:extLst>
      <p:ext uri="{BB962C8B-B14F-4D97-AF65-F5344CB8AC3E}">
        <p14:creationId xmlns:p14="http://schemas.microsoft.com/office/powerpoint/2010/main" val="66680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1BA779EB-93D4-6E20-870A-A10F7175587D}"/>
              </a:ext>
            </a:extLst>
          </p:cNvPr>
          <p:cNvPicPr>
            <a:picLocks noGrp="1" noChangeAspect="1"/>
          </p:cNvPicPr>
          <p:nvPr>
            <p:ph idx="1"/>
          </p:nvPr>
        </p:nvPicPr>
        <p:blipFill>
          <a:blip r:embed="rId2"/>
          <a:stretch>
            <a:fillRect/>
          </a:stretch>
        </p:blipFill>
        <p:spPr>
          <a:xfrm>
            <a:off x="838200" y="2718034"/>
            <a:ext cx="10507318" cy="2748736"/>
          </a:xfrm>
        </p:spPr>
      </p:pic>
      <p:sp>
        <p:nvSpPr>
          <p:cNvPr id="4" name="Footer Placeholder 3">
            <a:extLst>
              <a:ext uri="{FF2B5EF4-FFF2-40B4-BE49-F238E27FC236}">
                <a16:creationId xmlns:a16="http://schemas.microsoft.com/office/drawing/2014/main" id="{1CD36D29-EC5A-ABAF-866C-D4DEF89DACE2}"/>
              </a:ext>
            </a:extLst>
          </p:cNvPr>
          <p:cNvSpPr>
            <a:spLocks noGrp="1"/>
          </p:cNvSpPr>
          <p:nvPr>
            <p:ph type="ftr" sz="quarter" idx="11"/>
          </p:nvPr>
        </p:nvSpPr>
        <p:spPr/>
        <p:txBody>
          <a:bodyPr/>
          <a:lstStyle/>
          <a:p>
            <a:r>
              <a:rPr lang="en-US"/>
              <a:t>2022-12-20    Rover, VU, MIF</a:t>
            </a:r>
          </a:p>
        </p:txBody>
      </p:sp>
      <p:sp>
        <p:nvSpPr>
          <p:cNvPr id="5" name="Slide Number Placeholder 4">
            <a:extLst>
              <a:ext uri="{FF2B5EF4-FFF2-40B4-BE49-F238E27FC236}">
                <a16:creationId xmlns:a16="http://schemas.microsoft.com/office/drawing/2014/main" id="{F0C8B7FB-49E3-5BE5-AFDC-A5237E3B3499}"/>
              </a:ext>
            </a:extLst>
          </p:cNvPr>
          <p:cNvSpPr>
            <a:spLocks noGrp="1"/>
          </p:cNvSpPr>
          <p:nvPr>
            <p:ph type="sldNum" sz="quarter" idx="12"/>
          </p:nvPr>
        </p:nvSpPr>
        <p:spPr/>
        <p:txBody>
          <a:bodyPr/>
          <a:lstStyle/>
          <a:p>
            <a:fld id="{0755F65A-0D26-4EA2-8D80-8F2A7746944E}" type="slidenum">
              <a:rPr lang="en-US" smtClean="0"/>
              <a:t>11</a:t>
            </a:fld>
            <a:endParaRPr lang="en-US"/>
          </a:p>
        </p:txBody>
      </p:sp>
      <p:sp>
        <p:nvSpPr>
          <p:cNvPr id="8" name="Title 1">
            <a:extLst>
              <a:ext uri="{FF2B5EF4-FFF2-40B4-BE49-F238E27FC236}">
                <a16:creationId xmlns:a16="http://schemas.microsoft.com/office/drawing/2014/main" id="{FF13D18F-33EE-8876-1029-EC95358F7F76}"/>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a:ea typeface="+mj-lt"/>
                <a:cs typeface="+mj-lt"/>
              </a:rPr>
              <a:t>Algorithms: Calculating</a:t>
            </a:r>
            <a:r>
              <a:rPr lang="en-US" b="1">
                <a:cs typeface="Calibri Light"/>
              </a:rPr>
              <a:t> distances </a:t>
            </a:r>
            <a:endParaRPr lang="en-US"/>
          </a:p>
        </p:txBody>
      </p:sp>
      <p:sp>
        <p:nvSpPr>
          <p:cNvPr id="10" name="Content Placeholder 2">
            <a:extLst>
              <a:ext uri="{FF2B5EF4-FFF2-40B4-BE49-F238E27FC236}">
                <a16:creationId xmlns:a16="http://schemas.microsoft.com/office/drawing/2014/main" id="{6F49FBAB-0BA8-9FBC-42A4-124EC2B33EED}"/>
              </a:ext>
            </a:extLst>
          </p:cNvPr>
          <p:cNvSpPr txBox="1">
            <a:spLocks/>
          </p:cNvSpPr>
          <p:nvPr/>
        </p:nvSpPr>
        <p:spPr>
          <a:xfrm>
            <a:off x="838200" y="1825625"/>
            <a:ext cx="10515600"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ea typeface="+mn-lt"/>
                <a:cs typeface="+mn-lt"/>
              </a:rPr>
              <a:t>We can recursively calculate distances to all accessible tiles on the map</a:t>
            </a:r>
            <a:endParaRPr lang="en-US"/>
          </a:p>
          <a:p>
            <a:pPr marL="0" indent="0">
              <a:buNone/>
            </a:pPr>
            <a:r>
              <a:rPr lang="en-US">
                <a:ea typeface="Calibri"/>
                <a:cs typeface="Calibri"/>
              </a:rPr>
              <a:t>Before:                                                                    After:</a:t>
            </a:r>
            <a:endParaRPr lang="en-US"/>
          </a:p>
        </p:txBody>
      </p:sp>
      <p:sp>
        <p:nvSpPr>
          <p:cNvPr id="3" name="TextBox 2">
            <a:extLst>
              <a:ext uri="{FF2B5EF4-FFF2-40B4-BE49-F238E27FC236}">
                <a16:creationId xmlns:a16="http://schemas.microsoft.com/office/drawing/2014/main" id="{DB6EA573-98F8-3B4B-4CEA-12A53BF9F3CB}"/>
              </a:ext>
            </a:extLst>
          </p:cNvPr>
          <p:cNvSpPr txBox="1"/>
          <p:nvPr/>
        </p:nvSpPr>
        <p:spPr>
          <a:xfrm>
            <a:off x="540578" y="5818671"/>
            <a:ext cx="417954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ea typeface="+mn-lt"/>
                <a:cs typeface="+mn-lt"/>
              </a:rPr>
              <a:t>Figure 6: </a:t>
            </a:r>
            <a:r>
              <a:rPr lang="en-US">
                <a:latin typeface="Calibri"/>
                <a:ea typeface="+mn-lt"/>
                <a:cs typeface="Calibri"/>
              </a:rPr>
              <a:t>Distance map before calculation</a:t>
            </a:r>
            <a:endParaRPr lang="en-US">
              <a:cs typeface="Calibri"/>
            </a:endParaRPr>
          </a:p>
        </p:txBody>
      </p:sp>
      <p:sp>
        <p:nvSpPr>
          <p:cNvPr id="11" name="TextBox 10">
            <a:extLst>
              <a:ext uri="{FF2B5EF4-FFF2-40B4-BE49-F238E27FC236}">
                <a16:creationId xmlns:a16="http://schemas.microsoft.com/office/drawing/2014/main" id="{D7151982-FCE4-4833-0782-83D4545CC149}"/>
              </a:ext>
            </a:extLst>
          </p:cNvPr>
          <p:cNvSpPr txBox="1"/>
          <p:nvPr/>
        </p:nvSpPr>
        <p:spPr>
          <a:xfrm>
            <a:off x="7340600" y="5818671"/>
            <a:ext cx="417954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ea typeface="+mn-lt"/>
                <a:cs typeface="+mn-lt"/>
              </a:rPr>
              <a:t>Figure 7: </a:t>
            </a:r>
            <a:r>
              <a:rPr lang="en-US">
                <a:latin typeface="Calibri"/>
                <a:ea typeface="+mn-lt"/>
                <a:cs typeface="Calibri"/>
              </a:rPr>
              <a:t>Distance map after calculation</a:t>
            </a:r>
            <a:endParaRPr lang="en-US">
              <a:cs typeface="Calibri"/>
            </a:endParaRPr>
          </a:p>
        </p:txBody>
      </p:sp>
    </p:spTree>
    <p:extLst>
      <p:ext uri="{BB962C8B-B14F-4D97-AF65-F5344CB8AC3E}">
        <p14:creationId xmlns:p14="http://schemas.microsoft.com/office/powerpoint/2010/main" val="1345220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A80E74B-1E03-B71C-249E-C0BE874A8F25}"/>
              </a:ext>
            </a:extLst>
          </p:cNvPr>
          <p:cNvSpPr>
            <a:spLocks noGrp="1"/>
          </p:cNvSpPr>
          <p:nvPr>
            <p:ph type="ftr" sz="quarter" idx="11"/>
          </p:nvPr>
        </p:nvSpPr>
        <p:spPr/>
        <p:txBody>
          <a:bodyPr/>
          <a:lstStyle/>
          <a:p>
            <a:r>
              <a:rPr lang="en-US"/>
              <a:t>2022-12-20    Rover, VU, MIF</a:t>
            </a:r>
          </a:p>
        </p:txBody>
      </p:sp>
      <p:sp>
        <p:nvSpPr>
          <p:cNvPr id="5" name="Slide Number Placeholder 4">
            <a:extLst>
              <a:ext uri="{FF2B5EF4-FFF2-40B4-BE49-F238E27FC236}">
                <a16:creationId xmlns:a16="http://schemas.microsoft.com/office/drawing/2014/main" id="{4F6C411D-B541-93B9-5228-0C12E6554D58}"/>
              </a:ext>
            </a:extLst>
          </p:cNvPr>
          <p:cNvSpPr>
            <a:spLocks noGrp="1"/>
          </p:cNvSpPr>
          <p:nvPr>
            <p:ph type="sldNum" sz="quarter" idx="12"/>
          </p:nvPr>
        </p:nvSpPr>
        <p:spPr/>
        <p:txBody>
          <a:bodyPr/>
          <a:lstStyle/>
          <a:p>
            <a:fld id="{0755F65A-0D26-4EA2-8D80-8F2A7746944E}" type="slidenum">
              <a:rPr lang="en-US" smtClean="0"/>
              <a:t>12</a:t>
            </a:fld>
            <a:endParaRPr lang="en-US"/>
          </a:p>
        </p:txBody>
      </p:sp>
      <p:sp>
        <p:nvSpPr>
          <p:cNvPr id="7" name="Title 1">
            <a:extLst>
              <a:ext uri="{FF2B5EF4-FFF2-40B4-BE49-F238E27FC236}">
                <a16:creationId xmlns:a16="http://schemas.microsoft.com/office/drawing/2014/main" id="{ACB324E4-9EA0-9141-7FFC-2751795BEB9E}"/>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a:ea typeface="+mj-lt"/>
                <a:cs typeface="+mj-lt"/>
              </a:rPr>
              <a:t>Algorithms: Pathfinding</a:t>
            </a:r>
            <a:endParaRPr lang="en-US" b="1">
              <a:cs typeface="Calibri Light"/>
            </a:endParaRPr>
          </a:p>
        </p:txBody>
      </p:sp>
      <p:sp>
        <p:nvSpPr>
          <p:cNvPr id="21" name="Content Placeholder 2">
            <a:extLst>
              <a:ext uri="{FF2B5EF4-FFF2-40B4-BE49-F238E27FC236}">
                <a16:creationId xmlns:a16="http://schemas.microsoft.com/office/drawing/2014/main" id="{C5A2651A-F28F-719E-ABBA-626714181B0A}"/>
              </a:ext>
            </a:extLst>
          </p:cNvPr>
          <p:cNvSpPr txBox="1">
            <a:spLocks/>
          </p:cNvSpPr>
          <p:nvPr/>
        </p:nvSpPr>
        <p:spPr>
          <a:xfrm>
            <a:off x="838200" y="1825625"/>
            <a:ext cx="10515600"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ea typeface="Calibri"/>
                <a:cs typeface="Calibri"/>
              </a:rPr>
              <a:t>Using calculated distances from a map</a:t>
            </a:r>
            <a:br>
              <a:rPr lang="en-US">
                <a:ea typeface="Calibri"/>
                <a:cs typeface="Calibri"/>
              </a:rPr>
            </a:br>
            <a:r>
              <a:rPr lang="en-US">
                <a:ea typeface="Calibri"/>
                <a:cs typeface="Calibri"/>
              </a:rPr>
              <a:t>we can calculate the shortest path to</a:t>
            </a:r>
            <a:br>
              <a:rPr lang="en-US">
                <a:ea typeface="Calibri"/>
                <a:cs typeface="Calibri"/>
              </a:rPr>
            </a:br>
            <a:r>
              <a:rPr lang="en-US">
                <a:ea typeface="Calibri"/>
                <a:cs typeface="Calibri"/>
              </a:rPr>
              <a:t>desired location.</a:t>
            </a:r>
          </a:p>
        </p:txBody>
      </p:sp>
      <p:pic>
        <p:nvPicPr>
          <p:cNvPr id="24" name="Picture 24">
            <a:extLst>
              <a:ext uri="{FF2B5EF4-FFF2-40B4-BE49-F238E27FC236}">
                <a16:creationId xmlns:a16="http://schemas.microsoft.com/office/drawing/2014/main" id="{94A5D4B9-CEDA-BFCB-4E99-FAF011847F51}"/>
              </a:ext>
            </a:extLst>
          </p:cNvPr>
          <p:cNvPicPr>
            <a:picLocks noGrp="1" noChangeAspect="1"/>
          </p:cNvPicPr>
          <p:nvPr>
            <p:ph idx="1"/>
          </p:nvPr>
        </p:nvPicPr>
        <p:blipFill>
          <a:blip r:embed="rId2"/>
          <a:stretch>
            <a:fillRect/>
          </a:stretch>
        </p:blipFill>
        <p:spPr>
          <a:xfrm>
            <a:off x="6636078" y="1969238"/>
            <a:ext cx="4770602" cy="3345903"/>
          </a:xfrm>
        </p:spPr>
      </p:pic>
      <p:sp>
        <p:nvSpPr>
          <p:cNvPr id="3" name="TextBox 2">
            <a:extLst>
              <a:ext uri="{FF2B5EF4-FFF2-40B4-BE49-F238E27FC236}">
                <a16:creationId xmlns:a16="http://schemas.microsoft.com/office/drawing/2014/main" id="{7E1073BE-921A-B21B-E3EE-A5FD7C516764}"/>
              </a:ext>
            </a:extLst>
          </p:cNvPr>
          <p:cNvSpPr txBox="1"/>
          <p:nvPr/>
        </p:nvSpPr>
        <p:spPr>
          <a:xfrm>
            <a:off x="7025861" y="5694432"/>
            <a:ext cx="417954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ea typeface="+mn-lt"/>
                <a:cs typeface="+mn-lt"/>
              </a:rPr>
              <a:t>Figure 8: </a:t>
            </a:r>
            <a:r>
              <a:rPr lang="en-US">
                <a:latin typeface="Calibri"/>
                <a:ea typeface="+mn-lt"/>
                <a:cs typeface="Calibri"/>
              </a:rPr>
              <a:t>Pathfinding algorithm</a:t>
            </a:r>
            <a:endParaRPr lang="en-US" err="1">
              <a:cs typeface="Calibri"/>
            </a:endParaRPr>
          </a:p>
        </p:txBody>
      </p:sp>
    </p:spTree>
    <p:extLst>
      <p:ext uri="{BB962C8B-B14F-4D97-AF65-F5344CB8AC3E}">
        <p14:creationId xmlns:p14="http://schemas.microsoft.com/office/powerpoint/2010/main" val="1456779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07F8AC-A214-D467-867E-A506053EEF2B}"/>
              </a:ext>
            </a:extLst>
          </p:cNvPr>
          <p:cNvSpPr>
            <a:spLocks noGrp="1"/>
          </p:cNvSpPr>
          <p:nvPr>
            <p:ph idx="1"/>
          </p:nvPr>
        </p:nvSpPr>
        <p:spPr/>
        <p:txBody>
          <a:bodyPr vert="horz" lIns="91440" tIns="45720" rIns="91440" bIns="45720" rtlCol="0" anchor="t">
            <a:normAutofit/>
          </a:bodyPr>
          <a:lstStyle/>
          <a:p>
            <a:pPr marL="0" indent="0">
              <a:buNone/>
            </a:pPr>
            <a:r>
              <a:rPr lang="en-US">
                <a:ea typeface="+mn-lt"/>
                <a:cs typeface="+mn-lt"/>
              </a:rPr>
              <a:t>We implemented 2 types of exploring tactics and built the code base for further development.</a:t>
            </a:r>
            <a:endParaRPr lang="en-US"/>
          </a:p>
          <a:p>
            <a:pPr marL="0" indent="0">
              <a:buNone/>
            </a:pPr>
            <a:r>
              <a:rPr lang="en-US">
                <a:ea typeface="+mn-lt"/>
                <a:cs typeface="+mn-lt"/>
              </a:rPr>
              <a:t>• Drive while possible, if not turn in random available direction. </a:t>
            </a:r>
            <a:endParaRPr lang="en-US"/>
          </a:p>
          <a:p>
            <a:pPr marL="0" indent="0">
              <a:buNone/>
            </a:pPr>
            <a:r>
              <a:rPr lang="en-US">
                <a:ea typeface="+mn-lt"/>
                <a:cs typeface="+mn-lt"/>
              </a:rPr>
              <a:t>• Drive straight until robot finds wall, then drive along the wall, following its every turn.</a:t>
            </a:r>
            <a:endParaRPr lang="en-US">
              <a:cs typeface="Calibri"/>
            </a:endParaRPr>
          </a:p>
        </p:txBody>
      </p:sp>
      <p:sp>
        <p:nvSpPr>
          <p:cNvPr id="4" name="Footer Placeholder 3">
            <a:extLst>
              <a:ext uri="{FF2B5EF4-FFF2-40B4-BE49-F238E27FC236}">
                <a16:creationId xmlns:a16="http://schemas.microsoft.com/office/drawing/2014/main" id="{7A1F93F9-9241-2781-A513-71BEE105F72A}"/>
              </a:ext>
            </a:extLst>
          </p:cNvPr>
          <p:cNvSpPr>
            <a:spLocks noGrp="1"/>
          </p:cNvSpPr>
          <p:nvPr>
            <p:ph type="ftr" sz="quarter" idx="11"/>
          </p:nvPr>
        </p:nvSpPr>
        <p:spPr/>
        <p:txBody>
          <a:bodyPr/>
          <a:lstStyle/>
          <a:p>
            <a:r>
              <a:rPr lang="en-US">
                <a:ea typeface="+mn-lt"/>
                <a:cs typeface="+mn-lt"/>
              </a:rPr>
              <a:t>2022-12-20</a:t>
            </a:r>
            <a:r>
              <a:rPr lang="en-US"/>
              <a:t>    Rover, VU, MIF</a:t>
            </a:r>
          </a:p>
        </p:txBody>
      </p:sp>
      <p:sp>
        <p:nvSpPr>
          <p:cNvPr id="5" name="Slide Number Placeholder 4">
            <a:extLst>
              <a:ext uri="{FF2B5EF4-FFF2-40B4-BE49-F238E27FC236}">
                <a16:creationId xmlns:a16="http://schemas.microsoft.com/office/drawing/2014/main" id="{C993E739-9B27-01EF-6BA7-14B5AE3D1834}"/>
              </a:ext>
            </a:extLst>
          </p:cNvPr>
          <p:cNvSpPr>
            <a:spLocks noGrp="1"/>
          </p:cNvSpPr>
          <p:nvPr>
            <p:ph type="sldNum" sz="quarter" idx="12"/>
          </p:nvPr>
        </p:nvSpPr>
        <p:spPr/>
        <p:txBody>
          <a:bodyPr/>
          <a:lstStyle/>
          <a:p>
            <a:fld id="{0755F65A-0D26-4EA2-8D80-8F2A7746944E}" type="slidenum">
              <a:rPr lang="en-US" smtClean="0"/>
              <a:t>13</a:t>
            </a:fld>
            <a:endParaRPr lang="en-US"/>
          </a:p>
        </p:txBody>
      </p:sp>
      <p:sp>
        <p:nvSpPr>
          <p:cNvPr id="7" name="Title 1">
            <a:extLst>
              <a:ext uri="{FF2B5EF4-FFF2-40B4-BE49-F238E27FC236}">
                <a16:creationId xmlns:a16="http://schemas.microsoft.com/office/drawing/2014/main" id="{E3373151-8F36-65E7-794F-FF60DBAE615C}"/>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a:ea typeface="+mj-lt"/>
                <a:cs typeface="+mj-lt"/>
              </a:rPr>
              <a:t>Algorithms: Exploring</a:t>
            </a:r>
            <a:endParaRPr lang="en-US" b="1">
              <a:cs typeface="Calibri Light"/>
            </a:endParaRPr>
          </a:p>
        </p:txBody>
      </p:sp>
    </p:spTree>
    <p:extLst>
      <p:ext uri="{BB962C8B-B14F-4D97-AF65-F5344CB8AC3E}">
        <p14:creationId xmlns:p14="http://schemas.microsoft.com/office/powerpoint/2010/main" val="1523599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D18296-127C-99DA-4449-CDD6688E045A}"/>
              </a:ext>
            </a:extLst>
          </p:cNvPr>
          <p:cNvSpPr>
            <a:spLocks noGrp="1"/>
          </p:cNvSpPr>
          <p:nvPr>
            <p:ph idx="1"/>
          </p:nvPr>
        </p:nvSpPr>
        <p:spPr/>
        <p:txBody>
          <a:bodyPr vert="horz" lIns="91440" tIns="45720" rIns="91440" bIns="45720" rtlCol="0" anchor="t">
            <a:normAutofit/>
          </a:bodyPr>
          <a:lstStyle/>
          <a:p>
            <a:pPr marL="0" indent="0">
              <a:buNone/>
            </a:pPr>
            <a:r>
              <a:rPr lang="en-US">
                <a:cs typeface="Calibri" panose="020F0502020204030204"/>
              </a:rPr>
              <a:t>We have also made remote control support with AI mode and </a:t>
            </a:r>
            <a:br>
              <a:rPr lang="en-US">
                <a:cs typeface="Calibri" panose="020F0502020204030204"/>
              </a:rPr>
            </a:br>
            <a:r>
              <a:rPr lang="en-US">
                <a:cs typeface="Calibri" panose="020F0502020204030204"/>
              </a:rPr>
              <a:t>manual mode:</a:t>
            </a:r>
          </a:p>
          <a:p>
            <a:pPr marL="514350" indent="-514350"/>
            <a:r>
              <a:rPr lang="en-US">
                <a:cs typeface="Calibri" panose="020F0502020204030204"/>
              </a:rPr>
              <a:t>AI mode - </a:t>
            </a:r>
            <a:r>
              <a:rPr lang="en-US">
                <a:ea typeface="+mn-lt"/>
                <a:cs typeface="+mn-lt"/>
              </a:rPr>
              <a:t>Rover </a:t>
            </a:r>
            <a:r>
              <a:rPr lang="en-US">
                <a:cs typeface="Calibri" panose="020F0502020204030204"/>
              </a:rPr>
              <a:t>allows the user to input several tasks into the queue and execute them.</a:t>
            </a:r>
          </a:p>
          <a:p>
            <a:pPr marL="514350" indent="-514350"/>
            <a:r>
              <a:rPr lang="en-US">
                <a:cs typeface="Calibri" panose="020F0502020204030204"/>
              </a:rPr>
              <a:t>Manual mode - </a:t>
            </a:r>
            <a:r>
              <a:rPr lang="en-US">
                <a:ea typeface="+mn-lt"/>
                <a:cs typeface="+mn-lt"/>
              </a:rPr>
              <a:t>movement of Rover can be controlled by the user manually.</a:t>
            </a:r>
          </a:p>
          <a:p>
            <a:pPr marL="514350" indent="-514350"/>
            <a:endParaRPr lang="en-US">
              <a:cs typeface="Calibri" panose="020F0502020204030204"/>
            </a:endParaRPr>
          </a:p>
        </p:txBody>
      </p:sp>
      <p:sp>
        <p:nvSpPr>
          <p:cNvPr id="4" name="Footer Placeholder 3">
            <a:extLst>
              <a:ext uri="{FF2B5EF4-FFF2-40B4-BE49-F238E27FC236}">
                <a16:creationId xmlns:a16="http://schemas.microsoft.com/office/drawing/2014/main" id="{C539A479-4BCA-3755-CC2A-16DE1D6129EB}"/>
              </a:ext>
            </a:extLst>
          </p:cNvPr>
          <p:cNvSpPr>
            <a:spLocks noGrp="1"/>
          </p:cNvSpPr>
          <p:nvPr>
            <p:ph type="ftr" sz="quarter" idx="11"/>
          </p:nvPr>
        </p:nvSpPr>
        <p:spPr/>
        <p:txBody>
          <a:bodyPr/>
          <a:lstStyle/>
          <a:p>
            <a:r>
              <a:rPr lang="en-US">
                <a:ea typeface="+mn-lt"/>
                <a:cs typeface="+mn-lt"/>
              </a:rPr>
              <a:t>2022-12-20</a:t>
            </a:r>
            <a:r>
              <a:rPr lang="en-US"/>
              <a:t>    Rover, VU, MIF</a:t>
            </a:r>
          </a:p>
        </p:txBody>
      </p:sp>
      <p:sp>
        <p:nvSpPr>
          <p:cNvPr id="5" name="Slide Number Placeholder 4">
            <a:extLst>
              <a:ext uri="{FF2B5EF4-FFF2-40B4-BE49-F238E27FC236}">
                <a16:creationId xmlns:a16="http://schemas.microsoft.com/office/drawing/2014/main" id="{C7110F04-94F3-4306-8681-B25F97C1D44A}"/>
              </a:ext>
            </a:extLst>
          </p:cNvPr>
          <p:cNvSpPr>
            <a:spLocks noGrp="1"/>
          </p:cNvSpPr>
          <p:nvPr>
            <p:ph type="sldNum" sz="quarter" idx="12"/>
          </p:nvPr>
        </p:nvSpPr>
        <p:spPr/>
        <p:txBody>
          <a:bodyPr/>
          <a:lstStyle/>
          <a:p>
            <a:fld id="{0755F65A-0D26-4EA2-8D80-8F2A7746944E}" type="slidenum">
              <a:rPr lang="en-US" smtClean="0"/>
              <a:t>14</a:t>
            </a:fld>
            <a:endParaRPr lang="en-US"/>
          </a:p>
        </p:txBody>
      </p:sp>
      <p:sp>
        <p:nvSpPr>
          <p:cNvPr id="7" name="Title 1">
            <a:extLst>
              <a:ext uri="{FF2B5EF4-FFF2-40B4-BE49-F238E27FC236}">
                <a16:creationId xmlns:a16="http://schemas.microsoft.com/office/drawing/2014/main" id="{E3EF926E-1A09-7091-020E-F38272895599}"/>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a:ea typeface="+mj-lt"/>
                <a:cs typeface="+mj-lt"/>
              </a:rPr>
              <a:t>Algorithms: Controlling</a:t>
            </a:r>
            <a:endParaRPr lang="en-US" b="1">
              <a:cs typeface="Calibri Light"/>
            </a:endParaRPr>
          </a:p>
        </p:txBody>
      </p:sp>
    </p:spTree>
    <p:extLst>
      <p:ext uri="{BB962C8B-B14F-4D97-AF65-F5344CB8AC3E}">
        <p14:creationId xmlns:p14="http://schemas.microsoft.com/office/powerpoint/2010/main" val="2968805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97B02-9FB2-CEDF-79BC-43BBD17F8EEE}"/>
              </a:ext>
            </a:extLst>
          </p:cNvPr>
          <p:cNvSpPr>
            <a:spLocks noGrp="1"/>
          </p:cNvSpPr>
          <p:nvPr>
            <p:ph type="title"/>
          </p:nvPr>
        </p:nvSpPr>
        <p:spPr/>
        <p:txBody>
          <a:bodyPr/>
          <a:lstStyle/>
          <a:p>
            <a:pPr algn="ctr"/>
            <a:r>
              <a:rPr lang="en-US" b="1">
                <a:cs typeface="Calibri Light" panose="020F0302020204030204"/>
              </a:rPr>
              <a:t>Use of SE practices</a:t>
            </a:r>
          </a:p>
        </p:txBody>
      </p:sp>
      <p:sp>
        <p:nvSpPr>
          <p:cNvPr id="3" name="Content Placeholder 2">
            <a:extLst>
              <a:ext uri="{FF2B5EF4-FFF2-40B4-BE49-F238E27FC236}">
                <a16:creationId xmlns:a16="http://schemas.microsoft.com/office/drawing/2014/main" id="{199028C4-4CF9-858D-16CA-5F9BF2F9692E}"/>
              </a:ext>
            </a:extLst>
          </p:cNvPr>
          <p:cNvSpPr>
            <a:spLocks noGrp="1"/>
          </p:cNvSpPr>
          <p:nvPr>
            <p:ph idx="1"/>
          </p:nvPr>
        </p:nvSpPr>
        <p:spPr/>
        <p:txBody>
          <a:bodyPr vert="horz" lIns="91440" tIns="45720" rIns="91440" bIns="45720" rtlCol="0" anchor="t">
            <a:normAutofit/>
          </a:bodyPr>
          <a:lstStyle/>
          <a:p>
            <a:r>
              <a:rPr lang="en-US">
                <a:ea typeface="Calibri"/>
                <a:cs typeface="Calibri"/>
              </a:rPr>
              <a:t>Version control</a:t>
            </a:r>
          </a:p>
          <a:p>
            <a:r>
              <a:rPr lang="en-US">
                <a:ea typeface="Calibri"/>
                <a:cs typeface="Calibri"/>
              </a:rPr>
              <a:t>Kanban method</a:t>
            </a:r>
          </a:p>
          <a:p>
            <a:r>
              <a:rPr lang="en-US">
                <a:ea typeface="Calibri"/>
                <a:cs typeface="Calibri"/>
              </a:rPr>
              <a:t>Frequent testing</a:t>
            </a:r>
          </a:p>
          <a:p>
            <a:r>
              <a:rPr lang="en-US">
                <a:ea typeface="Calibri"/>
                <a:cs typeface="Calibri"/>
              </a:rPr>
              <a:t>Use of branching</a:t>
            </a:r>
          </a:p>
          <a:p>
            <a:r>
              <a:rPr lang="en-US">
                <a:ea typeface="Calibri"/>
                <a:cs typeface="Calibri"/>
              </a:rPr>
              <a:t>Code refactoring</a:t>
            </a:r>
          </a:p>
        </p:txBody>
      </p:sp>
      <p:sp>
        <p:nvSpPr>
          <p:cNvPr id="4" name="Footer Placeholder 3">
            <a:extLst>
              <a:ext uri="{FF2B5EF4-FFF2-40B4-BE49-F238E27FC236}">
                <a16:creationId xmlns:a16="http://schemas.microsoft.com/office/drawing/2014/main" id="{2DA4A702-C1F0-2AF4-D6DA-5D47A9479CCB}"/>
              </a:ext>
            </a:extLst>
          </p:cNvPr>
          <p:cNvSpPr>
            <a:spLocks noGrp="1"/>
          </p:cNvSpPr>
          <p:nvPr>
            <p:ph type="ftr" sz="quarter" idx="11"/>
          </p:nvPr>
        </p:nvSpPr>
        <p:spPr/>
        <p:txBody>
          <a:bodyPr/>
          <a:lstStyle/>
          <a:p>
            <a:r>
              <a:rPr lang="en-US"/>
              <a:t>2022-12-20    Rover, VU, MIF</a:t>
            </a:r>
          </a:p>
        </p:txBody>
      </p:sp>
      <p:sp>
        <p:nvSpPr>
          <p:cNvPr id="5" name="Slide Number Placeholder 4">
            <a:extLst>
              <a:ext uri="{FF2B5EF4-FFF2-40B4-BE49-F238E27FC236}">
                <a16:creationId xmlns:a16="http://schemas.microsoft.com/office/drawing/2014/main" id="{6BF78FCD-A75F-12DB-DDB1-9930AD3F7047}"/>
              </a:ext>
            </a:extLst>
          </p:cNvPr>
          <p:cNvSpPr>
            <a:spLocks noGrp="1"/>
          </p:cNvSpPr>
          <p:nvPr>
            <p:ph type="sldNum" sz="quarter" idx="12"/>
          </p:nvPr>
        </p:nvSpPr>
        <p:spPr/>
        <p:txBody>
          <a:bodyPr/>
          <a:lstStyle/>
          <a:p>
            <a:fld id="{0755F65A-0D26-4EA2-8D80-8F2A7746944E}" type="slidenum">
              <a:rPr lang="en-US" smtClean="0"/>
              <a:t>15</a:t>
            </a:fld>
            <a:endParaRPr lang="en-US"/>
          </a:p>
        </p:txBody>
      </p:sp>
    </p:spTree>
    <p:extLst>
      <p:ext uri="{BB962C8B-B14F-4D97-AF65-F5344CB8AC3E}">
        <p14:creationId xmlns:p14="http://schemas.microsoft.com/office/powerpoint/2010/main" val="817267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8963F-CA56-227B-B2E9-8D2E4476816D}"/>
              </a:ext>
            </a:extLst>
          </p:cNvPr>
          <p:cNvSpPr>
            <a:spLocks noGrp="1"/>
          </p:cNvSpPr>
          <p:nvPr>
            <p:ph type="title"/>
          </p:nvPr>
        </p:nvSpPr>
        <p:spPr/>
        <p:txBody>
          <a:bodyPr/>
          <a:lstStyle/>
          <a:p>
            <a:pPr algn="ctr"/>
            <a:r>
              <a:rPr lang="en-US" b="1">
                <a:cs typeface="Calibri Light"/>
              </a:rPr>
              <a:t>Current state</a:t>
            </a:r>
            <a:endParaRPr lang="en-US" b="1">
              <a:ea typeface="Calibri Light"/>
              <a:cs typeface="Calibri Light"/>
            </a:endParaRPr>
          </a:p>
        </p:txBody>
      </p:sp>
      <p:sp>
        <p:nvSpPr>
          <p:cNvPr id="3" name="Content Placeholder 2">
            <a:extLst>
              <a:ext uri="{FF2B5EF4-FFF2-40B4-BE49-F238E27FC236}">
                <a16:creationId xmlns:a16="http://schemas.microsoft.com/office/drawing/2014/main" id="{DF0E2F39-3FB1-6F0F-F764-F2F8B520791F}"/>
              </a:ext>
            </a:extLst>
          </p:cNvPr>
          <p:cNvSpPr>
            <a:spLocks noGrp="1"/>
          </p:cNvSpPr>
          <p:nvPr>
            <p:ph idx="1"/>
          </p:nvPr>
        </p:nvSpPr>
        <p:spPr/>
        <p:txBody>
          <a:bodyPr vert="horz" lIns="91440" tIns="45720" rIns="91440" bIns="45720" rtlCol="0" anchor="t">
            <a:normAutofit/>
          </a:bodyPr>
          <a:lstStyle/>
          <a:p>
            <a:pPr marL="0" indent="0">
              <a:buNone/>
            </a:pPr>
            <a:r>
              <a:rPr lang="en-US">
                <a:ea typeface="Calibri"/>
                <a:cs typeface="Calibri"/>
              </a:rPr>
              <a:t>Currently, the robot is able to:</a:t>
            </a:r>
            <a:endParaRPr lang="en-US"/>
          </a:p>
          <a:p>
            <a:r>
              <a:rPr lang="en-US">
                <a:ea typeface="Calibri"/>
                <a:cs typeface="Calibri"/>
              </a:rPr>
              <a:t>Move freely</a:t>
            </a:r>
          </a:p>
          <a:p>
            <a:r>
              <a:rPr lang="en-US">
                <a:ea typeface="Calibri"/>
                <a:cs typeface="Calibri"/>
              </a:rPr>
              <a:t>Recognize obstacles and avoid them</a:t>
            </a:r>
            <a:endParaRPr lang="en-US"/>
          </a:p>
          <a:p>
            <a:r>
              <a:rPr lang="en-US">
                <a:ea typeface="Calibri"/>
                <a:cs typeface="Calibri"/>
              </a:rPr>
              <a:t>Explore the area</a:t>
            </a:r>
          </a:p>
          <a:p>
            <a:r>
              <a:rPr lang="en-US">
                <a:ea typeface="Calibri"/>
                <a:cs typeface="Calibri"/>
              </a:rPr>
              <a:t>Receive human input using a remote controller</a:t>
            </a:r>
          </a:p>
          <a:p>
            <a:r>
              <a:rPr lang="en-US">
                <a:ea typeface="Calibri"/>
                <a:cs typeface="Calibri"/>
              </a:rPr>
              <a:t>Produce sound signals </a:t>
            </a:r>
          </a:p>
          <a:p>
            <a:pPr marL="0" indent="0">
              <a:buNone/>
            </a:pPr>
            <a:r>
              <a:rPr lang="en-US">
                <a:ea typeface="+mn-lt"/>
                <a:cs typeface="+mn-lt"/>
              </a:rPr>
              <a:t>Total time spent:  ~700 hours</a:t>
            </a:r>
          </a:p>
          <a:p>
            <a:pPr marL="0" indent="0">
              <a:buNone/>
            </a:pPr>
            <a:endParaRPr lang="en-US">
              <a:ea typeface="Calibri"/>
              <a:cs typeface="Calibri"/>
            </a:endParaRPr>
          </a:p>
        </p:txBody>
      </p:sp>
      <p:sp>
        <p:nvSpPr>
          <p:cNvPr id="4" name="Footer Placeholder 3">
            <a:extLst>
              <a:ext uri="{FF2B5EF4-FFF2-40B4-BE49-F238E27FC236}">
                <a16:creationId xmlns:a16="http://schemas.microsoft.com/office/drawing/2014/main" id="{EEBAE03C-D95D-C746-7398-7D0030DC4EFD}"/>
              </a:ext>
            </a:extLst>
          </p:cNvPr>
          <p:cNvSpPr>
            <a:spLocks noGrp="1"/>
          </p:cNvSpPr>
          <p:nvPr>
            <p:ph type="ftr" sz="quarter" idx="11"/>
          </p:nvPr>
        </p:nvSpPr>
        <p:spPr/>
        <p:txBody>
          <a:bodyPr/>
          <a:lstStyle/>
          <a:p>
            <a:r>
              <a:rPr lang="en-US"/>
              <a:t>2022-12-20    Rover, VU, MIF</a:t>
            </a:r>
          </a:p>
        </p:txBody>
      </p:sp>
      <p:sp>
        <p:nvSpPr>
          <p:cNvPr id="5" name="Slide Number Placeholder 4">
            <a:extLst>
              <a:ext uri="{FF2B5EF4-FFF2-40B4-BE49-F238E27FC236}">
                <a16:creationId xmlns:a16="http://schemas.microsoft.com/office/drawing/2014/main" id="{16010733-6288-395D-4078-557A5CA870AB}"/>
              </a:ext>
            </a:extLst>
          </p:cNvPr>
          <p:cNvSpPr>
            <a:spLocks noGrp="1"/>
          </p:cNvSpPr>
          <p:nvPr>
            <p:ph type="sldNum" sz="quarter" idx="12"/>
          </p:nvPr>
        </p:nvSpPr>
        <p:spPr/>
        <p:txBody>
          <a:bodyPr/>
          <a:lstStyle/>
          <a:p>
            <a:fld id="{0755F65A-0D26-4EA2-8D80-8F2A7746944E}" type="slidenum">
              <a:rPr lang="en-US" smtClean="0"/>
              <a:t>16</a:t>
            </a:fld>
            <a:endParaRPr lang="en-US"/>
          </a:p>
        </p:txBody>
      </p:sp>
    </p:spTree>
    <p:extLst>
      <p:ext uri="{BB962C8B-B14F-4D97-AF65-F5344CB8AC3E}">
        <p14:creationId xmlns:p14="http://schemas.microsoft.com/office/powerpoint/2010/main" val="3741652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6C8C8-D2F0-CA2B-9A3B-994A212C91E1}"/>
              </a:ext>
            </a:extLst>
          </p:cNvPr>
          <p:cNvSpPr>
            <a:spLocks noGrp="1"/>
          </p:cNvSpPr>
          <p:nvPr>
            <p:ph type="title"/>
          </p:nvPr>
        </p:nvSpPr>
        <p:spPr/>
        <p:txBody>
          <a:bodyPr>
            <a:normAutofit/>
          </a:bodyPr>
          <a:lstStyle/>
          <a:p>
            <a:pPr algn="ctr"/>
            <a:r>
              <a:rPr lang="en-US" b="1">
                <a:cs typeface="Calibri Light"/>
              </a:rPr>
              <a:t>Future plans</a:t>
            </a:r>
          </a:p>
        </p:txBody>
      </p:sp>
      <p:sp>
        <p:nvSpPr>
          <p:cNvPr id="3" name="Content Placeholder 2">
            <a:extLst>
              <a:ext uri="{FF2B5EF4-FFF2-40B4-BE49-F238E27FC236}">
                <a16:creationId xmlns:a16="http://schemas.microsoft.com/office/drawing/2014/main" id="{9A990BA5-45D3-AB43-512E-86DDAE64F53B}"/>
              </a:ext>
            </a:extLst>
          </p:cNvPr>
          <p:cNvSpPr>
            <a:spLocks noGrp="1"/>
          </p:cNvSpPr>
          <p:nvPr>
            <p:ph idx="1"/>
          </p:nvPr>
        </p:nvSpPr>
        <p:spPr/>
        <p:txBody>
          <a:bodyPr vert="horz" lIns="91440" tIns="45720" rIns="91440" bIns="45720" rtlCol="0" anchor="t">
            <a:normAutofit/>
          </a:bodyPr>
          <a:lstStyle/>
          <a:p>
            <a:pPr marL="0" indent="0">
              <a:buNone/>
            </a:pPr>
            <a:r>
              <a:rPr lang="en-US">
                <a:cs typeface="Calibri"/>
              </a:rPr>
              <a:t>In the upcoming weeks we are planning to:</a:t>
            </a:r>
          </a:p>
          <a:p>
            <a:r>
              <a:rPr lang="en-US">
                <a:cs typeface="Calibri"/>
              </a:rPr>
              <a:t>Develop and connect computer vision system</a:t>
            </a:r>
          </a:p>
          <a:p>
            <a:r>
              <a:rPr lang="en-US">
                <a:cs typeface="Calibri"/>
              </a:rPr>
              <a:t>Add tasks, that the robot can execute</a:t>
            </a:r>
          </a:p>
          <a:p>
            <a:r>
              <a:rPr lang="en-US">
                <a:cs typeface="Calibri"/>
              </a:rPr>
              <a:t>Develop algorithms</a:t>
            </a:r>
          </a:p>
          <a:p>
            <a:endParaRPr lang="en-US">
              <a:cs typeface="Calibri"/>
            </a:endParaRPr>
          </a:p>
        </p:txBody>
      </p:sp>
      <p:sp>
        <p:nvSpPr>
          <p:cNvPr id="4" name="Footer Placeholder 3">
            <a:extLst>
              <a:ext uri="{FF2B5EF4-FFF2-40B4-BE49-F238E27FC236}">
                <a16:creationId xmlns:a16="http://schemas.microsoft.com/office/drawing/2014/main" id="{CF077219-2040-08FD-3CF1-91E8D6FCE149}"/>
              </a:ext>
            </a:extLst>
          </p:cNvPr>
          <p:cNvSpPr>
            <a:spLocks noGrp="1"/>
          </p:cNvSpPr>
          <p:nvPr>
            <p:ph type="ftr" sz="quarter" idx="11"/>
          </p:nvPr>
        </p:nvSpPr>
        <p:spPr/>
        <p:txBody>
          <a:bodyPr/>
          <a:lstStyle/>
          <a:p>
            <a:r>
              <a:rPr lang="en-US"/>
              <a:t>2022-12-20    Rover, VU, MIF</a:t>
            </a:r>
          </a:p>
        </p:txBody>
      </p:sp>
      <p:sp>
        <p:nvSpPr>
          <p:cNvPr id="5" name="Slide Number Placeholder 4">
            <a:extLst>
              <a:ext uri="{FF2B5EF4-FFF2-40B4-BE49-F238E27FC236}">
                <a16:creationId xmlns:a16="http://schemas.microsoft.com/office/drawing/2014/main" id="{7A03F8E0-9B90-E95A-7940-9A835611ACCD}"/>
              </a:ext>
            </a:extLst>
          </p:cNvPr>
          <p:cNvSpPr>
            <a:spLocks noGrp="1"/>
          </p:cNvSpPr>
          <p:nvPr>
            <p:ph type="sldNum" sz="quarter" idx="12"/>
          </p:nvPr>
        </p:nvSpPr>
        <p:spPr/>
        <p:txBody>
          <a:bodyPr/>
          <a:lstStyle/>
          <a:p>
            <a:fld id="{0755F65A-0D26-4EA2-8D80-8F2A7746944E}" type="slidenum">
              <a:rPr lang="en-US" smtClean="0"/>
              <a:t>17</a:t>
            </a:fld>
            <a:endParaRPr lang="en-US"/>
          </a:p>
        </p:txBody>
      </p:sp>
    </p:spTree>
    <p:extLst>
      <p:ext uri="{BB962C8B-B14F-4D97-AF65-F5344CB8AC3E}">
        <p14:creationId xmlns:p14="http://schemas.microsoft.com/office/powerpoint/2010/main" val="3324140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FCE08-F482-9636-1524-087062C221A3}"/>
              </a:ext>
            </a:extLst>
          </p:cNvPr>
          <p:cNvSpPr>
            <a:spLocks noGrp="1"/>
          </p:cNvSpPr>
          <p:nvPr>
            <p:ph type="title"/>
          </p:nvPr>
        </p:nvSpPr>
        <p:spPr/>
        <p:txBody>
          <a:bodyPr/>
          <a:lstStyle/>
          <a:p>
            <a:pPr algn="ctr"/>
            <a:r>
              <a:rPr lang="en-US" b="1">
                <a:cs typeface="Calibri Light"/>
              </a:rPr>
              <a:t>What have we learned?</a:t>
            </a:r>
            <a:endParaRPr lang="en-US">
              <a:cs typeface="Calibri Light"/>
            </a:endParaRPr>
          </a:p>
        </p:txBody>
      </p:sp>
      <p:sp>
        <p:nvSpPr>
          <p:cNvPr id="3" name="Content Placeholder 2">
            <a:extLst>
              <a:ext uri="{FF2B5EF4-FFF2-40B4-BE49-F238E27FC236}">
                <a16:creationId xmlns:a16="http://schemas.microsoft.com/office/drawing/2014/main" id="{7EDAE578-E809-5BB8-BCB5-32D083E7CB60}"/>
              </a:ext>
            </a:extLst>
          </p:cNvPr>
          <p:cNvSpPr>
            <a:spLocks noGrp="1"/>
          </p:cNvSpPr>
          <p:nvPr>
            <p:ph idx="1"/>
          </p:nvPr>
        </p:nvSpPr>
        <p:spPr/>
        <p:txBody>
          <a:bodyPr vert="horz" lIns="91440" tIns="45720" rIns="91440" bIns="45720" rtlCol="0" anchor="t">
            <a:normAutofit/>
          </a:bodyPr>
          <a:lstStyle/>
          <a:p>
            <a:r>
              <a:rPr lang="en-US">
                <a:cs typeface="Calibri"/>
              </a:rPr>
              <a:t>Teamwork</a:t>
            </a:r>
            <a:endParaRPr lang="en-US"/>
          </a:p>
          <a:p>
            <a:r>
              <a:rPr lang="en-US">
                <a:cs typeface="Calibri"/>
              </a:rPr>
              <a:t>Version control</a:t>
            </a:r>
          </a:p>
          <a:p>
            <a:r>
              <a:rPr lang="en-US">
                <a:cs typeface="Calibri"/>
              </a:rPr>
              <a:t>Computer hardware</a:t>
            </a:r>
          </a:p>
          <a:p>
            <a:r>
              <a:rPr lang="en-US">
                <a:cs typeface="Calibri"/>
              </a:rPr>
              <a:t>Electronics</a:t>
            </a:r>
          </a:p>
          <a:p>
            <a:r>
              <a:rPr lang="en-US">
                <a:cs typeface="Calibri"/>
              </a:rPr>
              <a:t>Programming</a:t>
            </a:r>
          </a:p>
          <a:p>
            <a:r>
              <a:rPr lang="en-US">
                <a:cs typeface="Calibri"/>
              </a:rPr>
              <a:t>Planning</a:t>
            </a:r>
          </a:p>
          <a:p>
            <a:r>
              <a:rPr lang="en-US">
                <a:cs typeface="Calibri"/>
              </a:rPr>
              <a:t>3D modeling</a:t>
            </a:r>
          </a:p>
          <a:p>
            <a:endParaRPr lang="en-US">
              <a:cs typeface="Calibri"/>
            </a:endParaRPr>
          </a:p>
        </p:txBody>
      </p:sp>
      <p:sp>
        <p:nvSpPr>
          <p:cNvPr id="4" name="Footer Placeholder 3">
            <a:extLst>
              <a:ext uri="{FF2B5EF4-FFF2-40B4-BE49-F238E27FC236}">
                <a16:creationId xmlns:a16="http://schemas.microsoft.com/office/drawing/2014/main" id="{C7785029-6F1C-B0D5-9097-9C4C497DA8BA}"/>
              </a:ext>
            </a:extLst>
          </p:cNvPr>
          <p:cNvSpPr>
            <a:spLocks noGrp="1"/>
          </p:cNvSpPr>
          <p:nvPr>
            <p:ph type="ftr" sz="quarter" idx="11"/>
          </p:nvPr>
        </p:nvSpPr>
        <p:spPr/>
        <p:txBody>
          <a:bodyPr/>
          <a:lstStyle/>
          <a:p>
            <a:r>
              <a:rPr lang="en-US"/>
              <a:t>2022-12-20    Rover, VU, MIF</a:t>
            </a:r>
          </a:p>
        </p:txBody>
      </p:sp>
      <p:sp>
        <p:nvSpPr>
          <p:cNvPr id="5" name="Slide Number Placeholder 4">
            <a:extLst>
              <a:ext uri="{FF2B5EF4-FFF2-40B4-BE49-F238E27FC236}">
                <a16:creationId xmlns:a16="http://schemas.microsoft.com/office/drawing/2014/main" id="{40E31881-BD7F-937F-E1C3-E9A471E2D999}"/>
              </a:ext>
            </a:extLst>
          </p:cNvPr>
          <p:cNvSpPr>
            <a:spLocks noGrp="1"/>
          </p:cNvSpPr>
          <p:nvPr>
            <p:ph type="sldNum" sz="quarter" idx="12"/>
          </p:nvPr>
        </p:nvSpPr>
        <p:spPr/>
        <p:txBody>
          <a:bodyPr/>
          <a:lstStyle/>
          <a:p>
            <a:fld id="{0755F65A-0D26-4EA2-8D80-8F2A7746944E}" type="slidenum">
              <a:rPr lang="en-US" smtClean="0"/>
              <a:t>18</a:t>
            </a:fld>
            <a:endParaRPr lang="en-US"/>
          </a:p>
        </p:txBody>
      </p:sp>
    </p:spTree>
    <p:extLst>
      <p:ext uri="{BB962C8B-B14F-4D97-AF65-F5344CB8AC3E}">
        <p14:creationId xmlns:p14="http://schemas.microsoft.com/office/powerpoint/2010/main" val="13354404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8973F-FF06-DB10-8789-8E4C28D7A658}"/>
              </a:ext>
            </a:extLst>
          </p:cNvPr>
          <p:cNvSpPr>
            <a:spLocks noGrp="1"/>
          </p:cNvSpPr>
          <p:nvPr>
            <p:ph type="title"/>
          </p:nvPr>
        </p:nvSpPr>
        <p:spPr>
          <a:xfrm>
            <a:off x="838200" y="365125"/>
            <a:ext cx="10515600" cy="6119813"/>
          </a:xfrm>
        </p:spPr>
        <p:txBody>
          <a:bodyPr/>
          <a:lstStyle/>
          <a:p>
            <a:pPr algn="ctr"/>
            <a:r>
              <a:rPr lang="en-US" b="1">
                <a:cs typeface="Calibri Light"/>
              </a:rPr>
              <a:t>THANK YOU FOR YOUR ATTENTION</a:t>
            </a:r>
          </a:p>
        </p:txBody>
      </p:sp>
      <p:sp>
        <p:nvSpPr>
          <p:cNvPr id="4" name="Footer Placeholder 3">
            <a:extLst>
              <a:ext uri="{FF2B5EF4-FFF2-40B4-BE49-F238E27FC236}">
                <a16:creationId xmlns:a16="http://schemas.microsoft.com/office/drawing/2014/main" id="{70954CDC-7DD5-C289-A44A-C34D9A0FA6C4}"/>
              </a:ext>
            </a:extLst>
          </p:cNvPr>
          <p:cNvSpPr>
            <a:spLocks noGrp="1"/>
          </p:cNvSpPr>
          <p:nvPr>
            <p:ph type="ftr" sz="quarter" idx="11"/>
          </p:nvPr>
        </p:nvSpPr>
        <p:spPr/>
        <p:txBody>
          <a:bodyPr/>
          <a:lstStyle/>
          <a:p>
            <a:r>
              <a:rPr lang="en-US"/>
              <a:t>2022-12-20    Rover, VU, MIF</a:t>
            </a:r>
          </a:p>
        </p:txBody>
      </p:sp>
      <p:sp>
        <p:nvSpPr>
          <p:cNvPr id="5" name="Slide Number Placeholder 4">
            <a:extLst>
              <a:ext uri="{FF2B5EF4-FFF2-40B4-BE49-F238E27FC236}">
                <a16:creationId xmlns:a16="http://schemas.microsoft.com/office/drawing/2014/main" id="{DE7C9CC4-B7BA-9C00-2E6B-737C6D93F438}"/>
              </a:ext>
            </a:extLst>
          </p:cNvPr>
          <p:cNvSpPr>
            <a:spLocks noGrp="1"/>
          </p:cNvSpPr>
          <p:nvPr>
            <p:ph type="sldNum" sz="quarter" idx="12"/>
          </p:nvPr>
        </p:nvSpPr>
        <p:spPr/>
        <p:txBody>
          <a:bodyPr/>
          <a:lstStyle/>
          <a:p>
            <a:r>
              <a:rPr lang="en-US">
                <a:cs typeface="Calibri"/>
              </a:rPr>
              <a:t>19</a:t>
            </a:r>
          </a:p>
        </p:txBody>
      </p:sp>
    </p:spTree>
    <p:extLst>
      <p:ext uri="{BB962C8B-B14F-4D97-AF65-F5344CB8AC3E}">
        <p14:creationId xmlns:p14="http://schemas.microsoft.com/office/powerpoint/2010/main" val="2474636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50097-F312-A44E-6689-DFEB26137F80}"/>
              </a:ext>
            </a:extLst>
          </p:cNvPr>
          <p:cNvSpPr>
            <a:spLocks noGrp="1"/>
          </p:cNvSpPr>
          <p:nvPr>
            <p:ph type="title"/>
          </p:nvPr>
        </p:nvSpPr>
        <p:spPr/>
        <p:txBody>
          <a:bodyPr/>
          <a:lstStyle/>
          <a:p>
            <a:pPr algn="ctr"/>
            <a:r>
              <a:rPr lang="en-US" b="1">
                <a:cs typeface="Calibri Light"/>
              </a:rPr>
              <a:t>Outline</a:t>
            </a:r>
            <a:endParaRPr lang="en-US"/>
          </a:p>
        </p:txBody>
      </p:sp>
      <p:sp>
        <p:nvSpPr>
          <p:cNvPr id="3" name="Content Placeholder 2">
            <a:extLst>
              <a:ext uri="{FF2B5EF4-FFF2-40B4-BE49-F238E27FC236}">
                <a16:creationId xmlns:a16="http://schemas.microsoft.com/office/drawing/2014/main" id="{997BCA44-6CDE-25F0-FEEF-547A2E9411BC}"/>
              </a:ext>
            </a:extLst>
          </p:cNvPr>
          <p:cNvSpPr>
            <a:spLocks noGrp="1"/>
          </p:cNvSpPr>
          <p:nvPr>
            <p:ph idx="1"/>
          </p:nvPr>
        </p:nvSpPr>
        <p:spPr/>
        <p:txBody>
          <a:bodyPr vert="horz" lIns="91440" tIns="45720" rIns="91440" bIns="45720" rtlCol="0" anchor="t">
            <a:normAutofit fontScale="85000" lnSpcReduction="20000"/>
          </a:bodyPr>
          <a:lstStyle/>
          <a:p>
            <a:r>
              <a:rPr lang="en-US">
                <a:latin typeface="Calibri"/>
                <a:cs typeface="Calibri"/>
              </a:rPr>
              <a:t>Introduction of idea and vision</a:t>
            </a:r>
          </a:p>
          <a:p>
            <a:r>
              <a:rPr lang="en-US">
                <a:cs typeface="Calibri"/>
              </a:rPr>
              <a:t>Functionality</a:t>
            </a:r>
            <a:endParaRPr lang="en-US">
              <a:ea typeface="Calibri"/>
              <a:cs typeface="Calibri"/>
            </a:endParaRPr>
          </a:p>
          <a:p>
            <a:r>
              <a:rPr lang="en-US">
                <a:cs typeface="Calibri"/>
              </a:rPr>
              <a:t>Software</a:t>
            </a:r>
            <a:endParaRPr lang="en-US">
              <a:ea typeface="Calibri"/>
              <a:cs typeface="Calibri"/>
            </a:endParaRPr>
          </a:p>
          <a:p>
            <a:r>
              <a:rPr lang="en-US">
                <a:ea typeface="+mn-lt"/>
                <a:cs typeface="+mn-lt"/>
              </a:rPr>
              <a:t>Hardware</a:t>
            </a:r>
          </a:p>
          <a:p>
            <a:r>
              <a:rPr lang="en-US">
                <a:ea typeface="+mn-lt"/>
                <a:cs typeface="+mn-lt"/>
              </a:rPr>
              <a:t>Body</a:t>
            </a:r>
          </a:p>
          <a:p>
            <a:r>
              <a:rPr lang="en-US">
                <a:ea typeface="+mn-lt"/>
                <a:cs typeface="+mn-lt"/>
              </a:rPr>
              <a:t>Diagrams</a:t>
            </a:r>
          </a:p>
          <a:p>
            <a:r>
              <a:rPr lang="en-US">
                <a:ea typeface="+mn-lt"/>
                <a:cs typeface="+mn-lt"/>
              </a:rPr>
              <a:t>Algorithms</a:t>
            </a:r>
          </a:p>
          <a:p>
            <a:r>
              <a:rPr lang="en-US">
                <a:cs typeface="Calibri"/>
              </a:rPr>
              <a:t>Use of SE practices</a:t>
            </a:r>
            <a:endParaRPr lang="en-US">
              <a:ea typeface="Calibri"/>
              <a:cs typeface="Calibri"/>
            </a:endParaRPr>
          </a:p>
          <a:p>
            <a:r>
              <a:rPr lang="en-US">
                <a:cs typeface="Calibri"/>
              </a:rPr>
              <a:t>Current state</a:t>
            </a:r>
          </a:p>
          <a:p>
            <a:r>
              <a:rPr lang="en-US">
                <a:ea typeface="Calibri"/>
                <a:cs typeface="Calibri"/>
              </a:rPr>
              <a:t>Future plans</a:t>
            </a:r>
          </a:p>
          <a:p>
            <a:r>
              <a:rPr lang="en-US">
                <a:ea typeface="+mn-lt"/>
                <a:cs typeface="+mn-lt"/>
              </a:rPr>
              <a:t>What have we learned?</a:t>
            </a:r>
            <a:endParaRPr lang="en-US">
              <a:ea typeface="Calibri"/>
              <a:cs typeface="Calibri"/>
            </a:endParaRPr>
          </a:p>
        </p:txBody>
      </p:sp>
      <p:sp>
        <p:nvSpPr>
          <p:cNvPr id="4" name="Footer Placeholder 3">
            <a:extLst>
              <a:ext uri="{FF2B5EF4-FFF2-40B4-BE49-F238E27FC236}">
                <a16:creationId xmlns:a16="http://schemas.microsoft.com/office/drawing/2014/main" id="{C99E0ED6-D013-9516-B483-3A97C0E99A13}"/>
              </a:ext>
            </a:extLst>
          </p:cNvPr>
          <p:cNvSpPr>
            <a:spLocks noGrp="1"/>
          </p:cNvSpPr>
          <p:nvPr>
            <p:ph type="ftr" sz="quarter" idx="11"/>
          </p:nvPr>
        </p:nvSpPr>
        <p:spPr/>
        <p:txBody>
          <a:bodyPr/>
          <a:lstStyle/>
          <a:p>
            <a:r>
              <a:rPr lang="en-US"/>
              <a:t>2022-12-20    Rover, VU, MIF</a:t>
            </a:r>
          </a:p>
        </p:txBody>
      </p:sp>
      <p:sp>
        <p:nvSpPr>
          <p:cNvPr id="5" name="Slide Number Placeholder 4">
            <a:extLst>
              <a:ext uri="{FF2B5EF4-FFF2-40B4-BE49-F238E27FC236}">
                <a16:creationId xmlns:a16="http://schemas.microsoft.com/office/drawing/2014/main" id="{FD43B6A6-1DCC-590A-6F2D-32C1661B239B}"/>
              </a:ext>
            </a:extLst>
          </p:cNvPr>
          <p:cNvSpPr>
            <a:spLocks noGrp="1"/>
          </p:cNvSpPr>
          <p:nvPr>
            <p:ph type="sldNum" sz="quarter" idx="12"/>
          </p:nvPr>
        </p:nvSpPr>
        <p:spPr/>
        <p:txBody>
          <a:bodyPr/>
          <a:lstStyle/>
          <a:p>
            <a:r>
              <a:rPr lang="en-US">
                <a:cs typeface="Calibri"/>
              </a:rPr>
              <a:t>2</a:t>
            </a:r>
          </a:p>
        </p:txBody>
      </p:sp>
    </p:spTree>
    <p:extLst>
      <p:ext uri="{BB962C8B-B14F-4D97-AF65-F5344CB8AC3E}">
        <p14:creationId xmlns:p14="http://schemas.microsoft.com/office/powerpoint/2010/main" val="4135263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F5E75-C031-6CDD-DF57-B7D2E31D4FCD}"/>
              </a:ext>
            </a:extLst>
          </p:cNvPr>
          <p:cNvSpPr>
            <a:spLocks noGrp="1"/>
          </p:cNvSpPr>
          <p:nvPr>
            <p:ph type="title"/>
          </p:nvPr>
        </p:nvSpPr>
        <p:spPr>
          <a:xfrm>
            <a:off x="838200" y="365125"/>
            <a:ext cx="10515600" cy="6119813"/>
          </a:xfrm>
        </p:spPr>
        <p:txBody>
          <a:bodyPr/>
          <a:lstStyle/>
          <a:p>
            <a:pPr algn="ctr"/>
            <a:r>
              <a:rPr lang="en-US" b="1">
                <a:cs typeface="Calibri Light"/>
              </a:rPr>
              <a:t>QUESTIONS?</a:t>
            </a:r>
          </a:p>
        </p:txBody>
      </p:sp>
      <p:sp>
        <p:nvSpPr>
          <p:cNvPr id="4" name="Footer Placeholder 3">
            <a:extLst>
              <a:ext uri="{FF2B5EF4-FFF2-40B4-BE49-F238E27FC236}">
                <a16:creationId xmlns:a16="http://schemas.microsoft.com/office/drawing/2014/main" id="{AC63B785-C237-FA85-472E-E354E8095208}"/>
              </a:ext>
            </a:extLst>
          </p:cNvPr>
          <p:cNvSpPr>
            <a:spLocks noGrp="1"/>
          </p:cNvSpPr>
          <p:nvPr>
            <p:ph type="ftr" sz="quarter" idx="11"/>
          </p:nvPr>
        </p:nvSpPr>
        <p:spPr/>
        <p:txBody>
          <a:bodyPr/>
          <a:lstStyle/>
          <a:p>
            <a:r>
              <a:rPr lang="en-US"/>
              <a:t>2022-12-20    Rover, VU, MIF</a:t>
            </a:r>
          </a:p>
        </p:txBody>
      </p:sp>
      <p:sp>
        <p:nvSpPr>
          <p:cNvPr id="5" name="Slide Number Placeholder 4">
            <a:extLst>
              <a:ext uri="{FF2B5EF4-FFF2-40B4-BE49-F238E27FC236}">
                <a16:creationId xmlns:a16="http://schemas.microsoft.com/office/drawing/2014/main" id="{EC3671FE-02B3-BB63-B9E8-4D3E0B7DC22F}"/>
              </a:ext>
            </a:extLst>
          </p:cNvPr>
          <p:cNvSpPr>
            <a:spLocks noGrp="1"/>
          </p:cNvSpPr>
          <p:nvPr>
            <p:ph type="sldNum" sz="quarter" idx="12"/>
          </p:nvPr>
        </p:nvSpPr>
        <p:spPr/>
        <p:txBody>
          <a:bodyPr/>
          <a:lstStyle/>
          <a:p>
            <a:r>
              <a:rPr lang="en-US">
                <a:cs typeface="Calibri"/>
              </a:rPr>
              <a:t>20</a:t>
            </a:r>
          </a:p>
        </p:txBody>
      </p:sp>
    </p:spTree>
    <p:extLst>
      <p:ext uri="{BB962C8B-B14F-4D97-AF65-F5344CB8AC3E}">
        <p14:creationId xmlns:p14="http://schemas.microsoft.com/office/powerpoint/2010/main" val="1497166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D8E68-BF8E-D4F5-04DB-F60E8839D02D}"/>
              </a:ext>
            </a:extLst>
          </p:cNvPr>
          <p:cNvSpPr>
            <a:spLocks noGrp="1"/>
          </p:cNvSpPr>
          <p:nvPr>
            <p:ph type="title"/>
          </p:nvPr>
        </p:nvSpPr>
        <p:spPr/>
        <p:txBody>
          <a:bodyPr/>
          <a:lstStyle/>
          <a:p>
            <a:pPr algn="ctr"/>
            <a:r>
              <a:rPr lang="en-US" b="1">
                <a:cs typeface="Calibri Light"/>
              </a:rPr>
              <a:t>Introduction of idea and vision</a:t>
            </a:r>
            <a:endParaRPr lang="en-US">
              <a:ea typeface="+mj-lt"/>
              <a:cs typeface="+mj-lt"/>
            </a:endParaRPr>
          </a:p>
        </p:txBody>
      </p:sp>
      <p:sp>
        <p:nvSpPr>
          <p:cNvPr id="3" name="Content Placeholder 2">
            <a:extLst>
              <a:ext uri="{FF2B5EF4-FFF2-40B4-BE49-F238E27FC236}">
                <a16:creationId xmlns:a16="http://schemas.microsoft.com/office/drawing/2014/main" id="{67D45070-5C77-E0BA-A375-D97F44D13A49}"/>
              </a:ext>
            </a:extLst>
          </p:cNvPr>
          <p:cNvSpPr>
            <a:spLocks noGrp="1"/>
          </p:cNvSpPr>
          <p:nvPr>
            <p:ph idx="1"/>
          </p:nvPr>
        </p:nvSpPr>
        <p:spPr>
          <a:xfrm>
            <a:off x="838200" y="1825625"/>
            <a:ext cx="10507318" cy="4367902"/>
          </a:xfrm>
        </p:spPr>
        <p:txBody>
          <a:bodyPr vert="horz" lIns="91440" tIns="45720" rIns="91440" bIns="45720" rtlCol="0" anchor="t">
            <a:normAutofit fontScale="92500" lnSpcReduction="20000"/>
          </a:bodyPr>
          <a:lstStyle/>
          <a:p>
            <a:pPr>
              <a:lnSpc>
                <a:spcPct val="100000"/>
              </a:lnSpc>
              <a:spcBef>
                <a:spcPts val="0"/>
              </a:spcBef>
            </a:pPr>
            <a:r>
              <a:rPr lang="en-US">
                <a:ea typeface="+mn-lt"/>
                <a:cs typeface="+mn-lt"/>
              </a:rPr>
              <a:t>Our goal is to build and develop an intelligent autonomous robot companion which would be able to map, detect and avoid objects in an indoor environment.</a:t>
            </a:r>
            <a:endParaRPr lang="en-US" err="1">
              <a:ea typeface="+mn-lt"/>
              <a:cs typeface="+mn-lt"/>
            </a:endParaRPr>
          </a:p>
          <a:p>
            <a:pPr marL="0" indent="0">
              <a:lnSpc>
                <a:spcPct val="100000"/>
              </a:lnSpc>
              <a:spcBef>
                <a:spcPts val="0"/>
              </a:spcBef>
              <a:buNone/>
            </a:pPr>
            <a:endParaRPr lang="en-US">
              <a:ea typeface="+mn-lt"/>
              <a:cs typeface="+mn-lt"/>
            </a:endParaRPr>
          </a:p>
          <a:p>
            <a:pPr marL="0" indent="0">
              <a:lnSpc>
                <a:spcPct val="100000"/>
              </a:lnSpc>
              <a:spcBef>
                <a:spcPts val="0"/>
              </a:spcBef>
              <a:buNone/>
            </a:pPr>
            <a:r>
              <a:rPr lang="en-US">
                <a:ea typeface="+mn-lt"/>
                <a:cs typeface="+mn-lt"/>
              </a:rPr>
              <a:t>Main capabilities:</a:t>
            </a:r>
            <a:endParaRPr lang="en-US">
              <a:cs typeface="Calibri"/>
            </a:endParaRPr>
          </a:p>
          <a:p>
            <a:pPr>
              <a:lnSpc>
                <a:spcPct val="100000"/>
              </a:lnSpc>
              <a:spcBef>
                <a:spcPts val="0"/>
              </a:spcBef>
              <a:buFont typeface="Arial,Sans-Serif"/>
              <a:buChar char="•"/>
            </a:pPr>
            <a:r>
              <a:rPr lang="en-US">
                <a:ea typeface="+mn-lt"/>
                <a:cs typeface="+mn-lt"/>
              </a:rPr>
              <a:t>Sensing</a:t>
            </a:r>
          </a:p>
          <a:p>
            <a:pPr>
              <a:lnSpc>
                <a:spcPct val="100000"/>
              </a:lnSpc>
              <a:spcBef>
                <a:spcPts val="0"/>
              </a:spcBef>
              <a:buFont typeface="Arial,Sans-Serif"/>
              <a:buChar char="•"/>
            </a:pPr>
            <a:r>
              <a:rPr lang="en-US">
                <a:ea typeface="+mn-lt"/>
                <a:cs typeface="+mn-lt"/>
              </a:rPr>
              <a:t>Movement</a:t>
            </a:r>
          </a:p>
          <a:p>
            <a:pPr>
              <a:lnSpc>
                <a:spcPct val="100000"/>
              </a:lnSpc>
              <a:spcBef>
                <a:spcPts val="0"/>
              </a:spcBef>
              <a:buFont typeface="Arial,Sans-Serif"/>
              <a:buChar char="•"/>
            </a:pPr>
            <a:r>
              <a:rPr lang="en-US">
                <a:ea typeface="+mn-lt"/>
                <a:cs typeface="+mn-lt"/>
              </a:rPr>
              <a:t>Intelligence</a:t>
            </a:r>
            <a:endParaRPr lang="en-US"/>
          </a:p>
          <a:p>
            <a:pPr marL="0" indent="0">
              <a:lnSpc>
                <a:spcPct val="100000"/>
              </a:lnSpc>
              <a:spcBef>
                <a:spcPts val="0"/>
              </a:spcBef>
              <a:buNone/>
            </a:pPr>
            <a:endParaRPr lang="en-US">
              <a:ea typeface="+mn-lt"/>
              <a:cs typeface="+mn-lt"/>
            </a:endParaRPr>
          </a:p>
          <a:p>
            <a:pPr marL="0" indent="0">
              <a:lnSpc>
                <a:spcPct val="100000"/>
              </a:lnSpc>
              <a:spcBef>
                <a:spcPts val="0"/>
              </a:spcBef>
              <a:buNone/>
            </a:pPr>
            <a:r>
              <a:rPr lang="en-US">
                <a:ea typeface="+mn-lt"/>
                <a:cs typeface="+mn-lt"/>
              </a:rPr>
              <a:t>Basic Rover structure:</a:t>
            </a:r>
            <a:endParaRPr lang="en-US">
              <a:cs typeface="Calibri"/>
            </a:endParaRPr>
          </a:p>
          <a:p>
            <a:pPr>
              <a:lnSpc>
                <a:spcPct val="100000"/>
              </a:lnSpc>
              <a:spcBef>
                <a:spcPts val="0"/>
              </a:spcBef>
            </a:pPr>
            <a:r>
              <a:rPr lang="en-US">
                <a:ea typeface="+mn-lt"/>
                <a:cs typeface="+mn-lt"/>
              </a:rPr>
              <a:t>Raspberry pi</a:t>
            </a:r>
          </a:p>
          <a:p>
            <a:pPr>
              <a:lnSpc>
                <a:spcPct val="100000"/>
              </a:lnSpc>
              <a:spcBef>
                <a:spcPts val="0"/>
              </a:spcBef>
            </a:pPr>
            <a:r>
              <a:rPr lang="en-US">
                <a:cs typeface="Calibri"/>
              </a:rPr>
              <a:t>3D printed casing</a:t>
            </a:r>
          </a:p>
          <a:p>
            <a:pPr>
              <a:lnSpc>
                <a:spcPct val="100000"/>
              </a:lnSpc>
              <a:spcBef>
                <a:spcPts val="0"/>
              </a:spcBef>
            </a:pPr>
            <a:r>
              <a:rPr lang="en-US">
                <a:cs typeface="Calibri"/>
              </a:rPr>
              <a:t>Various sensors and motors</a:t>
            </a:r>
          </a:p>
          <a:p>
            <a:pPr marL="0" indent="0">
              <a:lnSpc>
                <a:spcPct val="100000"/>
              </a:lnSpc>
              <a:spcBef>
                <a:spcPts val="0"/>
              </a:spcBef>
              <a:buNone/>
            </a:pPr>
            <a:endParaRPr lang="en-US">
              <a:cs typeface="Calibri"/>
            </a:endParaRPr>
          </a:p>
          <a:p>
            <a:pPr>
              <a:lnSpc>
                <a:spcPct val="100000"/>
              </a:lnSpc>
              <a:spcBef>
                <a:spcPts val="0"/>
              </a:spcBef>
            </a:pPr>
            <a:endParaRPr lang="en-US">
              <a:ea typeface="+mn-lt"/>
              <a:cs typeface="+mn-lt"/>
            </a:endParaRPr>
          </a:p>
          <a:p>
            <a:endParaRPr lang="en-US">
              <a:ea typeface="+mn-lt"/>
              <a:cs typeface="+mn-lt"/>
            </a:endParaRPr>
          </a:p>
        </p:txBody>
      </p:sp>
      <p:sp>
        <p:nvSpPr>
          <p:cNvPr id="4" name="Footer Placeholder 3">
            <a:extLst>
              <a:ext uri="{FF2B5EF4-FFF2-40B4-BE49-F238E27FC236}">
                <a16:creationId xmlns:a16="http://schemas.microsoft.com/office/drawing/2014/main" id="{83D955DE-0D1E-2568-53BC-E25E756F1164}"/>
              </a:ext>
            </a:extLst>
          </p:cNvPr>
          <p:cNvSpPr>
            <a:spLocks noGrp="1"/>
          </p:cNvSpPr>
          <p:nvPr>
            <p:ph type="ftr" sz="quarter" idx="11"/>
          </p:nvPr>
        </p:nvSpPr>
        <p:spPr/>
        <p:txBody>
          <a:bodyPr/>
          <a:lstStyle/>
          <a:p>
            <a:r>
              <a:rPr lang="en-US"/>
              <a:t>2022-12-20    Rover, VU, MIF</a:t>
            </a:r>
          </a:p>
        </p:txBody>
      </p:sp>
      <p:sp>
        <p:nvSpPr>
          <p:cNvPr id="5" name="Slide Number Placeholder 4">
            <a:extLst>
              <a:ext uri="{FF2B5EF4-FFF2-40B4-BE49-F238E27FC236}">
                <a16:creationId xmlns:a16="http://schemas.microsoft.com/office/drawing/2014/main" id="{5D696A8A-BC92-A69D-7403-05A598A8D6B0}"/>
              </a:ext>
            </a:extLst>
          </p:cNvPr>
          <p:cNvSpPr>
            <a:spLocks noGrp="1"/>
          </p:cNvSpPr>
          <p:nvPr>
            <p:ph type="sldNum" sz="quarter" idx="12"/>
          </p:nvPr>
        </p:nvSpPr>
        <p:spPr/>
        <p:txBody>
          <a:bodyPr/>
          <a:lstStyle/>
          <a:p>
            <a:fld id="{0755F65A-0D26-4EA2-8D80-8F2A7746944E}" type="slidenum">
              <a:rPr lang="en-US" smtClean="0"/>
              <a:t>3</a:t>
            </a:fld>
            <a:endParaRPr lang="en-US"/>
          </a:p>
        </p:txBody>
      </p:sp>
    </p:spTree>
    <p:extLst>
      <p:ext uri="{BB962C8B-B14F-4D97-AF65-F5344CB8AC3E}">
        <p14:creationId xmlns:p14="http://schemas.microsoft.com/office/powerpoint/2010/main" val="1307884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B367F-F23C-8AF5-153F-6956E157A3EB}"/>
              </a:ext>
            </a:extLst>
          </p:cNvPr>
          <p:cNvSpPr>
            <a:spLocks noGrp="1"/>
          </p:cNvSpPr>
          <p:nvPr>
            <p:ph type="title"/>
          </p:nvPr>
        </p:nvSpPr>
        <p:spPr/>
        <p:txBody>
          <a:bodyPr/>
          <a:lstStyle/>
          <a:p>
            <a:pPr algn="ctr"/>
            <a:r>
              <a:rPr lang="en-US" b="1">
                <a:cs typeface="Calibri Light"/>
              </a:rPr>
              <a:t>Functionality</a:t>
            </a:r>
          </a:p>
        </p:txBody>
      </p:sp>
      <p:sp>
        <p:nvSpPr>
          <p:cNvPr id="3" name="Content Placeholder 2">
            <a:extLst>
              <a:ext uri="{FF2B5EF4-FFF2-40B4-BE49-F238E27FC236}">
                <a16:creationId xmlns:a16="http://schemas.microsoft.com/office/drawing/2014/main" id="{78C13136-A055-DA12-4BF0-8773E0350E3A}"/>
              </a:ext>
            </a:extLst>
          </p:cNvPr>
          <p:cNvSpPr>
            <a:spLocks noGrp="1"/>
          </p:cNvSpPr>
          <p:nvPr>
            <p:ph idx="1"/>
          </p:nvPr>
        </p:nvSpPr>
        <p:spPr/>
        <p:txBody>
          <a:bodyPr vert="horz" lIns="91440" tIns="45720" rIns="91440" bIns="45720" rtlCol="0" anchor="t">
            <a:normAutofit/>
          </a:bodyPr>
          <a:lstStyle/>
          <a:p>
            <a:r>
              <a:rPr lang="en-US">
                <a:solidFill>
                  <a:schemeClr val="tx1">
                    <a:lumMod val="95000"/>
                    <a:lumOff val="5000"/>
                  </a:schemeClr>
                </a:solidFill>
                <a:cs typeface="Calibri"/>
              </a:rPr>
              <a:t>Precise movement.</a:t>
            </a:r>
          </a:p>
          <a:p>
            <a:r>
              <a:rPr lang="en-US">
                <a:solidFill>
                  <a:schemeClr val="tx1">
                    <a:lumMod val="95000"/>
                    <a:lumOff val="5000"/>
                  </a:schemeClr>
                </a:solidFill>
                <a:cs typeface="Calibri"/>
              </a:rPr>
              <a:t>Autonomous decision making.</a:t>
            </a:r>
          </a:p>
          <a:p>
            <a:r>
              <a:rPr lang="en-US">
                <a:solidFill>
                  <a:schemeClr val="tx1">
                    <a:lumMod val="95000"/>
                    <a:lumOff val="5000"/>
                  </a:schemeClr>
                </a:solidFill>
                <a:cs typeface="Calibri"/>
              </a:rPr>
              <a:t>Obstacle detection and avoidance.</a:t>
            </a:r>
          </a:p>
          <a:p>
            <a:r>
              <a:rPr lang="en-US">
                <a:solidFill>
                  <a:schemeClr val="tx1">
                    <a:lumMod val="95000"/>
                    <a:lumOff val="5000"/>
                  </a:schemeClr>
                </a:solidFill>
                <a:cs typeface="Calibri"/>
              </a:rPr>
              <a:t>Object detection and classification.</a:t>
            </a:r>
          </a:p>
          <a:p>
            <a:r>
              <a:rPr lang="en-US">
                <a:solidFill>
                  <a:schemeClr val="tx1">
                    <a:lumMod val="95000"/>
                    <a:lumOff val="5000"/>
                  </a:schemeClr>
                </a:solidFill>
                <a:cs typeface="Calibri"/>
              </a:rPr>
              <a:t>Depth extraction using stereo computer vision.</a:t>
            </a:r>
          </a:p>
          <a:p>
            <a:r>
              <a:rPr lang="en-US">
                <a:solidFill>
                  <a:schemeClr val="tx1">
                    <a:lumMod val="95000"/>
                    <a:lumOff val="5000"/>
                  </a:schemeClr>
                </a:solidFill>
                <a:cs typeface="Calibri"/>
              </a:rPr>
              <a:t>Room mapping.</a:t>
            </a:r>
          </a:p>
          <a:p>
            <a:r>
              <a:rPr lang="en-US">
                <a:solidFill>
                  <a:schemeClr val="tx1">
                    <a:lumMod val="95000"/>
                    <a:lumOff val="5000"/>
                  </a:schemeClr>
                </a:solidFill>
                <a:cs typeface="Calibri"/>
              </a:rPr>
              <a:t>Remote control.</a:t>
            </a:r>
          </a:p>
          <a:p>
            <a:r>
              <a:rPr lang="en-US">
                <a:solidFill>
                  <a:schemeClr val="tx1">
                    <a:lumMod val="95000"/>
                    <a:lumOff val="5000"/>
                  </a:schemeClr>
                </a:solidFill>
                <a:cs typeface="Calibri"/>
              </a:rPr>
              <a:t>Sound signals.</a:t>
            </a:r>
          </a:p>
          <a:p>
            <a:endParaRPr lang="en-US">
              <a:solidFill>
                <a:schemeClr val="tx1">
                  <a:lumMod val="95000"/>
                  <a:lumOff val="5000"/>
                </a:schemeClr>
              </a:solidFill>
              <a:cs typeface="Calibri"/>
            </a:endParaRPr>
          </a:p>
          <a:p>
            <a:endParaRPr lang="en-US">
              <a:solidFill>
                <a:schemeClr val="tx1">
                  <a:lumMod val="95000"/>
                  <a:lumOff val="5000"/>
                </a:schemeClr>
              </a:solidFill>
              <a:cs typeface="Calibri"/>
            </a:endParaRPr>
          </a:p>
        </p:txBody>
      </p:sp>
      <p:sp>
        <p:nvSpPr>
          <p:cNvPr id="4" name="Footer Placeholder 3">
            <a:extLst>
              <a:ext uri="{FF2B5EF4-FFF2-40B4-BE49-F238E27FC236}">
                <a16:creationId xmlns:a16="http://schemas.microsoft.com/office/drawing/2014/main" id="{43A62692-FF95-0D5B-D9D3-15C527135885}"/>
              </a:ext>
            </a:extLst>
          </p:cNvPr>
          <p:cNvSpPr>
            <a:spLocks noGrp="1"/>
          </p:cNvSpPr>
          <p:nvPr>
            <p:ph type="ftr" sz="quarter" idx="11"/>
          </p:nvPr>
        </p:nvSpPr>
        <p:spPr/>
        <p:txBody>
          <a:bodyPr/>
          <a:lstStyle/>
          <a:p>
            <a:r>
              <a:rPr lang="en-US"/>
              <a:t>2022-12-20    Rover, VU, MIF</a:t>
            </a:r>
          </a:p>
        </p:txBody>
      </p:sp>
      <p:sp>
        <p:nvSpPr>
          <p:cNvPr id="5" name="Slide Number Placeholder 4">
            <a:extLst>
              <a:ext uri="{FF2B5EF4-FFF2-40B4-BE49-F238E27FC236}">
                <a16:creationId xmlns:a16="http://schemas.microsoft.com/office/drawing/2014/main" id="{4B98ECCB-7341-233E-74CE-3A98BE3EF50C}"/>
              </a:ext>
            </a:extLst>
          </p:cNvPr>
          <p:cNvSpPr>
            <a:spLocks noGrp="1"/>
          </p:cNvSpPr>
          <p:nvPr>
            <p:ph type="sldNum" sz="quarter" idx="12"/>
          </p:nvPr>
        </p:nvSpPr>
        <p:spPr/>
        <p:txBody>
          <a:bodyPr/>
          <a:lstStyle/>
          <a:p>
            <a:fld id="{0755F65A-0D26-4EA2-8D80-8F2A7746944E}" type="slidenum">
              <a:rPr lang="en-US" smtClean="0"/>
              <a:t>4</a:t>
            </a:fld>
            <a:endParaRPr lang="en-US"/>
          </a:p>
        </p:txBody>
      </p:sp>
    </p:spTree>
    <p:extLst>
      <p:ext uri="{BB962C8B-B14F-4D97-AF65-F5344CB8AC3E}">
        <p14:creationId xmlns:p14="http://schemas.microsoft.com/office/powerpoint/2010/main" val="2663784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C95E2-4278-C2B1-692A-3019A6B010AF}"/>
              </a:ext>
            </a:extLst>
          </p:cNvPr>
          <p:cNvSpPr>
            <a:spLocks noGrp="1"/>
          </p:cNvSpPr>
          <p:nvPr>
            <p:ph type="title"/>
          </p:nvPr>
        </p:nvSpPr>
        <p:spPr>
          <a:xfrm>
            <a:off x="838199" y="291090"/>
            <a:ext cx="10507317" cy="1346817"/>
          </a:xfrm>
        </p:spPr>
        <p:txBody>
          <a:bodyPr vert="horz" lIns="91440" tIns="45720" rIns="91440" bIns="45720" rtlCol="0" anchor="ctr">
            <a:normAutofit/>
          </a:bodyPr>
          <a:lstStyle/>
          <a:p>
            <a:pPr algn="ctr"/>
            <a:r>
              <a:rPr lang="en-US" b="1">
                <a:cs typeface="Calibri Light"/>
              </a:rPr>
              <a:t>Software</a:t>
            </a:r>
          </a:p>
        </p:txBody>
      </p:sp>
      <p:sp>
        <p:nvSpPr>
          <p:cNvPr id="10" name="Content Placeholder 9">
            <a:extLst>
              <a:ext uri="{FF2B5EF4-FFF2-40B4-BE49-F238E27FC236}">
                <a16:creationId xmlns:a16="http://schemas.microsoft.com/office/drawing/2014/main" id="{B07E5620-40FB-1127-86E3-481EC1995CCA}"/>
              </a:ext>
            </a:extLst>
          </p:cNvPr>
          <p:cNvSpPr>
            <a:spLocks noGrp="1"/>
          </p:cNvSpPr>
          <p:nvPr>
            <p:ph idx="1"/>
          </p:nvPr>
        </p:nvSpPr>
        <p:spPr/>
        <p:txBody>
          <a:bodyPr vert="horz" lIns="91440" tIns="45720" rIns="91440" bIns="45720" rtlCol="0" anchor="t">
            <a:normAutofit/>
          </a:bodyPr>
          <a:lstStyle/>
          <a:p>
            <a:r>
              <a:rPr lang="en-US">
                <a:cs typeface="Calibri"/>
              </a:rPr>
              <a:t>Linux OS</a:t>
            </a:r>
          </a:p>
          <a:p>
            <a:r>
              <a:rPr lang="en-US">
                <a:ea typeface="+mn-lt"/>
                <a:cs typeface="+mn-lt"/>
              </a:rPr>
              <a:t>Python</a:t>
            </a:r>
            <a:endParaRPr lang="en-US">
              <a:cs typeface="Calibri"/>
            </a:endParaRPr>
          </a:p>
          <a:p>
            <a:r>
              <a:rPr lang="en-US">
                <a:ea typeface="+mn-lt"/>
                <a:cs typeface="+mn-lt"/>
              </a:rPr>
              <a:t>OpenCV</a:t>
            </a:r>
            <a:endParaRPr lang="en-US">
              <a:cs typeface="Calibri"/>
            </a:endParaRPr>
          </a:p>
          <a:p>
            <a:r>
              <a:rPr lang="en-US">
                <a:ea typeface="+mn-lt"/>
                <a:cs typeface="+mn-lt"/>
              </a:rPr>
              <a:t>BASH</a:t>
            </a:r>
            <a:endParaRPr lang="en-US">
              <a:cs typeface="Calibri"/>
            </a:endParaRPr>
          </a:p>
          <a:p>
            <a:r>
              <a:rPr lang="en-US">
                <a:ea typeface="+mn-lt"/>
                <a:cs typeface="+mn-lt"/>
              </a:rPr>
              <a:t>Git</a:t>
            </a:r>
          </a:p>
          <a:p>
            <a:r>
              <a:rPr lang="en-US">
                <a:ea typeface="+mn-lt"/>
                <a:cs typeface="+mn-lt"/>
              </a:rPr>
              <a:t>AutoCAD</a:t>
            </a:r>
          </a:p>
          <a:p>
            <a:pPr marL="0" indent="0">
              <a:buNone/>
            </a:pPr>
            <a:endParaRPr lang="en-US">
              <a:ea typeface="+mn-lt"/>
              <a:cs typeface="+mn-lt"/>
            </a:endParaRPr>
          </a:p>
        </p:txBody>
      </p:sp>
      <p:sp>
        <p:nvSpPr>
          <p:cNvPr id="4" name="Footer Placeholder 3">
            <a:extLst>
              <a:ext uri="{FF2B5EF4-FFF2-40B4-BE49-F238E27FC236}">
                <a16:creationId xmlns:a16="http://schemas.microsoft.com/office/drawing/2014/main" id="{D3EC1666-C9C0-6EAC-F42E-876463C604D6}"/>
              </a:ext>
            </a:extLst>
          </p:cNvPr>
          <p:cNvSpPr>
            <a:spLocks noGrp="1"/>
          </p:cNvSpPr>
          <p:nvPr>
            <p:ph type="ftr" sz="quarter" idx="11"/>
          </p:nvPr>
        </p:nvSpPr>
        <p:spPr/>
        <p:txBody>
          <a:bodyPr vert="horz" lIns="91440" tIns="45720" rIns="91440" bIns="45720" rtlCol="0" anchor="ctr">
            <a:normAutofit/>
          </a:bodyPr>
          <a:lstStyle/>
          <a:p>
            <a:pPr>
              <a:spcAft>
                <a:spcPts val="600"/>
              </a:spcAft>
            </a:pPr>
            <a:r>
              <a:rPr lang="en-US"/>
              <a:t>2022-12-20   </a:t>
            </a:r>
            <a:r>
              <a:rPr lang="en-US" kern="1200">
                <a:latin typeface="+mn-lt"/>
                <a:ea typeface="+mn-ea"/>
                <a:cs typeface="+mn-cs"/>
              </a:rPr>
              <a:t> Rover, VU, MIF</a:t>
            </a:r>
          </a:p>
        </p:txBody>
      </p:sp>
      <p:sp>
        <p:nvSpPr>
          <p:cNvPr id="5" name="Slide Number Placeholder 4">
            <a:extLst>
              <a:ext uri="{FF2B5EF4-FFF2-40B4-BE49-F238E27FC236}">
                <a16:creationId xmlns:a16="http://schemas.microsoft.com/office/drawing/2014/main" id="{2E875058-E637-4BC6-F1FC-635E6CC2B7E0}"/>
              </a:ext>
            </a:extLst>
          </p:cNvPr>
          <p:cNvSpPr>
            <a:spLocks noGrp="1"/>
          </p:cNvSpPr>
          <p:nvPr>
            <p:ph type="sldNum" sz="quarter" idx="12"/>
          </p:nvPr>
        </p:nvSpPr>
        <p:spPr/>
        <p:txBody>
          <a:bodyPr vert="horz" lIns="91440" tIns="45720" rIns="91440" bIns="45720" rtlCol="0" anchor="ctr">
            <a:normAutofit/>
          </a:bodyPr>
          <a:lstStyle/>
          <a:p>
            <a:pPr>
              <a:spcAft>
                <a:spcPts val="600"/>
              </a:spcAft>
            </a:pPr>
            <a:r>
              <a:rPr lang="en-US">
                <a:cs typeface="Calibri"/>
              </a:rPr>
              <a:t>5</a:t>
            </a:r>
          </a:p>
        </p:txBody>
      </p:sp>
    </p:spTree>
    <p:extLst>
      <p:ext uri="{BB962C8B-B14F-4D97-AF65-F5344CB8AC3E}">
        <p14:creationId xmlns:p14="http://schemas.microsoft.com/office/powerpoint/2010/main" val="1436947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C95E2-4278-C2B1-692A-3019A6B010AF}"/>
              </a:ext>
            </a:extLst>
          </p:cNvPr>
          <p:cNvSpPr>
            <a:spLocks noGrp="1"/>
          </p:cNvSpPr>
          <p:nvPr>
            <p:ph type="title"/>
          </p:nvPr>
        </p:nvSpPr>
        <p:spPr/>
        <p:txBody>
          <a:bodyPr/>
          <a:lstStyle/>
          <a:p>
            <a:pPr algn="ctr"/>
            <a:r>
              <a:rPr lang="en-US" b="1">
                <a:cs typeface="Calibri Light"/>
              </a:rPr>
              <a:t>Hardware</a:t>
            </a:r>
            <a:endParaRPr lang="en-US" b="1">
              <a:ea typeface="Calibri Light"/>
              <a:cs typeface="Calibri Light"/>
            </a:endParaRPr>
          </a:p>
        </p:txBody>
      </p:sp>
      <p:pic>
        <p:nvPicPr>
          <p:cNvPr id="9" name="Picture 9">
            <a:extLst>
              <a:ext uri="{FF2B5EF4-FFF2-40B4-BE49-F238E27FC236}">
                <a16:creationId xmlns:a16="http://schemas.microsoft.com/office/drawing/2014/main" id="{A5E18597-A368-9BC0-1235-EEFB9DF46778}"/>
              </a:ext>
            </a:extLst>
          </p:cNvPr>
          <p:cNvPicPr>
            <a:picLocks noGrp="1" noChangeAspect="1"/>
          </p:cNvPicPr>
          <p:nvPr>
            <p:ph idx="1"/>
          </p:nvPr>
        </p:nvPicPr>
        <p:blipFill>
          <a:blip r:embed="rId2"/>
          <a:stretch>
            <a:fillRect/>
          </a:stretch>
        </p:blipFill>
        <p:spPr>
          <a:xfrm>
            <a:off x="2103669" y="1607911"/>
            <a:ext cx="7984662" cy="4242481"/>
          </a:xfrm>
        </p:spPr>
      </p:pic>
      <p:sp>
        <p:nvSpPr>
          <p:cNvPr id="4" name="Footer Placeholder 3">
            <a:extLst>
              <a:ext uri="{FF2B5EF4-FFF2-40B4-BE49-F238E27FC236}">
                <a16:creationId xmlns:a16="http://schemas.microsoft.com/office/drawing/2014/main" id="{D3EC1666-C9C0-6EAC-F42E-876463C604D6}"/>
              </a:ext>
            </a:extLst>
          </p:cNvPr>
          <p:cNvSpPr>
            <a:spLocks noGrp="1"/>
          </p:cNvSpPr>
          <p:nvPr>
            <p:ph type="ftr" sz="quarter" idx="11"/>
          </p:nvPr>
        </p:nvSpPr>
        <p:spPr/>
        <p:txBody>
          <a:bodyPr/>
          <a:lstStyle/>
          <a:p>
            <a:r>
              <a:rPr lang="en-US"/>
              <a:t>2022-12-20    Rover, VU, MIF</a:t>
            </a:r>
          </a:p>
        </p:txBody>
      </p:sp>
      <p:sp>
        <p:nvSpPr>
          <p:cNvPr id="5" name="Slide Number Placeholder 4">
            <a:extLst>
              <a:ext uri="{FF2B5EF4-FFF2-40B4-BE49-F238E27FC236}">
                <a16:creationId xmlns:a16="http://schemas.microsoft.com/office/drawing/2014/main" id="{2E875058-E637-4BC6-F1FC-635E6CC2B7E0}"/>
              </a:ext>
            </a:extLst>
          </p:cNvPr>
          <p:cNvSpPr>
            <a:spLocks noGrp="1"/>
          </p:cNvSpPr>
          <p:nvPr>
            <p:ph type="sldNum" sz="quarter" idx="12"/>
          </p:nvPr>
        </p:nvSpPr>
        <p:spPr/>
        <p:txBody>
          <a:bodyPr/>
          <a:lstStyle/>
          <a:p>
            <a:r>
              <a:rPr lang="en-US">
                <a:cs typeface="Calibri"/>
              </a:rPr>
              <a:t>6</a:t>
            </a:r>
          </a:p>
          <a:p>
            <a:endParaRPr lang="en-US">
              <a:cs typeface="Calibri"/>
            </a:endParaRPr>
          </a:p>
        </p:txBody>
      </p:sp>
      <p:sp>
        <p:nvSpPr>
          <p:cNvPr id="8" name="TextBox 7">
            <a:extLst>
              <a:ext uri="{FF2B5EF4-FFF2-40B4-BE49-F238E27FC236}">
                <a16:creationId xmlns:a16="http://schemas.microsoft.com/office/drawing/2014/main" id="{45932989-475E-ECCF-8A2E-6D089894008B}"/>
              </a:ext>
            </a:extLst>
          </p:cNvPr>
          <p:cNvSpPr txBox="1"/>
          <p:nvPr/>
        </p:nvSpPr>
        <p:spPr>
          <a:xfrm>
            <a:off x="4102099" y="5997575"/>
            <a:ext cx="399732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ea typeface="+mn-lt"/>
                <a:cs typeface="+mn-lt"/>
              </a:rPr>
              <a:t>Figure 1: Hardware diagram.</a:t>
            </a:r>
            <a:endParaRPr lang="en-US">
              <a:cs typeface="Calibri" panose="020F0502020204030204"/>
            </a:endParaRPr>
          </a:p>
        </p:txBody>
      </p:sp>
    </p:spTree>
    <p:extLst>
      <p:ext uri="{BB962C8B-B14F-4D97-AF65-F5344CB8AC3E}">
        <p14:creationId xmlns:p14="http://schemas.microsoft.com/office/powerpoint/2010/main" val="4202983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A picture containing dark&#10;&#10;Description automatically generated">
            <a:extLst>
              <a:ext uri="{FF2B5EF4-FFF2-40B4-BE49-F238E27FC236}">
                <a16:creationId xmlns:a16="http://schemas.microsoft.com/office/drawing/2014/main" id="{D3936853-7B35-CE67-0771-72264E44BC22}"/>
              </a:ext>
            </a:extLst>
          </p:cNvPr>
          <p:cNvPicPr>
            <a:picLocks noGrp="1" noChangeAspect="1"/>
          </p:cNvPicPr>
          <p:nvPr>
            <p:ph idx="1"/>
          </p:nvPr>
        </p:nvPicPr>
        <p:blipFill>
          <a:blip r:embed="rId2"/>
          <a:stretch>
            <a:fillRect/>
          </a:stretch>
        </p:blipFill>
        <p:spPr>
          <a:xfrm>
            <a:off x="6896404" y="1561815"/>
            <a:ext cx="3884783" cy="4351338"/>
          </a:xfrm>
        </p:spPr>
      </p:pic>
      <p:sp>
        <p:nvSpPr>
          <p:cNvPr id="4" name="Footer Placeholder 3">
            <a:extLst>
              <a:ext uri="{FF2B5EF4-FFF2-40B4-BE49-F238E27FC236}">
                <a16:creationId xmlns:a16="http://schemas.microsoft.com/office/drawing/2014/main" id="{752E58EE-8AAF-F1EB-24CD-9D03708F9BD7}"/>
              </a:ext>
            </a:extLst>
          </p:cNvPr>
          <p:cNvSpPr>
            <a:spLocks noGrp="1"/>
          </p:cNvSpPr>
          <p:nvPr>
            <p:ph type="ftr" sz="quarter" idx="11"/>
          </p:nvPr>
        </p:nvSpPr>
        <p:spPr>
          <a:xfrm>
            <a:off x="4038600" y="6356350"/>
            <a:ext cx="4114800" cy="365125"/>
          </a:xfrm>
        </p:spPr>
        <p:txBody>
          <a:bodyPr/>
          <a:lstStyle/>
          <a:p>
            <a:r>
              <a:rPr lang="en-US">
                <a:ea typeface="+mn-lt"/>
                <a:cs typeface="+mn-lt"/>
              </a:rPr>
              <a:t>2022-12-20</a:t>
            </a:r>
            <a:r>
              <a:rPr lang="en-US"/>
              <a:t>    Rover, VU, MIF</a:t>
            </a:r>
          </a:p>
        </p:txBody>
      </p:sp>
      <p:sp>
        <p:nvSpPr>
          <p:cNvPr id="5" name="Slide Number Placeholder 4">
            <a:extLst>
              <a:ext uri="{FF2B5EF4-FFF2-40B4-BE49-F238E27FC236}">
                <a16:creationId xmlns:a16="http://schemas.microsoft.com/office/drawing/2014/main" id="{B9A7562B-6C1C-0A2E-D1B2-378E76772B86}"/>
              </a:ext>
            </a:extLst>
          </p:cNvPr>
          <p:cNvSpPr>
            <a:spLocks noGrp="1"/>
          </p:cNvSpPr>
          <p:nvPr>
            <p:ph type="sldNum" sz="quarter" idx="12"/>
          </p:nvPr>
        </p:nvSpPr>
        <p:spPr/>
        <p:txBody>
          <a:bodyPr/>
          <a:lstStyle/>
          <a:p>
            <a:fld id="{0755F65A-0D26-4EA2-8D80-8F2A7746944E}" type="slidenum">
              <a:rPr lang="en-US" smtClean="0"/>
              <a:t>7</a:t>
            </a:fld>
            <a:endParaRPr lang="en-US"/>
          </a:p>
        </p:txBody>
      </p:sp>
      <p:sp>
        <p:nvSpPr>
          <p:cNvPr id="8" name="Title 1">
            <a:extLst>
              <a:ext uri="{FF2B5EF4-FFF2-40B4-BE49-F238E27FC236}">
                <a16:creationId xmlns:a16="http://schemas.microsoft.com/office/drawing/2014/main" id="{0B7599A1-5EDC-6E8A-8091-61B1F38EDFA9}"/>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a:cs typeface="Calibri Light"/>
              </a:rPr>
              <a:t>Body</a:t>
            </a:r>
            <a:endParaRPr lang="en-US"/>
          </a:p>
        </p:txBody>
      </p:sp>
      <p:sp>
        <p:nvSpPr>
          <p:cNvPr id="11" name="TextBox 10">
            <a:extLst>
              <a:ext uri="{FF2B5EF4-FFF2-40B4-BE49-F238E27FC236}">
                <a16:creationId xmlns:a16="http://schemas.microsoft.com/office/drawing/2014/main" id="{92757CC8-F22D-A645-3D3A-84E47F401256}"/>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a:solidFill>
                  <a:srgbClr val="FFFFFF"/>
                </a:solidFill>
                <a:cs typeface="Arial"/>
              </a:rPr>
              <a:t>​</a:t>
            </a:r>
          </a:p>
        </p:txBody>
      </p:sp>
      <p:sp>
        <p:nvSpPr>
          <p:cNvPr id="14" name="TextBox 13">
            <a:extLst>
              <a:ext uri="{FF2B5EF4-FFF2-40B4-BE49-F238E27FC236}">
                <a16:creationId xmlns:a16="http://schemas.microsoft.com/office/drawing/2014/main" id="{41CC2F00-2183-2A2B-358B-22FC75559694}"/>
              </a:ext>
            </a:extLst>
          </p:cNvPr>
          <p:cNvSpPr txBox="1"/>
          <p:nvPr/>
        </p:nvSpPr>
        <p:spPr>
          <a:xfrm>
            <a:off x="6948863" y="5854524"/>
            <a:ext cx="3973652" cy="369332"/>
          </a:xfrm>
          <a:prstGeom prst="rect">
            <a:avLst/>
          </a:prstGeom>
          <a:noFill/>
        </p:spPr>
        <p:txBody>
          <a:bodyPr wrap="none" rtlCol="0">
            <a:spAutoFit/>
          </a:bodyPr>
          <a:lstStyle/>
          <a:p>
            <a:r>
              <a:rPr lang="en-LT"/>
              <a:t>Figure 2: Computer base plate 3D model</a:t>
            </a:r>
          </a:p>
        </p:txBody>
      </p:sp>
      <p:sp>
        <p:nvSpPr>
          <p:cNvPr id="16" name="Content Placeholder 9">
            <a:extLst>
              <a:ext uri="{FF2B5EF4-FFF2-40B4-BE49-F238E27FC236}">
                <a16:creationId xmlns:a16="http://schemas.microsoft.com/office/drawing/2014/main" id="{D6F887DE-DF30-94C1-2D19-FDF999B92933}"/>
              </a:ext>
            </a:extLst>
          </p:cNvPr>
          <p:cNvSpPr txBox="1">
            <a:spLocks/>
          </p:cNvSpPr>
          <p:nvPr/>
        </p:nvSpPr>
        <p:spPr>
          <a:xfrm>
            <a:off x="992312" y="1767744"/>
            <a:ext cx="5694905" cy="448627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cs typeface="Calibri"/>
              </a:rPr>
              <a:t>All body parts are custom-designed and 3D printed with PLA plastic.</a:t>
            </a:r>
          </a:p>
          <a:p>
            <a:r>
              <a:rPr lang="en-US">
                <a:cs typeface="Calibri"/>
              </a:rPr>
              <a:t>Parts are held down together with bolts.</a:t>
            </a:r>
          </a:p>
          <a:p>
            <a:r>
              <a:rPr lang="en-US">
                <a:cs typeface="Calibri"/>
              </a:rPr>
              <a:t>Bearings are used inside the wheels to reduce friction.</a:t>
            </a:r>
          </a:p>
          <a:p>
            <a:r>
              <a:rPr lang="en-US">
                <a:cs typeface="Calibri"/>
              </a:rPr>
              <a:t>Wheels are geared to prevent track slippage. </a:t>
            </a:r>
          </a:p>
          <a:p>
            <a:r>
              <a:rPr lang="en-US">
                <a:cs typeface="Calibri"/>
              </a:rPr>
              <a:t>Tracks are made of timing belts for precise movement.</a:t>
            </a:r>
          </a:p>
          <a:p>
            <a:endParaRPr lang="en-US">
              <a:cs typeface="Calibri"/>
            </a:endParaRPr>
          </a:p>
        </p:txBody>
      </p:sp>
    </p:spTree>
    <p:extLst>
      <p:ext uri="{BB962C8B-B14F-4D97-AF65-F5344CB8AC3E}">
        <p14:creationId xmlns:p14="http://schemas.microsoft.com/office/powerpoint/2010/main" val="475368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CAD37-1FF4-3ADB-24B2-46E5997790CB}"/>
              </a:ext>
            </a:extLst>
          </p:cNvPr>
          <p:cNvSpPr>
            <a:spLocks noGrp="1"/>
          </p:cNvSpPr>
          <p:nvPr>
            <p:ph type="title"/>
          </p:nvPr>
        </p:nvSpPr>
        <p:spPr/>
        <p:txBody>
          <a:bodyPr/>
          <a:lstStyle/>
          <a:p>
            <a:pPr algn="ctr"/>
            <a:r>
              <a:rPr lang="en-US" b="1">
                <a:cs typeface="Calibri Light"/>
              </a:rPr>
              <a:t>Deployment diagram</a:t>
            </a:r>
          </a:p>
        </p:txBody>
      </p:sp>
      <p:pic>
        <p:nvPicPr>
          <p:cNvPr id="6" name="Picture 6">
            <a:extLst>
              <a:ext uri="{FF2B5EF4-FFF2-40B4-BE49-F238E27FC236}">
                <a16:creationId xmlns:a16="http://schemas.microsoft.com/office/drawing/2014/main" id="{41CCDD72-B26F-5A41-4FB0-FFF248035412}"/>
              </a:ext>
            </a:extLst>
          </p:cNvPr>
          <p:cNvPicPr>
            <a:picLocks noGrp="1" noChangeAspect="1"/>
          </p:cNvPicPr>
          <p:nvPr>
            <p:ph idx="1"/>
          </p:nvPr>
        </p:nvPicPr>
        <p:blipFill>
          <a:blip r:embed="rId2"/>
          <a:stretch>
            <a:fillRect/>
          </a:stretch>
        </p:blipFill>
        <p:spPr>
          <a:xfrm>
            <a:off x="562200" y="1925461"/>
            <a:ext cx="11223600" cy="3875666"/>
          </a:xfrm>
        </p:spPr>
      </p:pic>
      <p:sp>
        <p:nvSpPr>
          <p:cNvPr id="4" name="Footer Placeholder 3">
            <a:extLst>
              <a:ext uri="{FF2B5EF4-FFF2-40B4-BE49-F238E27FC236}">
                <a16:creationId xmlns:a16="http://schemas.microsoft.com/office/drawing/2014/main" id="{D2B58C48-179C-E925-9E25-47C2C369E7B4}"/>
              </a:ext>
            </a:extLst>
          </p:cNvPr>
          <p:cNvSpPr>
            <a:spLocks noGrp="1"/>
          </p:cNvSpPr>
          <p:nvPr>
            <p:ph type="ftr" sz="quarter" idx="11"/>
          </p:nvPr>
        </p:nvSpPr>
        <p:spPr/>
        <p:txBody>
          <a:bodyPr/>
          <a:lstStyle/>
          <a:p>
            <a:r>
              <a:rPr lang="en-US"/>
              <a:t>2022-12-20    Rover, VU, MIF</a:t>
            </a:r>
          </a:p>
        </p:txBody>
      </p:sp>
      <p:sp>
        <p:nvSpPr>
          <p:cNvPr id="5" name="Slide Number Placeholder 4">
            <a:extLst>
              <a:ext uri="{FF2B5EF4-FFF2-40B4-BE49-F238E27FC236}">
                <a16:creationId xmlns:a16="http://schemas.microsoft.com/office/drawing/2014/main" id="{4E0D3073-FC28-36A8-E469-61B6C894DD6A}"/>
              </a:ext>
            </a:extLst>
          </p:cNvPr>
          <p:cNvSpPr>
            <a:spLocks noGrp="1"/>
          </p:cNvSpPr>
          <p:nvPr>
            <p:ph type="sldNum" sz="quarter" idx="12"/>
          </p:nvPr>
        </p:nvSpPr>
        <p:spPr/>
        <p:txBody>
          <a:bodyPr/>
          <a:lstStyle/>
          <a:p>
            <a:fld id="{0755F65A-0D26-4EA2-8D80-8F2A7746944E}" type="slidenum">
              <a:rPr lang="en-US" smtClean="0"/>
              <a:t>8</a:t>
            </a:fld>
            <a:endParaRPr lang="en-US"/>
          </a:p>
        </p:txBody>
      </p:sp>
      <p:sp>
        <p:nvSpPr>
          <p:cNvPr id="7" name="TextBox 6">
            <a:extLst>
              <a:ext uri="{FF2B5EF4-FFF2-40B4-BE49-F238E27FC236}">
                <a16:creationId xmlns:a16="http://schemas.microsoft.com/office/drawing/2014/main" id="{6D1E0D19-7970-8F06-2FFA-4E649F4B9D06}"/>
              </a:ext>
            </a:extLst>
          </p:cNvPr>
          <p:cNvSpPr txBox="1"/>
          <p:nvPr/>
        </p:nvSpPr>
        <p:spPr>
          <a:xfrm>
            <a:off x="4416000" y="5880000"/>
            <a:ext cx="33600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Figure 3: Deployment diagram</a:t>
            </a:r>
            <a:endParaRPr lang="en-US"/>
          </a:p>
        </p:txBody>
      </p:sp>
    </p:spTree>
    <p:extLst>
      <p:ext uri="{BB962C8B-B14F-4D97-AF65-F5344CB8AC3E}">
        <p14:creationId xmlns:p14="http://schemas.microsoft.com/office/powerpoint/2010/main" val="4041405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3F0AB-673E-4582-A49E-0EBF87878F9D}"/>
              </a:ext>
            </a:extLst>
          </p:cNvPr>
          <p:cNvSpPr>
            <a:spLocks noGrp="1"/>
          </p:cNvSpPr>
          <p:nvPr>
            <p:ph type="title"/>
          </p:nvPr>
        </p:nvSpPr>
        <p:spPr/>
        <p:txBody>
          <a:bodyPr/>
          <a:lstStyle/>
          <a:p>
            <a:pPr algn="ctr"/>
            <a:r>
              <a:rPr lang="en-US" b="1">
                <a:cs typeface="Calibri Light"/>
              </a:rPr>
              <a:t>Context diagram</a:t>
            </a:r>
            <a:endParaRPr lang="en-US">
              <a:cs typeface="Calibri Light"/>
            </a:endParaRPr>
          </a:p>
        </p:txBody>
      </p:sp>
      <p:sp>
        <p:nvSpPr>
          <p:cNvPr id="4" name="Footer Placeholder 3">
            <a:extLst>
              <a:ext uri="{FF2B5EF4-FFF2-40B4-BE49-F238E27FC236}">
                <a16:creationId xmlns:a16="http://schemas.microsoft.com/office/drawing/2014/main" id="{F3275EB6-3A3E-D338-E497-4E57BB65C3B3}"/>
              </a:ext>
            </a:extLst>
          </p:cNvPr>
          <p:cNvSpPr>
            <a:spLocks noGrp="1"/>
          </p:cNvSpPr>
          <p:nvPr>
            <p:ph type="ftr" sz="quarter" idx="11"/>
          </p:nvPr>
        </p:nvSpPr>
        <p:spPr/>
        <p:txBody>
          <a:bodyPr/>
          <a:lstStyle/>
          <a:p>
            <a:r>
              <a:rPr lang="en-US"/>
              <a:t>2022-12-20    Rover, VU, MIF</a:t>
            </a:r>
          </a:p>
        </p:txBody>
      </p:sp>
      <p:sp>
        <p:nvSpPr>
          <p:cNvPr id="5" name="Slide Number Placeholder 4">
            <a:extLst>
              <a:ext uri="{FF2B5EF4-FFF2-40B4-BE49-F238E27FC236}">
                <a16:creationId xmlns:a16="http://schemas.microsoft.com/office/drawing/2014/main" id="{AC90304C-1715-9D25-AF03-F804CE4318B7}"/>
              </a:ext>
            </a:extLst>
          </p:cNvPr>
          <p:cNvSpPr>
            <a:spLocks noGrp="1"/>
          </p:cNvSpPr>
          <p:nvPr>
            <p:ph type="sldNum" sz="quarter" idx="12"/>
          </p:nvPr>
        </p:nvSpPr>
        <p:spPr/>
        <p:txBody>
          <a:bodyPr/>
          <a:lstStyle/>
          <a:p>
            <a:fld id="{0755F65A-0D26-4EA2-8D80-8F2A7746944E}" type="slidenum">
              <a:rPr lang="en-US" smtClean="0"/>
              <a:t>9</a:t>
            </a:fld>
            <a:endParaRPr lang="en-US"/>
          </a:p>
        </p:txBody>
      </p:sp>
      <p:sp>
        <p:nvSpPr>
          <p:cNvPr id="8" name="TextBox 7">
            <a:extLst>
              <a:ext uri="{FF2B5EF4-FFF2-40B4-BE49-F238E27FC236}">
                <a16:creationId xmlns:a16="http://schemas.microsoft.com/office/drawing/2014/main" id="{8A0B8432-67F3-87EA-556C-F0B6D6BEAC2E}"/>
              </a:ext>
            </a:extLst>
          </p:cNvPr>
          <p:cNvSpPr txBox="1"/>
          <p:nvPr/>
        </p:nvSpPr>
        <p:spPr>
          <a:xfrm>
            <a:off x="4102099" y="5959475"/>
            <a:ext cx="399732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ea typeface="+mn-lt"/>
                <a:cs typeface="+mn-lt"/>
              </a:rPr>
              <a:t>Figure 4: Context diagram</a:t>
            </a:r>
            <a:endParaRPr lang="en-US">
              <a:cs typeface="Calibri"/>
            </a:endParaRPr>
          </a:p>
        </p:txBody>
      </p:sp>
      <p:pic>
        <p:nvPicPr>
          <p:cNvPr id="13" name="Picture 13">
            <a:extLst>
              <a:ext uri="{FF2B5EF4-FFF2-40B4-BE49-F238E27FC236}">
                <a16:creationId xmlns:a16="http://schemas.microsoft.com/office/drawing/2014/main" id="{34E9A3B9-3BA1-DA4C-2CC7-761BA00C3000}"/>
              </a:ext>
            </a:extLst>
          </p:cNvPr>
          <p:cNvPicPr>
            <a:picLocks noGrp="1" noChangeAspect="1"/>
          </p:cNvPicPr>
          <p:nvPr>
            <p:ph idx="1"/>
          </p:nvPr>
        </p:nvPicPr>
        <p:blipFill>
          <a:blip r:embed="rId2"/>
          <a:stretch>
            <a:fillRect/>
          </a:stretch>
        </p:blipFill>
        <p:spPr>
          <a:xfrm>
            <a:off x="2568845" y="1611081"/>
            <a:ext cx="7069105" cy="4351338"/>
          </a:xfrm>
        </p:spPr>
      </p:pic>
    </p:spTree>
    <p:extLst>
      <p:ext uri="{BB962C8B-B14F-4D97-AF65-F5344CB8AC3E}">
        <p14:creationId xmlns:p14="http://schemas.microsoft.com/office/powerpoint/2010/main" val="3866478168"/>
      </p:ext>
    </p:extLst>
  </p:cSld>
  <p:clrMapOvr>
    <a:masterClrMapping/>
  </p:clrMapOvr>
</p:sld>
</file>

<file path=ppt/theme/theme1.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20</Slides>
  <Notes>4</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 2013 - 2022</vt:lpstr>
      <vt:lpstr>VILNIUS UNIVERSITY, FACULTY OF MATHEMATICS AND INFORMATICS, INFORMATION TECHNOLOGIES STUDY PROGRAMME</vt:lpstr>
      <vt:lpstr>Outline</vt:lpstr>
      <vt:lpstr>Introduction of idea and vision</vt:lpstr>
      <vt:lpstr>Functionality</vt:lpstr>
      <vt:lpstr>Software</vt:lpstr>
      <vt:lpstr>Hardware</vt:lpstr>
      <vt:lpstr>PowerPoint Presentation</vt:lpstr>
      <vt:lpstr>Deployment diagram</vt:lpstr>
      <vt:lpstr>Context diagram</vt:lpstr>
      <vt:lpstr>PowerPoint Presentation</vt:lpstr>
      <vt:lpstr>PowerPoint Presentation</vt:lpstr>
      <vt:lpstr>PowerPoint Presentation</vt:lpstr>
      <vt:lpstr>PowerPoint Presentation</vt:lpstr>
      <vt:lpstr>PowerPoint Presentation</vt:lpstr>
      <vt:lpstr>Use of SE practices</vt:lpstr>
      <vt:lpstr>Current state</vt:lpstr>
      <vt:lpstr>Future plans</vt:lpstr>
      <vt:lpstr>What have we learned?</vt:lpstr>
      <vt:lpstr>THANK YOU FOR YOUR ATTENTION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2022-10-05T11:22:58Z</dcterms:created>
  <dcterms:modified xsi:type="dcterms:W3CDTF">2022-12-20T07:22:43Z</dcterms:modified>
</cp:coreProperties>
</file>