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6F0CE22-3A51-422A-B25C-2911D3098EE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Austin - Business Intelligence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C7D29B3-B650-43D9-A4FF-569622DB3D3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5/6/2019 11:58:16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A85D8011-9CF1-4AF4-9EAA-C7689B9808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62" y="738187"/>
            <a:ext cx="89820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4ECF6CCD-DE5D-40F2-A55E-BF27D5FFFA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62" y="657225"/>
            <a:ext cx="90582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38D60F3F-2E7A-467D-8E57-65775CA7A0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4098"/>
            <a:ext cx="12192000" cy="500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C4FA32C9-4551-43DC-9BCE-AEEF2F19B7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662" y="738187"/>
            <a:ext cx="46386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50165961-2EA6-47A5-BA6B-B616CEFE7F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12" y="819150"/>
            <a:ext cx="84105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3B8658DF-FBD3-4AEA-A8F3-453F89F249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819150"/>
            <a:ext cx="91725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C51818E0-823A-46A5-A166-434546BA03B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1243012"/>
            <a:ext cx="107061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A5B91186-C247-4AEE-A092-750AA2A96A8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849" y="0"/>
            <a:ext cx="5676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