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Myke Speaks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88faeb680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88faeb680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88faeb6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88faeb6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coeficients are significant at 5 % lvl of significance (***)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88faeb680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88faeb680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88faeb680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88faeb680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88faeb680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88faeb680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88faeb680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88faeb680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88faeb6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88faeb6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88faeb680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88faeb680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Myke Speaks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For maximizing views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88faeb680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88faeb680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Myke Speaks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7c35a9014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7c35a901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88faeb6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88faeb6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Myke Speaks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88faeb68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88faeb6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Myke Speaks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88faeb6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88faeb6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looking at the date we expected that the views decrease when the duration increases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88faeb68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88faeb68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stars means that is significance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88faeb680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88faeb68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independent variables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duration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languages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published_date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significant and positively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correlated with the amount of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Positive correlation between 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duration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is up until a certain point (25 minutes)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After that point the views still increase, so there might be other variables that influence the increase after that point.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88faeb680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88faeb680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88faeb680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88faeb680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topic of video affect number of views?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video has tags and we divided them into 3 categories as follows: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88faeb680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88faeb680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thought: controversial increases number of views -&gt; Not true -&gt; </a:t>
            </a:r>
            <a:r>
              <a:rPr lang="en"/>
              <a:t>Surprisingly: </a:t>
            </a:r>
            <a:r>
              <a:rPr lang="en"/>
              <a:t>Entertainment does!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628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 Talk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304625"/>
            <a:ext cx="42555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Marcin Grzechowiak, Alex Cathey, Mychael Solis-Wheeler, Mikaela Pisani, Roger Valdez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39800" y="623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1303800" y="1572450"/>
            <a:ext cx="7102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Does the type of tag affect the number of views?</a:t>
            </a:r>
            <a:endParaRPr sz="2400"/>
          </a:p>
        </p:txBody>
      </p:sp>
      <p:sp>
        <p:nvSpPr>
          <p:cNvPr id="338" name="Google Shape;338;p22"/>
          <p:cNvSpPr txBox="1"/>
          <p:nvPr/>
        </p:nvSpPr>
        <p:spPr>
          <a:xfrm>
            <a:off x="411150" y="3772000"/>
            <a:ext cx="679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Multiple Linear Regression Model with binary variable: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00" y="4309975"/>
            <a:ext cx="8733350" cy="5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2760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</a:t>
            </a:r>
            <a:r>
              <a:rPr lang="en"/>
              <a:t> model for Question 2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598575"/>
            <a:ext cx="42195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2760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598575"/>
            <a:ext cx="421957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/>
          <p:nvPr/>
        </p:nvSpPr>
        <p:spPr>
          <a:xfrm>
            <a:off x="812800" y="1371600"/>
            <a:ext cx="25272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variable is the most reliable indicator in determining number of unique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2760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598575"/>
            <a:ext cx="421957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5"/>
          <p:cNvSpPr txBox="1"/>
          <p:nvPr/>
        </p:nvSpPr>
        <p:spPr>
          <a:xfrm>
            <a:off x="812800" y="1371600"/>
            <a:ext cx="25272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ntertainment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variable is the most reliable indicator in determining number of unique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If you want to increase number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views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then you should implement humor into your presentation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1174725" y="1430050"/>
            <a:ext cx="75018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How does the type of tags influence the publish date (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Vacation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)?</a:t>
            </a:r>
            <a:endParaRPr sz="2400"/>
          </a:p>
        </p:txBody>
      </p:sp>
      <p:sp>
        <p:nvSpPr>
          <p:cNvPr id="366" name="Google Shape;366;p26"/>
          <p:cNvSpPr txBox="1"/>
          <p:nvPr/>
        </p:nvSpPr>
        <p:spPr>
          <a:xfrm>
            <a:off x="772575" y="2571750"/>
            <a:ext cx="30039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Probit regression model: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85050"/>
            <a:ext cx="8839199" cy="35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303800" y="598575"/>
            <a:ext cx="6973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model for Question 3</a:t>
            </a:r>
            <a:endParaRPr/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700" y="1364088"/>
            <a:ext cx="4649184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 txBox="1"/>
          <p:nvPr/>
        </p:nvSpPr>
        <p:spPr>
          <a:xfrm>
            <a:off x="557025" y="1438150"/>
            <a:ext cx="32448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Vacation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binary variable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1: May - August.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0: September - April</a:t>
            </a:r>
            <a:b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Knowledge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amount of educational tags in a video</a:t>
            </a:r>
            <a:b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amount of entertaining topics in a video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1303800" y="598575"/>
            <a:ext cx="6973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model for Question 3</a:t>
            </a:r>
            <a:endParaRPr/>
          </a:p>
        </p:txBody>
      </p:sp>
      <p:pic>
        <p:nvPicPr>
          <p:cNvPr id="380" name="Google Shape;3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700" y="1364088"/>
            <a:ext cx="4649184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8"/>
          <p:cNvSpPr txBox="1"/>
          <p:nvPr/>
        </p:nvSpPr>
        <p:spPr>
          <a:xfrm>
            <a:off x="557025" y="1364100"/>
            <a:ext cx="32448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</a:t>
            </a: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are </a:t>
            </a: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probable to have a published date during vacations </a:t>
            </a:r>
            <a:b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topics are </a:t>
            </a: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probable to have a published date during vacations</a:t>
            </a:r>
            <a:b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i="1" lang="en" sz="1700">
                <a:latin typeface="Times New Roman"/>
                <a:ea typeface="Times New Roman"/>
                <a:cs typeface="Times New Roman"/>
                <a:sym typeface="Times New Roman"/>
              </a:rPr>
              <a:t>Controversial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variable was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not significant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so we excluded it from our model</a:t>
            </a:r>
            <a:endParaRPr b="1"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1303800" y="1432475"/>
            <a:ext cx="70305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TED Talks under 25 minutes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humor when presenting </a:t>
            </a:r>
            <a:r>
              <a:rPr b="1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topics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</a:t>
            </a:r>
            <a:r>
              <a:rPr b="1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r>
              <a:rPr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for most </a:t>
            </a:r>
            <a:r>
              <a:rPr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views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advertise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 </a:t>
            </a:r>
            <a:r>
              <a:rPr b="1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r>
              <a:rPr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between May &amp; August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publishing </a:t>
            </a:r>
            <a:r>
              <a:rPr b="1"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</a:t>
            </a:r>
            <a:r>
              <a:rPr i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between May &amp; August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1303800" y="1432475"/>
            <a:ext cx="3745200" cy="25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Question 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Question 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Recommendations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4" name="Google Shape;3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125" y="2022900"/>
            <a:ext cx="2517651" cy="9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32475"/>
            <a:ext cx="3666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Question 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Question 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Recommendations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125" y="2022900"/>
            <a:ext cx="2517651" cy="9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152150" y="1597875"/>
            <a:ext cx="35973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Audience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publishing companies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sponsors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TED Talk presenters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/>
          </a:p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4903800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Interests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factors that impact views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decisions based on published date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1514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2755900" y="1401175"/>
            <a:ext cx="59562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What is the relationship between number of unique </a:t>
            </a: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and the </a:t>
            </a: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duration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of a video?</a:t>
            </a:r>
            <a:endParaRPr b="1" sz="2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578575" y="3559125"/>
            <a:ext cx="63006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Multiple Linear Regression Model: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25" y="4105950"/>
            <a:ext cx="8382325" cy="9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050" y="682675"/>
            <a:ext cx="4785751" cy="42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1170550" y="255725"/>
            <a:ext cx="28575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Chosen Model: Question 1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for Question 1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675" y="1209475"/>
            <a:ext cx="4367650" cy="27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for Question 1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731250" y="1597875"/>
            <a:ext cx="75288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independent variables 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published_date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and positively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correlated with the amount of 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correlation between </a:t>
            </a:r>
            <a:r>
              <a:rPr b="1"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views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up until a certain point (25 minutes)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 point the views still increase, so there might be other variables that influence the increase after that point.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production companies will be able to pinpoint the most influential variable (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duration, published_date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determining unique 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count, indirectly influencing profit.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39800" y="623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324" name="Google Shape;324;p20"/>
          <p:cNvSpPr txBox="1"/>
          <p:nvPr/>
        </p:nvSpPr>
        <p:spPr>
          <a:xfrm>
            <a:off x="1303800" y="1572450"/>
            <a:ext cx="7102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Does the type of tag affect the number of views?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39800" y="636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330" name="Google Shape;330;p21"/>
          <p:cNvSpPr txBox="1"/>
          <p:nvPr/>
        </p:nvSpPr>
        <p:spPr>
          <a:xfrm>
            <a:off x="1303800" y="1572450"/>
            <a:ext cx="7102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Does the type of tag affect the number of views?</a:t>
            </a:r>
            <a:endParaRPr sz="2400"/>
          </a:p>
        </p:txBody>
      </p:sp>
      <p:sp>
        <p:nvSpPr>
          <p:cNvPr id="331" name="Google Shape;331;p21"/>
          <p:cNvSpPr txBox="1"/>
          <p:nvPr/>
        </p:nvSpPr>
        <p:spPr>
          <a:xfrm>
            <a:off x="1225200" y="2261475"/>
            <a:ext cx="77412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Tags are defined as follows: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Knowledge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pace, statistics, economist, brain, education, technology, business, health, science, history, innovation, math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omedy, humor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music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Controversial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ace, culture, religion, politics, feminism, crime, gender, equality, war, protests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