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279" r:id="rId4"/>
    <p:sldId id="281" r:id="rId5"/>
    <p:sldId id="282" r:id="rId6"/>
    <p:sldId id="25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70" r:id="rId19"/>
    <p:sldId id="269" r:id="rId20"/>
    <p:sldId id="271" r:id="rId21"/>
    <p:sldId id="277" r:id="rId22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0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Sledziewski" userId="b9c2b3b6285e26bc" providerId="Windows Live" clId="Web-{E1236653-DC58-47FE-BD22-183B5F87185C}"/>
    <pc:docChg chg="modSld">
      <pc:chgData name="Konrad Sledziewski" userId="b9c2b3b6285e26bc" providerId="Windows Live" clId="Web-{E1236653-DC58-47FE-BD22-183B5F87185C}" dt="2019-04-08T09:33:09.896" v="5" actId="1076"/>
      <pc:docMkLst>
        <pc:docMk/>
      </pc:docMkLst>
      <pc:sldChg chg="addSp modSp">
        <pc:chgData name="Konrad Sledziewski" userId="b9c2b3b6285e26bc" providerId="Windows Live" clId="Web-{E1236653-DC58-47FE-BD22-183B5F87185C}" dt="2019-04-08T09:33:09.896" v="5" actId="1076"/>
        <pc:sldMkLst>
          <pc:docMk/>
          <pc:sldMk cId="0" sldId="261"/>
        </pc:sldMkLst>
        <pc:picChg chg="add mod">
          <ac:chgData name="Konrad Sledziewski" userId="b9c2b3b6285e26bc" providerId="Windows Live" clId="Web-{E1236653-DC58-47FE-BD22-183B5F87185C}" dt="2019-04-08T09:33:09.896" v="5" actId="1076"/>
          <ac:picMkLst>
            <pc:docMk/>
            <pc:sldMk cId="0" sldId="261"/>
            <ac:picMk id="4" creationId="{06CDA74C-9245-4874-9184-D913C6E4CE78}"/>
          </ac:picMkLst>
        </pc:picChg>
      </pc:sldChg>
    </pc:docChg>
  </pc:docChgLst>
  <pc:docChgLst>
    <pc:chgData name="Szymon Halicki" userId="ee9948991cc17bbb" providerId="Windows Live" clId="Web-{E90CE418-9BA1-41EC-AE9E-C754D9D4243B}"/>
    <pc:docChg chg="addSld modSld sldOrd">
      <pc:chgData name="Szymon Halicki" userId="ee9948991cc17bbb" providerId="Windows Live" clId="Web-{E90CE418-9BA1-41EC-AE9E-C754D9D4243B}" dt="2019-04-09T19:49:45.645" v="267" actId="20577"/>
      <pc:docMkLst>
        <pc:docMk/>
      </pc:docMkLst>
      <pc:sldChg chg="modSp">
        <pc:chgData name="Szymon Halicki" userId="ee9948991cc17bbb" providerId="Windows Live" clId="Web-{E90CE418-9BA1-41EC-AE9E-C754D9D4243B}" dt="2019-04-09T19:46:03.268" v="4" actId="20577"/>
        <pc:sldMkLst>
          <pc:docMk/>
          <pc:sldMk cId="0" sldId="258"/>
        </pc:sldMkLst>
        <pc:spChg chg="mod">
          <ac:chgData name="Szymon Halicki" userId="ee9948991cc17bbb" providerId="Windows Live" clId="Web-{E90CE418-9BA1-41EC-AE9E-C754D9D4243B}" dt="2019-04-09T19:46:03.268" v="4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new ord">
        <pc:chgData name="Szymon Halicki" userId="ee9948991cc17bbb" providerId="Windows Live" clId="Web-{E90CE418-9BA1-41EC-AE9E-C754D9D4243B}" dt="2019-04-09T19:48:10.692" v="161"/>
        <pc:sldMkLst>
          <pc:docMk/>
          <pc:sldMk cId="1126478560" sldId="279"/>
        </pc:sldMkLst>
        <pc:spChg chg="mod">
          <ac:chgData name="Szymon Halicki" userId="ee9948991cc17bbb" providerId="Windows Live" clId="Web-{E90CE418-9BA1-41EC-AE9E-C754D9D4243B}" dt="2019-04-09T19:46:20.440" v="11" actId="20577"/>
          <ac:spMkLst>
            <pc:docMk/>
            <pc:sldMk cId="1126478560" sldId="279"/>
            <ac:spMk id="2" creationId="{34EDCDF6-0E69-4847-99C1-B841E860A7D1}"/>
          </ac:spMkLst>
        </pc:spChg>
        <pc:spChg chg="mod">
          <ac:chgData name="Szymon Halicki" userId="ee9948991cc17bbb" providerId="Windows Live" clId="Web-{E90CE418-9BA1-41EC-AE9E-C754D9D4243B}" dt="2019-04-09T19:48:10.535" v="159" actId="20577"/>
          <ac:spMkLst>
            <pc:docMk/>
            <pc:sldMk cId="1126478560" sldId="279"/>
            <ac:spMk id="3" creationId="{D42337F6-2AF1-4F3C-88E1-B55B2374366E}"/>
          </ac:spMkLst>
        </pc:spChg>
      </pc:sldChg>
      <pc:sldChg chg="modSp new">
        <pc:chgData name="Szymon Halicki" userId="ee9948991cc17bbb" providerId="Windows Live" clId="Web-{E90CE418-9BA1-41EC-AE9E-C754D9D4243B}" dt="2019-04-09T19:48:28.597" v="188" actId="20577"/>
        <pc:sldMkLst>
          <pc:docMk/>
          <pc:sldMk cId="3806681360" sldId="280"/>
        </pc:sldMkLst>
        <pc:spChg chg="mod">
          <ac:chgData name="Szymon Halicki" userId="ee9948991cc17bbb" providerId="Windows Live" clId="Web-{E90CE418-9BA1-41EC-AE9E-C754D9D4243B}" dt="2019-04-09T19:47:05.909" v="42" actId="20577"/>
          <ac:spMkLst>
            <pc:docMk/>
            <pc:sldMk cId="3806681360" sldId="280"/>
            <ac:spMk id="2" creationId="{1406C8D5-E24C-4FDC-816F-9AD68CA120CD}"/>
          </ac:spMkLst>
        </pc:spChg>
        <pc:spChg chg="mod">
          <ac:chgData name="Szymon Halicki" userId="ee9948991cc17bbb" providerId="Windows Live" clId="Web-{E90CE418-9BA1-41EC-AE9E-C754D9D4243B}" dt="2019-04-09T19:48:28.597" v="188" actId="20577"/>
          <ac:spMkLst>
            <pc:docMk/>
            <pc:sldMk cId="3806681360" sldId="280"/>
            <ac:spMk id="3" creationId="{6795CE0E-2B61-4317-B000-A6A67F41A3DB}"/>
          </ac:spMkLst>
        </pc:spChg>
      </pc:sldChg>
      <pc:sldChg chg="modSp new">
        <pc:chgData name="Szymon Halicki" userId="ee9948991cc17bbb" providerId="Windows Live" clId="Web-{E90CE418-9BA1-41EC-AE9E-C754D9D4243B}" dt="2019-04-09T19:49:05.660" v="233" actId="20577"/>
        <pc:sldMkLst>
          <pc:docMk/>
          <pc:sldMk cId="1450309701" sldId="281"/>
        </pc:sldMkLst>
        <pc:spChg chg="mod">
          <ac:chgData name="Szymon Halicki" userId="ee9948991cc17bbb" providerId="Windows Live" clId="Web-{E90CE418-9BA1-41EC-AE9E-C754D9D4243B}" dt="2019-04-09T19:48:46.910" v="195" actId="20577"/>
          <ac:spMkLst>
            <pc:docMk/>
            <pc:sldMk cId="1450309701" sldId="281"/>
            <ac:spMk id="2" creationId="{F0438F4E-A7FF-4558-8A8C-37430A19CA10}"/>
          </ac:spMkLst>
        </pc:spChg>
        <pc:spChg chg="mod">
          <ac:chgData name="Szymon Halicki" userId="ee9948991cc17bbb" providerId="Windows Live" clId="Web-{E90CE418-9BA1-41EC-AE9E-C754D9D4243B}" dt="2019-04-09T19:49:05.660" v="233" actId="20577"/>
          <ac:spMkLst>
            <pc:docMk/>
            <pc:sldMk cId="1450309701" sldId="281"/>
            <ac:spMk id="3" creationId="{46FDC5BB-7DB7-4FEB-BB67-46F80FCF1612}"/>
          </ac:spMkLst>
        </pc:spChg>
      </pc:sldChg>
      <pc:sldChg chg="modSp new">
        <pc:chgData name="Szymon Halicki" userId="ee9948991cc17bbb" providerId="Windows Live" clId="Web-{E90CE418-9BA1-41EC-AE9E-C754D9D4243B}" dt="2019-04-09T19:49:45.645" v="266" actId="20577"/>
        <pc:sldMkLst>
          <pc:docMk/>
          <pc:sldMk cId="1542602176" sldId="282"/>
        </pc:sldMkLst>
        <pc:spChg chg="mod">
          <ac:chgData name="Szymon Halicki" userId="ee9948991cc17bbb" providerId="Windows Live" clId="Web-{E90CE418-9BA1-41EC-AE9E-C754D9D4243B}" dt="2019-04-09T19:49:45.645" v="266" actId="20577"/>
          <ac:spMkLst>
            <pc:docMk/>
            <pc:sldMk cId="1542602176" sldId="282"/>
            <ac:spMk id="3" creationId="{56DA3D7C-200B-4FE8-9CCA-F6A022F0CEB6}"/>
          </ac:spMkLst>
        </pc:spChg>
      </pc:sldChg>
    </pc:docChg>
  </pc:docChgLst>
  <pc:docChgLst>
    <pc:chgData name="Szymon Halicki" userId="ee9948991cc17bbb" providerId="Windows Live" clId="Web-{6AFED9FE-A62C-46D8-A48E-CCB1E9EB7CEA}"/>
    <pc:docChg chg="modSld">
      <pc:chgData name="Szymon Halicki" userId="ee9948991cc17bbb" providerId="Windows Live" clId="Web-{6AFED9FE-A62C-46D8-A48E-CCB1E9EB7CEA}" dt="2019-04-10T11:50:21.215" v="693" actId="14100"/>
      <pc:docMkLst>
        <pc:docMk/>
      </pc:docMkLst>
      <pc:sldChg chg="modSp">
        <pc:chgData name="Szymon Halicki" userId="ee9948991cc17bbb" providerId="Windows Live" clId="Web-{6AFED9FE-A62C-46D8-A48E-CCB1E9EB7CEA}" dt="2019-04-10T11:26:08.712" v="4" actId="20577"/>
        <pc:sldMkLst>
          <pc:docMk/>
          <pc:sldMk cId="0" sldId="262"/>
        </pc:sldMkLst>
        <pc:spChg chg="mod">
          <ac:chgData name="Szymon Halicki" userId="ee9948991cc17bbb" providerId="Windows Live" clId="Web-{6AFED9FE-A62C-46D8-A48E-CCB1E9EB7CEA}" dt="2019-04-10T11:26:08.712" v="4" actId="20577"/>
          <ac:spMkLst>
            <pc:docMk/>
            <pc:sldMk cId="0" sldId="262"/>
            <ac:spMk id="5" creationId="{00000000-0000-0000-0000-000000000000}"/>
          </ac:spMkLst>
        </pc:spChg>
      </pc:sldChg>
      <pc:sldChg chg="modSp">
        <pc:chgData name="Szymon Halicki" userId="ee9948991cc17bbb" providerId="Windows Live" clId="Web-{6AFED9FE-A62C-46D8-A48E-CCB1E9EB7CEA}" dt="2019-04-10T11:50:21.215" v="693" actId="14100"/>
        <pc:sldMkLst>
          <pc:docMk/>
          <pc:sldMk cId="0" sldId="276"/>
        </pc:sldMkLst>
        <pc:spChg chg="mod">
          <ac:chgData name="Szymon Halicki" userId="ee9948991cc17bbb" providerId="Windows Live" clId="Web-{6AFED9FE-A62C-46D8-A48E-CCB1E9EB7CEA}" dt="2019-04-10T11:50:21.215" v="693" actId="14100"/>
          <ac:spMkLst>
            <pc:docMk/>
            <pc:sldMk cId="0" sldId="27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04E4F-2C85-468C-9F56-B87B4C9F3A6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C38E2BC-4679-496C-BBF7-D939148A493C}">
      <dgm:prSet phldrT="[Tekst]"/>
      <dgm:spPr/>
      <dgm:t>
        <a:bodyPr/>
        <a:lstStyle/>
        <a:p>
          <a:r>
            <a:rPr lang="pl-PL" dirty="0" err="1"/>
            <a:t>Class</a:t>
          </a:r>
          <a:r>
            <a:rPr lang="pl-PL" dirty="0"/>
            <a:t> dog</a:t>
          </a:r>
        </a:p>
      </dgm:t>
    </dgm:pt>
    <dgm:pt modelId="{3C6B942B-5DD8-467F-873E-8C3C37C9FC2F}" type="parTrans" cxnId="{AEB7EA1B-1F7D-40B7-B75A-540DDA9BE281}">
      <dgm:prSet/>
      <dgm:spPr/>
      <dgm:t>
        <a:bodyPr/>
        <a:lstStyle/>
        <a:p>
          <a:endParaRPr lang="pl-PL"/>
        </a:p>
      </dgm:t>
    </dgm:pt>
    <dgm:pt modelId="{FED9A7C1-9AE5-4BEC-91CB-5FCA13864DE7}" type="sibTrans" cxnId="{AEB7EA1B-1F7D-40B7-B75A-540DDA9BE281}">
      <dgm:prSet/>
      <dgm:spPr/>
      <dgm:t>
        <a:bodyPr/>
        <a:lstStyle/>
        <a:p>
          <a:endParaRPr lang="pl-PL"/>
        </a:p>
      </dgm:t>
    </dgm:pt>
    <dgm:pt modelId="{0DD73E6E-B203-4F84-87AD-AF9C4E40443C}">
      <dgm:prSet phldrT="[Tekst]"/>
      <dgm:spPr/>
      <dgm:t>
        <a:bodyPr/>
        <a:lstStyle/>
        <a:p>
          <a:r>
            <a:rPr lang="pl-PL" dirty="0"/>
            <a:t>Labrador 15          </a:t>
          </a:r>
          <a:r>
            <a:rPr lang="pl-PL" dirty="0" err="1"/>
            <a:t>yellow</a:t>
          </a:r>
          <a:endParaRPr lang="pl-PL" dirty="0"/>
        </a:p>
      </dgm:t>
    </dgm:pt>
    <dgm:pt modelId="{811173EB-F8E0-46F0-882B-C3B319E1B0DC}" type="parTrans" cxnId="{AC7371D7-3C1D-438B-8990-175EEC7BE6BC}">
      <dgm:prSet/>
      <dgm:spPr/>
      <dgm:t>
        <a:bodyPr/>
        <a:lstStyle/>
        <a:p>
          <a:endParaRPr lang="pl-PL"/>
        </a:p>
      </dgm:t>
    </dgm:pt>
    <dgm:pt modelId="{4CB38E29-282B-436F-B231-B711F19AC1EB}" type="sibTrans" cxnId="{AC7371D7-3C1D-438B-8990-175EEC7BE6BC}">
      <dgm:prSet/>
      <dgm:spPr/>
      <dgm:t>
        <a:bodyPr/>
        <a:lstStyle/>
        <a:p>
          <a:endParaRPr lang="pl-PL"/>
        </a:p>
      </dgm:t>
    </dgm:pt>
    <dgm:pt modelId="{E9488CE4-92B6-4EF4-B4C8-1A317111251E}">
      <dgm:prSet phldrT="[Tekst]"/>
      <dgm:spPr/>
      <dgm:t>
        <a:bodyPr/>
        <a:lstStyle/>
        <a:p>
          <a:r>
            <a:rPr lang="pl-PL" dirty="0"/>
            <a:t>Husky           9              </a:t>
          </a:r>
          <a:r>
            <a:rPr lang="pl-PL" dirty="0" err="1"/>
            <a:t>white-black</a:t>
          </a:r>
          <a:r>
            <a:rPr lang="pl-PL" dirty="0"/>
            <a:t>         </a:t>
          </a:r>
        </a:p>
      </dgm:t>
    </dgm:pt>
    <dgm:pt modelId="{A8FCFD07-875B-4DA5-B1A2-E630860DB894}" type="parTrans" cxnId="{A05BAF59-11F7-496B-8264-C6FC8C72704F}">
      <dgm:prSet/>
      <dgm:spPr/>
    </dgm:pt>
    <dgm:pt modelId="{87B12124-0708-450F-BD63-41F343AFF7C8}" type="sibTrans" cxnId="{A05BAF59-11F7-496B-8264-C6FC8C72704F}">
      <dgm:prSet/>
      <dgm:spPr/>
    </dgm:pt>
    <dgm:pt modelId="{FA5A4854-82DA-4FB0-991E-7BAAF20FDCD8}">
      <dgm:prSet phldrT="[Tekst]"/>
      <dgm:spPr/>
      <dgm:t>
        <a:bodyPr/>
        <a:lstStyle/>
        <a:p>
          <a:r>
            <a:rPr lang="pl-PL" dirty="0" err="1"/>
            <a:t>Pug</a:t>
          </a:r>
          <a:r>
            <a:rPr lang="pl-PL" dirty="0"/>
            <a:t>             4               </a:t>
          </a:r>
          <a:r>
            <a:rPr lang="pl-PL" dirty="0" err="1"/>
            <a:t>black</a:t>
          </a:r>
          <a:endParaRPr lang="pl-PL" dirty="0"/>
        </a:p>
      </dgm:t>
    </dgm:pt>
    <dgm:pt modelId="{7EFC0F5C-B408-4AD7-9B52-CBE513DCB334}" type="parTrans" cxnId="{88F5B6D1-9C7D-4294-97CF-D7F4559DF5B9}">
      <dgm:prSet/>
      <dgm:spPr/>
    </dgm:pt>
    <dgm:pt modelId="{C1F78536-6C68-466B-8AFE-6773ABD29DEF}" type="sibTrans" cxnId="{88F5B6D1-9C7D-4294-97CF-D7F4559DF5B9}">
      <dgm:prSet/>
      <dgm:spPr/>
    </dgm:pt>
    <dgm:pt modelId="{31EC7723-D1F9-4A21-A933-84C72C3E016A}" type="pres">
      <dgm:prSet presAssocID="{11004E4F-2C85-468C-9F56-B87B4C9F3A6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F64DFBF3-9B96-4516-88E0-B77769ABC03A}" type="pres">
      <dgm:prSet presAssocID="{1C38E2BC-4679-496C-BBF7-D939148A493C}" presName="roof" presStyleLbl="dkBgShp" presStyleIdx="0" presStyleCnt="2"/>
      <dgm:spPr/>
      <dgm:t>
        <a:bodyPr/>
        <a:lstStyle/>
        <a:p>
          <a:endParaRPr lang="pl-PL"/>
        </a:p>
      </dgm:t>
    </dgm:pt>
    <dgm:pt modelId="{A185FD19-3E80-4549-A7F2-8652A0A9C32C}" type="pres">
      <dgm:prSet presAssocID="{1C38E2BC-4679-496C-BBF7-D939148A493C}" presName="pillars" presStyleCnt="0"/>
      <dgm:spPr/>
    </dgm:pt>
    <dgm:pt modelId="{AEC5DB91-DD6F-4057-A10F-712948540143}" type="pres">
      <dgm:prSet presAssocID="{1C38E2BC-4679-496C-BBF7-D939148A493C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59A8661-F467-4B0A-88CD-5A4D776319CC}" type="pres">
      <dgm:prSet presAssocID="{FA5A4854-82DA-4FB0-991E-7BAAF20FDCD8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4445CE6-506B-443D-9476-F0448AF1B809}" type="pres">
      <dgm:prSet presAssocID="{E9488CE4-92B6-4EF4-B4C8-1A317111251E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5FF6241-40B4-4BD7-AB38-8277406B77B6}" type="pres">
      <dgm:prSet presAssocID="{1C38E2BC-4679-496C-BBF7-D939148A493C}" presName="base" presStyleLbl="dkBgShp" presStyleIdx="1" presStyleCnt="2"/>
      <dgm:spPr/>
    </dgm:pt>
  </dgm:ptLst>
  <dgm:cxnLst>
    <dgm:cxn modelId="{AC7371D7-3C1D-438B-8990-175EEC7BE6BC}" srcId="{1C38E2BC-4679-496C-BBF7-D939148A493C}" destId="{0DD73E6E-B203-4F84-87AD-AF9C4E40443C}" srcOrd="0" destOrd="0" parTransId="{811173EB-F8E0-46F0-882B-C3B319E1B0DC}" sibTransId="{4CB38E29-282B-436F-B231-B711F19AC1EB}"/>
    <dgm:cxn modelId="{A05BAF59-11F7-496B-8264-C6FC8C72704F}" srcId="{1C38E2BC-4679-496C-BBF7-D939148A493C}" destId="{E9488CE4-92B6-4EF4-B4C8-1A317111251E}" srcOrd="2" destOrd="0" parTransId="{A8FCFD07-875B-4DA5-B1A2-E630860DB894}" sibTransId="{87B12124-0708-450F-BD63-41F343AFF7C8}"/>
    <dgm:cxn modelId="{88F5B6D1-9C7D-4294-97CF-D7F4559DF5B9}" srcId="{1C38E2BC-4679-496C-BBF7-D939148A493C}" destId="{FA5A4854-82DA-4FB0-991E-7BAAF20FDCD8}" srcOrd="1" destOrd="0" parTransId="{7EFC0F5C-B408-4AD7-9B52-CBE513DCB334}" sibTransId="{C1F78536-6C68-466B-8AFE-6773ABD29DEF}"/>
    <dgm:cxn modelId="{354FD272-9BD8-4033-BCE5-1006D52F6AF5}" type="presOf" srcId="{0DD73E6E-B203-4F84-87AD-AF9C4E40443C}" destId="{AEC5DB91-DD6F-4057-A10F-712948540143}" srcOrd="0" destOrd="0" presId="urn:microsoft.com/office/officeart/2005/8/layout/hList3"/>
    <dgm:cxn modelId="{AEB7EA1B-1F7D-40B7-B75A-540DDA9BE281}" srcId="{11004E4F-2C85-468C-9F56-B87B4C9F3A66}" destId="{1C38E2BC-4679-496C-BBF7-D939148A493C}" srcOrd="0" destOrd="0" parTransId="{3C6B942B-5DD8-467F-873E-8C3C37C9FC2F}" sibTransId="{FED9A7C1-9AE5-4BEC-91CB-5FCA13864DE7}"/>
    <dgm:cxn modelId="{5DC2546D-02CC-4777-890D-75A485F181A7}" type="presOf" srcId="{11004E4F-2C85-468C-9F56-B87B4C9F3A66}" destId="{31EC7723-D1F9-4A21-A933-84C72C3E016A}" srcOrd="0" destOrd="0" presId="urn:microsoft.com/office/officeart/2005/8/layout/hList3"/>
    <dgm:cxn modelId="{5C97E6DF-BB21-4EC2-BD64-EF09A6264D25}" type="presOf" srcId="{FA5A4854-82DA-4FB0-991E-7BAAF20FDCD8}" destId="{559A8661-F467-4B0A-88CD-5A4D776319CC}" srcOrd="0" destOrd="0" presId="urn:microsoft.com/office/officeart/2005/8/layout/hList3"/>
    <dgm:cxn modelId="{7FAB8ACC-4F27-46F4-8248-CEAFAD9C270D}" type="presOf" srcId="{1C38E2BC-4679-496C-BBF7-D939148A493C}" destId="{F64DFBF3-9B96-4516-88E0-B77769ABC03A}" srcOrd="0" destOrd="0" presId="urn:microsoft.com/office/officeart/2005/8/layout/hList3"/>
    <dgm:cxn modelId="{523E4B6A-0DAC-464E-9858-98FFD278B8F0}" type="presOf" srcId="{E9488CE4-92B6-4EF4-B4C8-1A317111251E}" destId="{54445CE6-506B-443D-9476-F0448AF1B809}" srcOrd="0" destOrd="0" presId="urn:microsoft.com/office/officeart/2005/8/layout/hList3"/>
    <dgm:cxn modelId="{7DE5AF3E-7618-4A68-9F22-7AF6A8E31D75}" type="presParOf" srcId="{31EC7723-D1F9-4A21-A933-84C72C3E016A}" destId="{F64DFBF3-9B96-4516-88E0-B77769ABC03A}" srcOrd="0" destOrd="0" presId="urn:microsoft.com/office/officeart/2005/8/layout/hList3"/>
    <dgm:cxn modelId="{A778996D-774A-40AD-A8AE-E74E3BAA1CDF}" type="presParOf" srcId="{31EC7723-D1F9-4A21-A933-84C72C3E016A}" destId="{A185FD19-3E80-4549-A7F2-8652A0A9C32C}" srcOrd="1" destOrd="0" presId="urn:microsoft.com/office/officeart/2005/8/layout/hList3"/>
    <dgm:cxn modelId="{8A0858F3-F323-4A3C-AA93-B934B12CD979}" type="presParOf" srcId="{A185FD19-3E80-4549-A7F2-8652A0A9C32C}" destId="{AEC5DB91-DD6F-4057-A10F-712948540143}" srcOrd="0" destOrd="0" presId="urn:microsoft.com/office/officeart/2005/8/layout/hList3"/>
    <dgm:cxn modelId="{CFD9F2A3-D7B1-4E30-BC34-F01A2A43DBBB}" type="presParOf" srcId="{A185FD19-3E80-4549-A7F2-8652A0A9C32C}" destId="{559A8661-F467-4B0A-88CD-5A4D776319CC}" srcOrd="1" destOrd="0" presId="urn:microsoft.com/office/officeart/2005/8/layout/hList3"/>
    <dgm:cxn modelId="{D5C54870-3CBD-4B71-A5FA-1DDB242071D2}" type="presParOf" srcId="{A185FD19-3E80-4549-A7F2-8652A0A9C32C}" destId="{54445CE6-506B-443D-9476-F0448AF1B809}" srcOrd="2" destOrd="0" presId="urn:microsoft.com/office/officeart/2005/8/layout/hList3"/>
    <dgm:cxn modelId="{A35C2636-D0EF-4927-A899-9EF1A90A55A3}" type="presParOf" srcId="{31EC7723-D1F9-4A21-A933-84C72C3E016A}" destId="{15FF6241-40B4-4BD7-AB38-8277406B77B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4DFBF3-9B96-4516-88E0-B77769ABC03A}">
      <dsp:nvSpPr>
        <dsp:cNvPr id="0" name=""/>
        <dsp:cNvSpPr/>
      </dsp:nvSpPr>
      <dsp:spPr>
        <a:xfrm>
          <a:off x="0" y="0"/>
          <a:ext cx="8229600" cy="101822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700" kern="1200" dirty="0" err="1"/>
            <a:t>Class</a:t>
          </a:r>
          <a:r>
            <a:rPr lang="pl-PL" sz="4700" kern="1200" dirty="0"/>
            <a:t> dog</a:t>
          </a:r>
        </a:p>
      </dsp:txBody>
      <dsp:txXfrm>
        <a:off x="0" y="0"/>
        <a:ext cx="8229600" cy="1018222"/>
      </dsp:txXfrm>
    </dsp:sp>
    <dsp:sp modelId="{AEC5DB91-DD6F-4057-A10F-712948540143}">
      <dsp:nvSpPr>
        <dsp:cNvPr id="0" name=""/>
        <dsp:cNvSpPr/>
      </dsp:nvSpPr>
      <dsp:spPr>
        <a:xfrm>
          <a:off x="4018" y="1018222"/>
          <a:ext cx="2740521" cy="2138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000" kern="1200" dirty="0"/>
            <a:t>Labrador 15          </a:t>
          </a:r>
          <a:r>
            <a:rPr lang="pl-PL" sz="4000" kern="1200" dirty="0" err="1"/>
            <a:t>yellow</a:t>
          </a:r>
          <a:endParaRPr lang="pl-PL" sz="4000" kern="1200" dirty="0"/>
        </a:p>
      </dsp:txBody>
      <dsp:txXfrm>
        <a:off x="4018" y="1018222"/>
        <a:ext cx="2740521" cy="2138267"/>
      </dsp:txXfrm>
    </dsp:sp>
    <dsp:sp modelId="{559A8661-F467-4B0A-88CD-5A4D776319CC}">
      <dsp:nvSpPr>
        <dsp:cNvPr id="0" name=""/>
        <dsp:cNvSpPr/>
      </dsp:nvSpPr>
      <dsp:spPr>
        <a:xfrm>
          <a:off x="2744539" y="1018222"/>
          <a:ext cx="2740521" cy="2138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000" kern="1200" dirty="0" err="1"/>
            <a:t>Pug</a:t>
          </a:r>
          <a:r>
            <a:rPr lang="pl-PL" sz="4000" kern="1200" dirty="0"/>
            <a:t>             4               </a:t>
          </a:r>
          <a:r>
            <a:rPr lang="pl-PL" sz="4000" kern="1200" dirty="0" err="1"/>
            <a:t>black</a:t>
          </a:r>
          <a:endParaRPr lang="pl-PL" sz="4000" kern="1200" dirty="0"/>
        </a:p>
      </dsp:txBody>
      <dsp:txXfrm>
        <a:off x="2744539" y="1018222"/>
        <a:ext cx="2740521" cy="2138267"/>
      </dsp:txXfrm>
    </dsp:sp>
    <dsp:sp modelId="{54445CE6-506B-443D-9476-F0448AF1B809}">
      <dsp:nvSpPr>
        <dsp:cNvPr id="0" name=""/>
        <dsp:cNvSpPr/>
      </dsp:nvSpPr>
      <dsp:spPr>
        <a:xfrm>
          <a:off x="5485060" y="1018222"/>
          <a:ext cx="2740521" cy="2138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000" kern="1200" dirty="0"/>
            <a:t>Husky           9              </a:t>
          </a:r>
          <a:r>
            <a:rPr lang="pl-PL" sz="4000" kern="1200" dirty="0" err="1"/>
            <a:t>white-black</a:t>
          </a:r>
          <a:r>
            <a:rPr lang="pl-PL" sz="4000" kern="1200" dirty="0"/>
            <a:t>         </a:t>
          </a:r>
        </a:p>
      </dsp:txBody>
      <dsp:txXfrm>
        <a:off x="5485060" y="1018222"/>
        <a:ext cx="2740521" cy="2138267"/>
      </dsp:txXfrm>
    </dsp:sp>
    <dsp:sp modelId="{15FF6241-40B4-4BD7-AB38-8277406B77B6}">
      <dsp:nvSpPr>
        <dsp:cNvPr id="0" name=""/>
        <dsp:cNvSpPr/>
      </dsp:nvSpPr>
      <dsp:spPr>
        <a:xfrm>
          <a:off x="0" y="3156489"/>
          <a:ext cx="8229600" cy="23758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14.04.2019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1059582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6"/>
                </a:solidFill>
              </a:rPr>
              <a:t>C# </a:t>
            </a:r>
            <a:r>
              <a:rPr lang="en-US" sz="4000" dirty="0" err="1">
                <a:solidFill>
                  <a:schemeClr val="accent6"/>
                </a:solidFill>
              </a:rPr>
              <a:t>od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pl-PL" sz="4000" dirty="0">
                <a:solidFill>
                  <a:schemeClr val="accent6"/>
                </a:solidFill>
              </a:rPr>
              <a:t>podstaw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43608" y="1347614"/>
            <a:ext cx="8100392" cy="33944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endParaRPr lang="pl-PL" sz="2600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pl-PL" sz="2600" dirty="0">
                <a:solidFill>
                  <a:schemeClr val="accent6"/>
                </a:solidFill>
              </a:rPr>
              <a:t>Warsztaty nr. 2 – Wstęp do programowania obiektowego</a:t>
            </a:r>
            <a:endParaRPr lang="en-US" sz="2400" dirty="0">
              <a:solidFill>
                <a:schemeClr val="accent6"/>
              </a:solidFill>
            </a:endParaRPr>
          </a:p>
          <a:p>
            <a:pPr>
              <a:buNone/>
            </a:pPr>
            <a:endParaRPr lang="pl-PL" sz="1600" dirty="0"/>
          </a:p>
          <a:p>
            <a:pPr>
              <a:buNone/>
            </a:pPr>
            <a:endParaRPr lang="pl-PL" sz="1600" dirty="0"/>
          </a:p>
          <a:p>
            <a:pPr>
              <a:buNone/>
            </a:pPr>
            <a:endParaRPr lang="pl-PL" sz="1600" dirty="0"/>
          </a:p>
          <a:p>
            <a:pPr>
              <a:buNone/>
            </a:pPr>
            <a:endParaRPr lang="pl-PL" sz="1600" dirty="0"/>
          </a:p>
          <a:p>
            <a:pPr>
              <a:buNone/>
            </a:pPr>
            <a:endParaRPr lang="pl-PL" sz="1600" dirty="0"/>
          </a:p>
          <a:p>
            <a:pPr>
              <a:buNone/>
            </a:pPr>
            <a:endParaRPr lang="pl-PL" sz="1600" dirty="0"/>
          </a:p>
          <a:p>
            <a:pPr>
              <a:buNone/>
            </a:pPr>
            <a:endParaRPr lang="pl-PL" sz="1600" dirty="0"/>
          </a:p>
          <a:p>
            <a:pPr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Konrad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Śledziewski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Szymon H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alicki</a:t>
            </a:r>
            <a:endParaRPr lang="pl-PL" sz="1600" dirty="0" err="1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Klasa, a obiekt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klasie nie tylko określamy atrybuty ale też zachowania (metody)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907704" y="2571750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Class</a:t>
            </a:r>
            <a:r>
              <a:rPr lang="pl-PL" dirty="0"/>
              <a:t> dog</a:t>
            </a:r>
          </a:p>
        </p:txBody>
      </p:sp>
      <p:cxnSp>
        <p:nvCxnSpPr>
          <p:cNvPr id="7" name="Łącznik prosty ze strzałką 6"/>
          <p:cNvCxnSpPr>
            <a:stCxn id="5" idx="3"/>
          </p:cNvCxnSpPr>
          <p:nvPr/>
        </p:nvCxnSpPr>
        <p:spPr>
          <a:xfrm>
            <a:off x="2987824" y="2751770"/>
            <a:ext cx="837888" cy="43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szymo\Desktop\giphy (1)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715766"/>
            <a:ext cx="1627742" cy="1953593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3851920" y="24277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Nasz obiekt</a:t>
            </a:r>
          </a:p>
        </p:txBody>
      </p:sp>
      <p:sp>
        <p:nvSpPr>
          <p:cNvPr id="11" name="Prostokąt zaokrąglony 10"/>
          <p:cNvSpPr/>
          <p:nvPr/>
        </p:nvSpPr>
        <p:spPr>
          <a:xfrm>
            <a:off x="6012160" y="2283718"/>
            <a:ext cx="1728192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Bark</a:t>
            </a:r>
          </a:p>
        </p:txBody>
      </p:sp>
      <p:sp>
        <p:nvSpPr>
          <p:cNvPr id="12" name="Prostokąt zaokrąglony 11"/>
          <p:cNvSpPr/>
          <p:nvPr/>
        </p:nvSpPr>
        <p:spPr>
          <a:xfrm>
            <a:off x="6084168" y="4299942"/>
            <a:ext cx="1800200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Run</a:t>
            </a:r>
          </a:p>
        </p:txBody>
      </p:sp>
      <p:sp>
        <p:nvSpPr>
          <p:cNvPr id="13" name="Prostokąt zaokrąglony 12"/>
          <p:cNvSpPr/>
          <p:nvPr/>
        </p:nvSpPr>
        <p:spPr>
          <a:xfrm>
            <a:off x="1259632" y="4083918"/>
            <a:ext cx="1512168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Sleep</a:t>
            </a:r>
            <a:endParaRPr lang="pl-PL" dirty="0"/>
          </a:p>
        </p:txBody>
      </p:sp>
      <p:sp>
        <p:nvSpPr>
          <p:cNvPr id="14" name="Prostokąt zaokrąglony 13"/>
          <p:cNvSpPr/>
          <p:nvPr/>
        </p:nvSpPr>
        <p:spPr>
          <a:xfrm>
            <a:off x="6948264" y="3219822"/>
            <a:ext cx="1584176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Eat</a:t>
            </a:r>
            <a:endParaRPr lang="pl-PL" dirty="0"/>
          </a:p>
        </p:txBody>
      </p:sp>
      <p:cxnSp>
        <p:nvCxnSpPr>
          <p:cNvPr id="16" name="Łącznik prosty ze strzałką 15"/>
          <p:cNvCxnSpPr>
            <a:stCxn id="2051" idx="1"/>
            <a:endCxn id="13" idx="0"/>
          </p:cNvCxnSpPr>
          <p:nvPr/>
        </p:nvCxnSpPr>
        <p:spPr>
          <a:xfrm flipH="1">
            <a:off x="2015716" y="3692563"/>
            <a:ext cx="1692188" cy="39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2051" idx="3"/>
            <a:endCxn id="11" idx="2"/>
          </p:cNvCxnSpPr>
          <p:nvPr/>
        </p:nvCxnSpPr>
        <p:spPr>
          <a:xfrm flipV="1">
            <a:off x="5335646" y="2715766"/>
            <a:ext cx="1540610" cy="976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2051" idx="3"/>
            <a:endCxn id="14" idx="1"/>
          </p:cNvCxnSpPr>
          <p:nvPr/>
        </p:nvCxnSpPr>
        <p:spPr>
          <a:xfrm flipV="1">
            <a:off x="5335646" y="3435846"/>
            <a:ext cx="1612618" cy="256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2051" idx="3"/>
            <a:endCxn id="12" idx="1"/>
          </p:cNvCxnSpPr>
          <p:nvPr/>
        </p:nvCxnSpPr>
        <p:spPr>
          <a:xfrm>
            <a:off x="5335646" y="3692563"/>
            <a:ext cx="748522" cy="823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1403648" y="37238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Zachowanie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7092280" y="28597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Zachowanie</a:t>
            </a:r>
          </a:p>
        </p:txBody>
      </p:sp>
      <p:sp>
        <p:nvSpPr>
          <p:cNvPr id="26" name="pole tekstowe 25"/>
          <p:cNvSpPr txBox="1"/>
          <p:nvPr/>
        </p:nvSpPr>
        <p:spPr>
          <a:xfrm>
            <a:off x="6372200" y="39399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Zachowanie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6228184" y="19236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Zachowanie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2051720" y="22117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Klasa</a:t>
            </a:r>
          </a:p>
        </p:txBody>
      </p:sp>
      <p:pic>
        <p:nvPicPr>
          <p:cNvPr id="4" name="Obraz 5" descr="Obraz zawierający pies, wewnątrz, małe, siedzi&#10;&#10;Opis wygenerowany przy bardzo wysokim poziomie pewności">
            <a:extLst>
              <a:ext uri="{FF2B5EF4-FFF2-40B4-BE49-F238E27FC236}">
                <a16:creationId xmlns:a16="http://schemas.microsoft.com/office/drawing/2014/main" xmlns="" id="{06CDA74C-9245-4874-9184-D913C6E4CE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4730" y="2712316"/>
            <a:ext cx="1891665" cy="19591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Solution</a:t>
            </a:r>
            <a:r>
              <a:rPr lang="pl-PL" sz="2400" dirty="0"/>
              <a:t> Explorer -&gt; PPM na </a:t>
            </a:r>
            <a:r>
              <a:rPr lang="pl-PL" sz="2400" dirty="0" err="1"/>
              <a:t>project</a:t>
            </a:r>
            <a:r>
              <a:rPr lang="pl-PL" sz="2400" dirty="0"/>
              <a:t> file (tam gdzie nazwa naszego programu – Nie </a:t>
            </a:r>
            <a:r>
              <a:rPr lang="pl-PL" sz="2400" dirty="0" err="1"/>
              <a:t>Solution</a:t>
            </a:r>
            <a:r>
              <a:rPr lang="pl-PL" sz="2400" dirty="0"/>
              <a:t>!) -&gt; </a:t>
            </a:r>
            <a:r>
              <a:rPr lang="pl-PL" sz="2400" dirty="0" err="1"/>
              <a:t>Add</a:t>
            </a:r>
            <a:r>
              <a:rPr lang="pl-PL" sz="2400" dirty="0"/>
              <a:t> -&gt; </a:t>
            </a:r>
            <a:r>
              <a:rPr lang="pl-PL" sz="2400" dirty="0" err="1"/>
              <a:t>Class</a:t>
            </a:r>
            <a:r>
              <a:rPr lang="pl-PL" sz="2400" dirty="0"/>
              <a:t> -&gt; nadajecie nazwę (np. </a:t>
            </a:r>
            <a:r>
              <a:rPr lang="pl-PL" sz="2400" dirty="0" err="1"/>
              <a:t>User</a:t>
            </a:r>
            <a:r>
              <a:rPr lang="pl-PL" sz="2400" dirty="0"/>
              <a:t>) i </a:t>
            </a:r>
            <a:r>
              <a:rPr lang="pl-PL" sz="2400" dirty="0" err="1"/>
              <a:t>Add</a:t>
            </a:r>
            <a:endParaRPr lang="pl-PL" sz="2400" dirty="0"/>
          </a:p>
          <a:p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7544" y="2427735"/>
            <a:ext cx="720080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1400" dirty="0" err="1">
                <a:solidFill>
                  <a:schemeClr val="accent1"/>
                </a:solidFill>
                <a:latin typeface="Consolas"/>
              </a:rPr>
              <a:t>class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>
                <a:solidFill>
                  <a:schemeClr val="accent5"/>
                </a:solidFill>
                <a:latin typeface="Consolas"/>
              </a:rPr>
              <a:t>User	       </a:t>
            </a:r>
            <a:r>
              <a:rPr lang="pl-PL" sz="1400" dirty="0">
                <a:solidFill>
                  <a:schemeClr val="accent3"/>
                </a:solidFill>
                <a:latin typeface="Consolas"/>
              </a:rPr>
              <a:t>//Nasza klasa!</a:t>
            </a:r>
          </a:p>
          <a:p>
            <a:r>
              <a:rPr lang="pl-PL" sz="1400" dirty="0">
                <a:latin typeface="Consolas" pitchFamily="49" charset="0"/>
              </a:rPr>
              <a:t>    {</a:t>
            </a:r>
          </a:p>
          <a:p>
            <a:r>
              <a:rPr lang="pl-PL" sz="1400" dirty="0">
                <a:latin typeface="Consolas" pitchFamily="49" charset="0"/>
              </a:rPr>
              <a:t>        </a:t>
            </a:r>
            <a:r>
              <a:rPr lang="pl-PL" sz="1400" dirty="0">
                <a:solidFill>
                  <a:schemeClr val="accent1"/>
                </a:solidFill>
                <a:latin typeface="Consolas" pitchFamily="49" charset="0"/>
              </a:rPr>
              <a:t>public</a:t>
            </a:r>
          </a:p>
          <a:p>
            <a:r>
              <a:rPr lang="pl-PL" sz="1400" dirty="0">
                <a:latin typeface="Consolas"/>
              </a:rPr>
              <a:t>        </a:t>
            </a:r>
            <a:r>
              <a:rPr lang="pl-PL" sz="1400" dirty="0">
                <a:solidFill>
                  <a:schemeClr val="accent1"/>
                </a:solidFill>
                <a:latin typeface="Consolas"/>
              </a:rPr>
              <a:t>string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        </a:t>
            </a:r>
            <a:r>
              <a:rPr lang="pl-PL" sz="1400" dirty="0">
                <a:solidFill>
                  <a:schemeClr val="accent1"/>
                </a:solidFill>
                <a:latin typeface="Consolas"/>
              </a:rPr>
              <a:t>string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surname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 pitchFamily="49" charset="0"/>
              </a:rPr>
              <a:t>        </a:t>
            </a:r>
            <a:r>
              <a:rPr lang="pl-PL" sz="1400" dirty="0">
                <a:solidFill>
                  <a:schemeClr val="accent1"/>
                </a:solidFill>
                <a:latin typeface="Consolas" pitchFamily="49" charset="0"/>
              </a:rPr>
              <a:t>char</a:t>
            </a:r>
            <a:r>
              <a:rPr lang="pl-PL" sz="1400" dirty="0">
                <a:latin typeface="Consolas" pitchFamily="49" charset="0"/>
              </a:rPr>
              <a:t> </a:t>
            </a:r>
            <a:r>
              <a:rPr lang="pl-PL" sz="1400" dirty="0" err="1">
                <a:latin typeface="Consolas" pitchFamily="49" charset="0"/>
              </a:rPr>
              <a:t>gender</a:t>
            </a:r>
            <a:r>
              <a:rPr lang="pl-PL" sz="1400" dirty="0">
                <a:latin typeface="Consolas" pitchFamily="49" charset="0"/>
              </a:rPr>
              <a:t>;     </a:t>
            </a:r>
            <a:r>
              <a:rPr lang="pl-PL" sz="1400" dirty="0">
                <a:solidFill>
                  <a:schemeClr val="accent3"/>
                </a:solidFill>
                <a:latin typeface="Consolas" pitchFamily="49" charset="0"/>
              </a:rPr>
              <a:t>//będziemy oznaczać m || w</a:t>
            </a:r>
          </a:p>
          <a:p>
            <a:r>
              <a:rPr lang="pl-PL" sz="1400" dirty="0">
                <a:latin typeface="Consolas" pitchFamily="49" charset="0"/>
              </a:rPr>
              <a:t>        </a:t>
            </a:r>
            <a:r>
              <a:rPr lang="pl-PL" sz="1400" dirty="0" err="1">
                <a:solidFill>
                  <a:schemeClr val="accent1"/>
                </a:solidFill>
                <a:latin typeface="Consolas" pitchFamily="49" charset="0"/>
              </a:rPr>
              <a:t>int</a:t>
            </a:r>
            <a:r>
              <a:rPr lang="pl-PL" sz="1400" dirty="0">
                <a:latin typeface="Consolas" pitchFamily="49" charset="0"/>
              </a:rPr>
              <a:t> </a:t>
            </a:r>
            <a:r>
              <a:rPr lang="pl-PL" sz="1400" dirty="0" err="1">
                <a:latin typeface="Consolas" pitchFamily="49" charset="0"/>
              </a:rPr>
              <a:t>age</a:t>
            </a:r>
            <a:r>
              <a:rPr lang="pl-PL" sz="1400" dirty="0">
                <a:latin typeface="Consolas" pitchFamily="49" charset="0"/>
              </a:rPr>
              <a:t>;</a:t>
            </a:r>
            <a:r>
              <a:rPr lang="pl-PL" sz="1400" dirty="0">
                <a:solidFill>
                  <a:schemeClr val="accent3"/>
                </a:solidFill>
                <a:latin typeface="Consolas" pitchFamily="49" charset="0"/>
              </a:rPr>
              <a:t> </a:t>
            </a:r>
            <a:endParaRPr lang="pl-PL" sz="1400" dirty="0">
              <a:latin typeface="Consolas" pitchFamily="49" charset="0"/>
            </a:endParaRPr>
          </a:p>
          <a:p>
            <a:r>
              <a:rPr lang="pl-PL" sz="1400" dirty="0">
                <a:latin typeface="Consolas"/>
              </a:rPr>
              <a:t>        </a:t>
            </a:r>
            <a:r>
              <a:rPr lang="pl-PL" sz="1400" dirty="0">
                <a:solidFill>
                  <a:schemeClr val="accent1"/>
                </a:solidFill>
                <a:latin typeface="Consolas"/>
              </a:rPr>
              <a:t>string</a:t>
            </a:r>
            <a:r>
              <a:rPr lang="pl-PL" sz="1400" dirty="0">
                <a:latin typeface="Consolas"/>
              </a:rPr>
              <a:t> status;   </a:t>
            </a:r>
            <a:r>
              <a:rPr lang="pl-PL" sz="1400" dirty="0">
                <a:solidFill>
                  <a:schemeClr val="accent3"/>
                </a:solidFill>
                <a:latin typeface="Consolas"/>
              </a:rPr>
              <a:t>//student, pracujący, bezrobotny</a:t>
            </a:r>
          </a:p>
          <a:p>
            <a:r>
              <a:rPr lang="pl-PL" sz="1400" dirty="0">
                <a:latin typeface="Consolas"/>
              </a:rPr>
              <a:t>   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>
                <a:latin typeface="Consolas" pitchFamily="49" charset="0"/>
              </a:rPr>
              <a:t>Teraz tworzymy obiekt naszej klasy</a:t>
            </a:r>
          </a:p>
          <a:p>
            <a:pPr>
              <a:buNone/>
            </a:pPr>
            <a:r>
              <a:rPr lang="pl-PL" sz="1800" dirty="0" err="1">
                <a:solidFill>
                  <a:schemeClr val="accent1"/>
                </a:solidFill>
                <a:latin typeface="Consolas" pitchFamily="49" charset="0"/>
              </a:rPr>
              <a:t>static</a:t>
            </a:r>
            <a:r>
              <a:rPr lang="pl-PL" sz="1800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pl-PL" sz="1800" dirty="0" err="1">
                <a:solidFill>
                  <a:schemeClr val="accent1"/>
                </a:solidFill>
                <a:latin typeface="Consolas" pitchFamily="49" charset="0"/>
              </a:rPr>
              <a:t>void</a:t>
            </a:r>
            <a:r>
              <a:rPr lang="pl-PL" sz="1800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pl-PL" sz="1800" dirty="0" err="1">
                <a:latin typeface="Consolas" pitchFamily="49" charset="0"/>
              </a:rPr>
              <a:t>Main</a:t>
            </a:r>
            <a:r>
              <a:rPr lang="pl-PL" sz="1800" dirty="0">
                <a:latin typeface="Consolas" pitchFamily="49" charset="0"/>
              </a:rPr>
              <a:t>(</a:t>
            </a:r>
            <a:r>
              <a:rPr lang="pl-PL" sz="1800" dirty="0" err="1">
                <a:solidFill>
                  <a:schemeClr val="accent1"/>
                </a:solidFill>
                <a:latin typeface="Consolas" pitchFamily="49" charset="0"/>
              </a:rPr>
              <a:t>string</a:t>
            </a:r>
            <a:r>
              <a:rPr lang="pl-PL" sz="1800" dirty="0">
                <a:latin typeface="Consolas" pitchFamily="49" charset="0"/>
              </a:rPr>
              <a:t>[] </a:t>
            </a:r>
            <a:r>
              <a:rPr lang="pl-PL" sz="1800" dirty="0" err="1">
                <a:latin typeface="Consolas" pitchFamily="49" charset="0"/>
              </a:rPr>
              <a:t>args</a:t>
            </a:r>
            <a:r>
              <a:rPr lang="pl-PL" sz="1800" dirty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{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    </a:t>
            </a:r>
            <a:r>
              <a:rPr lang="pl-PL" sz="1800" dirty="0" err="1">
                <a:solidFill>
                  <a:schemeClr val="accent5"/>
                </a:solidFill>
                <a:latin typeface="Consolas" pitchFamily="49" charset="0"/>
              </a:rPr>
              <a:t>User</a:t>
            </a:r>
            <a:r>
              <a:rPr lang="pl-PL" sz="1800" dirty="0">
                <a:latin typeface="Consolas" pitchFamily="49" charset="0"/>
              </a:rPr>
              <a:t> user1 = </a:t>
            </a:r>
            <a:r>
              <a:rPr lang="pl-PL" sz="1800" dirty="0" err="1">
                <a:solidFill>
                  <a:schemeClr val="accent1"/>
                </a:solidFill>
                <a:latin typeface="Consolas" pitchFamily="49" charset="0"/>
              </a:rPr>
              <a:t>new</a:t>
            </a:r>
            <a:r>
              <a:rPr lang="pl-PL" sz="1800" dirty="0">
                <a:latin typeface="Consolas" pitchFamily="49" charset="0"/>
              </a:rPr>
              <a:t> </a:t>
            </a:r>
            <a:r>
              <a:rPr lang="pl-PL" sz="1800" dirty="0" err="1">
                <a:solidFill>
                  <a:schemeClr val="accent5"/>
                </a:solidFill>
                <a:latin typeface="Consolas" pitchFamily="49" charset="0"/>
              </a:rPr>
              <a:t>User</a:t>
            </a:r>
            <a:r>
              <a:rPr lang="pl-PL" sz="1800" dirty="0">
                <a:latin typeface="Consolas" pitchFamily="49" charset="0"/>
              </a:rPr>
              <a:t>();	   </a:t>
            </a:r>
            <a:r>
              <a:rPr lang="pl-PL" sz="1800" dirty="0">
                <a:solidFill>
                  <a:schemeClr val="accent3"/>
                </a:solidFill>
                <a:latin typeface="Consolas" pitchFamily="49" charset="0"/>
              </a:rPr>
              <a:t>//Nasz obiekt!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solidFill>
                  <a:schemeClr val="accent5"/>
                </a:solidFill>
                <a:latin typeface="Consolas" pitchFamily="49" charset="0"/>
              </a:rPr>
              <a:t>Console</a:t>
            </a:r>
            <a:r>
              <a:rPr lang="en-US" sz="1800" dirty="0" err="1">
                <a:latin typeface="Consolas" pitchFamily="49" charset="0"/>
              </a:rPr>
              <a:t>.WriteLine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itchFamily="49" charset="0"/>
              </a:rPr>
              <a:t>"Please enter your name"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    user1.name = </a:t>
            </a:r>
            <a:r>
              <a:rPr lang="pl-PL" sz="1800" dirty="0" err="1">
                <a:latin typeface="Consolas" pitchFamily="49" charset="0"/>
              </a:rPr>
              <a:t>Console.ReadLine</a:t>
            </a:r>
            <a:r>
              <a:rPr lang="pl-PL" sz="1800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    </a:t>
            </a:r>
            <a:r>
              <a:rPr lang="pl-PL" sz="1800" dirty="0" err="1">
                <a:solidFill>
                  <a:schemeClr val="accent5"/>
                </a:solidFill>
                <a:latin typeface="Consolas" pitchFamily="49" charset="0"/>
              </a:rPr>
              <a:t>Console</a:t>
            </a:r>
            <a:r>
              <a:rPr lang="pl-PL" sz="1800" dirty="0" err="1">
                <a:latin typeface="Consolas" pitchFamily="49" charset="0"/>
              </a:rPr>
              <a:t>.WriteLine</a:t>
            </a:r>
            <a:r>
              <a:rPr lang="pl-PL" sz="1800" dirty="0">
                <a:latin typeface="Consolas" pitchFamily="49" charset="0"/>
              </a:rPr>
              <a:t>(</a:t>
            </a:r>
            <a:r>
              <a:rPr lang="pl-PL" sz="1800" dirty="0">
                <a:solidFill>
                  <a:schemeClr val="accent6"/>
                </a:solidFill>
                <a:latin typeface="Consolas" pitchFamily="49" charset="0"/>
              </a:rPr>
              <a:t>"</a:t>
            </a:r>
            <a:r>
              <a:rPr lang="pl-PL" sz="1800" dirty="0" err="1">
                <a:solidFill>
                  <a:schemeClr val="accent6"/>
                </a:solidFill>
                <a:latin typeface="Consolas" pitchFamily="49" charset="0"/>
              </a:rPr>
              <a:t>Welcome</a:t>
            </a:r>
            <a:r>
              <a:rPr lang="pl-PL" sz="1800" dirty="0">
                <a:solidFill>
                  <a:schemeClr val="accent6"/>
                </a:solidFill>
                <a:latin typeface="Consolas" pitchFamily="49" charset="0"/>
              </a:rPr>
              <a:t> {0}!"</a:t>
            </a:r>
            <a:r>
              <a:rPr lang="pl-PL" sz="1800" dirty="0">
                <a:latin typeface="Consolas" pitchFamily="49" charset="0"/>
              </a:rPr>
              <a:t>, user1.name);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    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Modyfikatory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private</a:t>
            </a:r>
            <a:r>
              <a:rPr lang="pl-PL" dirty="0"/>
              <a:t> – dostępny tylko dla mnie (dla tego co zawiera)</a:t>
            </a:r>
          </a:p>
          <a:p>
            <a:r>
              <a:rPr lang="pl-PL" dirty="0"/>
              <a:t>public – dostępny dla wszystkich </a:t>
            </a:r>
          </a:p>
          <a:p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– dostępna poza danym projektem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200151"/>
            <a:ext cx="8219256" cy="3394472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public </a:t>
            </a:r>
            <a:r>
              <a:rPr lang="pl-PL" altLang="pl-PL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class</a:t>
            </a: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 Dog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		public </a:t>
            </a:r>
            <a:r>
              <a:rPr lang="pl-PL" altLang="pl-PL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ageOfDog</a:t>
            </a: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pl-PL" altLang="pl-PL" sz="2800" dirty="0"/>
              <a:t> </a:t>
            </a:r>
            <a:endParaRPr lang="pl-PL" altLang="pl-PL" sz="2800" dirty="0">
              <a:latin typeface="Arial" panose="020B0604020202020204" pitchFamily="34" charset="0"/>
            </a:endParaRP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Pole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467544" y="1203598"/>
            <a:ext cx="83529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public </a:t>
            </a:r>
            <a:r>
              <a:rPr lang="pl-PL" altLang="pl-PL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class</a:t>
            </a: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 Dog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	public </a:t>
            </a:r>
            <a:r>
              <a:rPr lang="pl-PL" altLang="pl-PL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ageOfDog</a:t>
            </a: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pl-PL" altLang="pl-PL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private</a:t>
            </a: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dogNumber</a:t>
            </a: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pl-PL" altLang="pl-PL" sz="2800" dirty="0"/>
              <a:t> </a:t>
            </a:r>
            <a:endParaRPr lang="pl-PL" altLang="pl-PL" sz="2800" dirty="0">
              <a:latin typeface="Arial" panose="020B0604020202020204" pitchFamily="34" charset="0"/>
            </a:endParaRP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>
                <a:latin typeface="Consolas" pitchFamily="49" charset="0"/>
              </a:rPr>
              <a:t>public </a:t>
            </a:r>
            <a:r>
              <a:rPr lang="pl-PL" sz="2000" dirty="0" err="1">
                <a:latin typeface="Consolas" pitchFamily="49" charset="0"/>
              </a:rPr>
              <a:t>void</a:t>
            </a:r>
            <a:r>
              <a:rPr lang="pl-PL" sz="2000" dirty="0">
                <a:latin typeface="Consolas" pitchFamily="49" charset="0"/>
              </a:rPr>
              <a:t> </a:t>
            </a:r>
            <a:r>
              <a:rPr lang="pl-PL" sz="2000" dirty="0" err="1">
                <a:latin typeface="Consolas" pitchFamily="49" charset="0"/>
              </a:rPr>
              <a:t>getName</a:t>
            </a:r>
            <a:r>
              <a:rPr lang="pl-PL" sz="2000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</a:rPr>
              <a:t>            </a:t>
            </a:r>
            <a:r>
              <a:rPr lang="en-US" sz="2000" dirty="0" err="1">
                <a:latin typeface="Consolas" pitchFamily="49" charset="0"/>
              </a:rPr>
              <a:t>Console.WriteLine</a:t>
            </a:r>
            <a:r>
              <a:rPr lang="en-US" sz="2000" dirty="0">
                <a:latin typeface="Consolas" pitchFamily="49" charset="0"/>
              </a:rPr>
              <a:t>("Please enter your name");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    </a:t>
            </a:r>
            <a:r>
              <a:rPr lang="pl-PL" sz="2000" dirty="0" err="1">
                <a:latin typeface="Consolas" pitchFamily="49" charset="0"/>
              </a:rPr>
              <a:t>name</a:t>
            </a:r>
            <a:r>
              <a:rPr lang="pl-PL" sz="2000" dirty="0">
                <a:latin typeface="Consolas" pitchFamily="49" charset="0"/>
              </a:rPr>
              <a:t> = </a:t>
            </a:r>
            <a:r>
              <a:rPr lang="pl-PL" sz="2000" dirty="0" err="1">
                <a:latin typeface="Consolas" pitchFamily="49" charset="0"/>
              </a:rPr>
              <a:t>Console.ReadLine</a:t>
            </a:r>
            <a:r>
              <a:rPr lang="pl-PL" sz="2000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>
                <a:latin typeface="Consolas" pitchFamily="49" charset="0"/>
              </a:rPr>
              <a:t>public </a:t>
            </a:r>
            <a:r>
              <a:rPr lang="pl-PL" sz="2000" dirty="0" err="1">
                <a:latin typeface="Consolas" pitchFamily="49" charset="0"/>
              </a:rPr>
              <a:t>void</a:t>
            </a:r>
            <a:r>
              <a:rPr lang="pl-PL" sz="2000" dirty="0">
                <a:latin typeface="Consolas" pitchFamily="49" charset="0"/>
              </a:rPr>
              <a:t> </a:t>
            </a:r>
            <a:r>
              <a:rPr lang="pl-PL" sz="2000" dirty="0" err="1">
                <a:latin typeface="Consolas" pitchFamily="49" charset="0"/>
              </a:rPr>
              <a:t>getName</a:t>
            </a:r>
            <a:r>
              <a:rPr lang="pl-PL" sz="2000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</a:rPr>
              <a:t>            </a:t>
            </a:r>
            <a:r>
              <a:rPr lang="en-US" sz="2000" dirty="0" err="1">
                <a:latin typeface="Consolas" pitchFamily="49" charset="0"/>
              </a:rPr>
              <a:t>Console.WriteLine</a:t>
            </a:r>
            <a:r>
              <a:rPr lang="en-US" sz="2000" dirty="0">
                <a:latin typeface="Consolas" pitchFamily="49" charset="0"/>
              </a:rPr>
              <a:t>("Please enter your name");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    </a:t>
            </a:r>
            <a:r>
              <a:rPr lang="pl-PL" sz="2000" dirty="0" err="1">
                <a:latin typeface="Consolas" pitchFamily="49" charset="0"/>
              </a:rPr>
              <a:t>name</a:t>
            </a:r>
            <a:r>
              <a:rPr lang="pl-PL" sz="2000" dirty="0">
                <a:latin typeface="Consolas" pitchFamily="49" charset="0"/>
              </a:rPr>
              <a:t> = </a:t>
            </a:r>
            <a:r>
              <a:rPr lang="pl-PL" sz="2000" dirty="0" err="1">
                <a:latin typeface="Consolas" pitchFamily="49" charset="0"/>
              </a:rPr>
              <a:t>Console.ReadLine</a:t>
            </a:r>
            <a:r>
              <a:rPr lang="pl-PL" sz="2000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public </a:t>
            </a:r>
            <a:r>
              <a:rPr lang="pl-PL" sz="2000" dirty="0" err="1">
                <a:latin typeface="Consolas" pitchFamily="49" charset="0"/>
              </a:rPr>
              <a:t>void</a:t>
            </a:r>
            <a:r>
              <a:rPr lang="pl-PL" sz="2000" dirty="0">
                <a:latin typeface="Consolas" pitchFamily="49" charset="0"/>
              </a:rPr>
              <a:t> </a:t>
            </a:r>
            <a:r>
              <a:rPr lang="pl-PL" sz="2000" dirty="0" err="1">
                <a:latin typeface="Consolas" pitchFamily="49" charset="0"/>
              </a:rPr>
              <a:t>welcomeUser</a:t>
            </a:r>
            <a:r>
              <a:rPr lang="pl-PL" sz="2000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{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    </a:t>
            </a:r>
            <a:r>
              <a:rPr lang="pl-PL" sz="2000" dirty="0" err="1">
                <a:latin typeface="Consolas" pitchFamily="49" charset="0"/>
              </a:rPr>
              <a:t>Console.WriteLine</a:t>
            </a:r>
            <a:r>
              <a:rPr lang="pl-PL" sz="2000" dirty="0">
                <a:latin typeface="Consolas" pitchFamily="49" charset="0"/>
              </a:rPr>
              <a:t>("</a:t>
            </a:r>
            <a:r>
              <a:rPr lang="pl-PL" sz="2000" dirty="0" err="1">
                <a:latin typeface="Consolas" pitchFamily="49" charset="0"/>
              </a:rPr>
              <a:t>Welcome</a:t>
            </a:r>
            <a:r>
              <a:rPr lang="pl-PL" sz="2000" dirty="0">
                <a:latin typeface="Consolas" pitchFamily="49" charset="0"/>
              </a:rPr>
              <a:t> {0}!", </a:t>
            </a:r>
            <a:r>
              <a:rPr lang="pl-PL" sz="2000" dirty="0" err="1">
                <a:latin typeface="Consolas" pitchFamily="49" charset="0"/>
              </a:rPr>
              <a:t>name</a:t>
            </a:r>
            <a:r>
              <a:rPr lang="pl-PL" sz="2000" dirty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}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>
                <a:latin typeface="Consolas" pitchFamily="49" charset="0"/>
              </a:rPr>
              <a:t>static</a:t>
            </a:r>
            <a:r>
              <a:rPr lang="pl-PL" sz="2000" dirty="0">
                <a:latin typeface="Consolas" pitchFamily="49" charset="0"/>
              </a:rPr>
              <a:t> </a:t>
            </a:r>
            <a:r>
              <a:rPr lang="pl-PL" sz="2000" dirty="0" err="1">
                <a:latin typeface="Consolas" pitchFamily="49" charset="0"/>
              </a:rPr>
              <a:t>void</a:t>
            </a:r>
            <a:r>
              <a:rPr lang="pl-PL" sz="2000" dirty="0">
                <a:latin typeface="Consolas" pitchFamily="49" charset="0"/>
              </a:rPr>
              <a:t> </a:t>
            </a:r>
            <a:r>
              <a:rPr lang="pl-PL" sz="2000" dirty="0" err="1">
                <a:latin typeface="Consolas" pitchFamily="49" charset="0"/>
              </a:rPr>
              <a:t>Main</a:t>
            </a:r>
            <a:r>
              <a:rPr lang="pl-PL" sz="2000" dirty="0">
                <a:latin typeface="Consolas" pitchFamily="49" charset="0"/>
              </a:rPr>
              <a:t>(</a:t>
            </a:r>
            <a:r>
              <a:rPr lang="pl-PL" sz="2000" dirty="0" err="1">
                <a:latin typeface="Consolas" pitchFamily="49" charset="0"/>
              </a:rPr>
              <a:t>string</a:t>
            </a:r>
            <a:r>
              <a:rPr lang="pl-PL" sz="2000" dirty="0">
                <a:latin typeface="Consolas" pitchFamily="49" charset="0"/>
              </a:rPr>
              <a:t>[] </a:t>
            </a:r>
            <a:r>
              <a:rPr lang="pl-PL" sz="2000" dirty="0" err="1">
                <a:latin typeface="Consolas" pitchFamily="49" charset="0"/>
              </a:rPr>
              <a:t>args</a:t>
            </a:r>
            <a:r>
              <a:rPr lang="pl-PL" sz="2000" dirty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{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    </a:t>
            </a:r>
            <a:r>
              <a:rPr lang="pl-PL" sz="2000" dirty="0" err="1">
                <a:latin typeface="Consolas" pitchFamily="49" charset="0"/>
              </a:rPr>
              <a:t>User</a:t>
            </a:r>
            <a:r>
              <a:rPr lang="pl-PL" sz="2000" dirty="0">
                <a:latin typeface="Consolas" pitchFamily="49" charset="0"/>
              </a:rPr>
              <a:t> user1 = </a:t>
            </a:r>
            <a:r>
              <a:rPr lang="pl-PL" sz="2000" dirty="0" err="1">
                <a:latin typeface="Consolas" pitchFamily="49" charset="0"/>
              </a:rPr>
              <a:t>new</a:t>
            </a:r>
            <a:r>
              <a:rPr lang="pl-PL" sz="2000" dirty="0">
                <a:latin typeface="Consolas" pitchFamily="49" charset="0"/>
              </a:rPr>
              <a:t> </a:t>
            </a:r>
            <a:r>
              <a:rPr lang="pl-PL" sz="2000" dirty="0" err="1">
                <a:latin typeface="Consolas" pitchFamily="49" charset="0"/>
              </a:rPr>
              <a:t>User</a:t>
            </a:r>
            <a:r>
              <a:rPr lang="pl-PL" sz="2000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    user1.getName();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    user1.welcomeUser();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		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800" dirty="0">
                <a:latin typeface="Consolas" pitchFamily="49" charset="0"/>
              </a:rPr>
              <a:t>public </a:t>
            </a:r>
            <a:r>
              <a:rPr lang="pl-PL" sz="1800" dirty="0" err="1">
                <a:latin typeface="Consolas" pitchFamily="49" charset="0"/>
              </a:rPr>
              <a:t>string</a:t>
            </a:r>
            <a:r>
              <a:rPr lang="pl-PL" sz="1800" dirty="0">
                <a:latin typeface="Consolas" pitchFamily="49" charset="0"/>
              </a:rPr>
              <a:t> </a:t>
            </a:r>
            <a:r>
              <a:rPr lang="pl-PL" sz="1800" dirty="0" err="1">
                <a:latin typeface="Consolas" pitchFamily="49" charset="0"/>
              </a:rPr>
              <a:t>getSurname</a:t>
            </a:r>
            <a:r>
              <a:rPr lang="pl-PL" sz="1800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{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Console.WriteLine</a:t>
            </a:r>
            <a:r>
              <a:rPr lang="en-US" sz="1800" dirty="0">
                <a:latin typeface="Consolas" pitchFamily="49" charset="0"/>
              </a:rPr>
              <a:t>("Please enter your surname.");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    </a:t>
            </a:r>
            <a:r>
              <a:rPr lang="pl-PL" sz="1800" dirty="0" err="1">
                <a:latin typeface="Consolas" pitchFamily="49" charset="0"/>
              </a:rPr>
              <a:t>surname</a:t>
            </a:r>
            <a:r>
              <a:rPr lang="pl-PL" sz="1800" dirty="0">
                <a:latin typeface="Consolas" pitchFamily="49" charset="0"/>
              </a:rPr>
              <a:t> = </a:t>
            </a:r>
            <a:r>
              <a:rPr lang="pl-PL" sz="1800" dirty="0" err="1">
                <a:latin typeface="Consolas" pitchFamily="49" charset="0"/>
              </a:rPr>
              <a:t>Console.ReadLine</a:t>
            </a:r>
            <a:r>
              <a:rPr lang="pl-PL" sz="1800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    return </a:t>
            </a:r>
            <a:r>
              <a:rPr lang="pl-PL" sz="1800" dirty="0" err="1">
                <a:latin typeface="Consolas" pitchFamily="49" charset="0"/>
              </a:rPr>
              <a:t>surname</a:t>
            </a:r>
            <a:r>
              <a:rPr lang="pl-PL" sz="1800" dirty="0">
                <a:latin typeface="Consolas" pitchFamily="49" charset="0"/>
              </a:rPr>
              <a:t>;</a:t>
            </a:r>
          </a:p>
          <a:p>
            <a:endParaRPr lang="pl-PL" sz="1800" dirty="0">
              <a:latin typeface="Consolas" pitchFamily="49" charset="0"/>
            </a:endParaRP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    </a:t>
            </a:r>
            <a:r>
              <a:rPr lang="pl-PL" sz="1800" dirty="0" err="1">
                <a:latin typeface="Consolas" pitchFamily="49" charset="0"/>
              </a:rPr>
              <a:t>Console.WriteLine</a:t>
            </a:r>
            <a:r>
              <a:rPr lang="pl-PL" sz="1800" dirty="0">
                <a:latin typeface="Consolas" pitchFamily="49" charset="0"/>
              </a:rPr>
              <a:t>("coś tam coś tam");	</a:t>
            </a:r>
            <a:r>
              <a:rPr lang="pl-PL" sz="1800" dirty="0">
                <a:solidFill>
                  <a:schemeClr val="accent3"/>
                </a:solidFill>
                <a:latin typeface="Consolas" pitchFamily="49" charset="0"/>
              </a:rPr>
              <a:t>//nie wyświetli się ponieważ return kończy metodę.</a:t>
            </a:r>
          </a:p>
          <a:p>
            <a:pPr>
              <a:buNone/>
            </a:pPr>
            <a:r>
              <a:rPr lang="pl-PL" sz="1800" dirty="0">
                <a:latin typeface="Consolas" pitchFamily="49" charset="0"/>
              </a:rPr>
              <a:t>    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406C8D5-E24C-4FDC-816F-9AD68CA1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"/>
              </a:rPr>
              <a:t>Pętle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795CE0E-2B61-4317-B000-A6A67F41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>
                <a:cs typeface="Calibri"/>
              </a:rPr>
              <a:t>while</a:t>
            </a:r>
            <a:r>
              <a:rPr lang="pl-PL" dirty="0">
                <a:cs typeface="Calibri"/>
              </a:rPr>
              <a:t> (</a:t>
            </a:r>
            <a:r>
              <a:rPr lang="pl-PL" dirty="0" err="1">
                <a:cs typeface="Calibri"/>
              </a:rPr>
              <a:t>warunekbool</a:t>
            </a:r>
            <a:r>
              <a:rPr lang="pl-PL" dirty="0">
                <a:cs typeface="Calibri"/>
              </a:rPr>
              <a:t>) </a:t>
            </a:r>
            <a:endParaRPr lang="pl-PL">
              <a:cs typeface="Calibri"/>
            </a:endParaRPr>
          </a:p>
          <a:p>
            <a:pPr marL="0" indent="0">
              <a:buNone/>
            </a:pPr>
            <a:r>
              <a:rPr lang="pl-PL" dirty="0">
                <a:cs typeface="Calibri"/>
              </a:rPr>
              <a:t>           { </a:t>
            </a:r>
          </a:p>
          <a:p>
            <a:pPr marL="0" indent="0">
              <a:buNone/>
            </a:pPr>
            <a:r>
              <a:rPr lang="pl-PL" dirty="0">
                <a:cs typeface="Calibri"/>
              </a:rPr>
              <a:t>                 operacje </a:t>
            </a:r>
          </a:p>
          <a:p>
            <a:pPr marL="0" indent="0">
              <a:buNone/>
            </a:pPr>
            <a:r>
              <a:rPr lang="pl-PL" dirty="0">
                <a:cs typeface="Calibri"/>
              </a:rPr>
              <a:t>           }</a:t>
            </a:r>
          </a:p>
        </p:txBody>
      </p:sp>
    </p:spTree>
    <p:extLst>
      <p:ext uri="{BB962C8B-B14F-4D97-AF65-F5344CB8AC3E}">
        <p14:creationId xmlns:p14="http://schemas.microsoft.com/office/powerpoint/2010/main" xmlns="" val="380668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>
                <a:latin typeface="Consolas" pitchFamily="49" charset="0"/>
              </a:rPr>
              <a:t>static</a:t>
            </a:r>
            <a:r>
              <a:rPr lang="pl-PL" sz="2000" dirty="0">
                <a:latin typeface="Consolas" pitchFamily="49" charset="0"/>
              </a:rPr>
              <a:t> </a:t>
            </a:r>
            <a:r>
              <a:rPr lang="pl-PL" sz="2000" dirty="0" err="1">
                <a:latin typeface="Consolas" pitchFamily="49" charset="0"/>
              </a:rPr>
              <a:t>void</a:t>
            </a:r>
            <a:r>
              <a:rPr lang="pl-PL" sz="2000" dirty="0">
                <a:latin typeface="Consolas" pitchFamily="49" charset="0"/>
              </a:rPr>
              <a:t> </a:t>
            </a:r>
            <a:r>
              <a:rPr lang="pl-PL" sz="2000" dirty="0" err="1">
                <a:latin typeface="Consolas" pitchFamily="49" charset="0"/>
              </a:rPr>
              <a:t>Main</a:t>
            </a:r>
            <a:r>
              <a:rPr lang="pl-PL" sz="2000" dirty="0">
                <a:latin typeface="Consolas" pitchFamily="49" charset="0"/>
              </a:rPr>
              <a:t>(</a:t>
            </a:r>
            <a:r>
              <a:rPr lang="pl-PL" sz="2000" dirty="0" err="1">
                <a:latin typeface="Consolas" pitchFamily="49" charset="0"/>
              </a:rPr>
              <a:t>string</a:t>
            </a:r>
            <a:r>
              <a:rPr lang="pl-PL" sz="2000" dirty="0">
                <a:latin typeface="Consolas" pitchFamily="49" charset="0"/>
              </a:rPr>
              <a:t>[] </a:t>
            </a:r>
            <a:r>
              <a:rPr lang="pl-PL" sz="2000" dirty="0" err="1">
                <a:latin typeface="Consolas" pitchFamily="49" charset="0"/>
              </a:rPr>
              <a:t>args</a:t>
            </a:r>
            <a:r>
              <a:rPr lang="pl-PL" sz="2000" dirty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{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    </a:t>
            </a:r>
            <a:r>
              <a:rPr lang="pl-PL" sz="2000" dirty="0" err="1">
                <a:latin typeface="Consolas" pitchFamily="49" charset="0"/>
              </a:rPr>
              <a:t>User</a:t>
            </a:r>
            <a:r>
              <a:rPr lang="pl-PL" sz="2000" dirty="0">
                <a:latin typeface="Consolas" pitchFamily="49" charset="0"/>
              </a:rPr>
              <a:t> user1 = </a:t>
            </a:r>
            <a:r>
              <a:rPr lang="pl-PL" sz="2000" dirty="0" err="1">
                <a:latin typeface="Consolas" pitchFamily="49" charset="0"/>
              </a:rPr>
              <a:t>new</a:t>
            </a:r>
            <a:r>
              <a:rPr lang="pl-PL" sz="2000" dirty="0">
                <a:latin typeface="Consolas" pitchFamily="49" charset="0"/>
              </a:rPr>
              <a:t> </a:t>
            </a:r>
            <a:r>
              <a:rPr lang="pl-PL" sz="2000" dirty="0" err="1">
                <a:latin typeface="Consolas" pitchFamily="49" charset="0"/>
              </a:rPr>
              <a:t>User</a:t>
            </a:r>
            <a:r>
              <a:rPr lang="pl-PL" sz="2000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    user1.getName();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    user1.welcomeUser();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</a:rPr>
              <a:t>            </a:t>
            </a:r>
            <a:r>
              <a:rPr lang="en-US" sz="2000" dirty="0" err="1">
                <a:latin typeface="Consolas" pitchFamily="49" charset="0"/>
              </a:rPr>
              <a:t>Console.WriteLine</a:t>
            </a:r>
            <a:r>
              <a:rPr lang="en-US" sz="2000" dirty="0">
                <a:latin typeface="Consolas" pitchFamily="49" charset="0"/>
              </a:rPr>
              <a:t>("Your surname is: {0}", user1.getSurname());</a:t>
            </a:r>
          </a:p>
          <a:p>
            <a:pPr>
              <a:buNone/>
            </a:pPr>
            <a:r>
              <a:rPr lang="pl-PL" sz="2000" dirty="0">
                <a:latin typeface="Consolas" pitchFamily="49" charset="0"/>
              </a:rPr>
              <a:t>       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31640" y="1749028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8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Koniec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4EDCDF6-0E69-4847-99C1-B841E860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"/>
              </a:rPr>
              <a:t>Pętle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42337F6-2AF1-4F3C-88E1-B55B2374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>
                <a:cs typeface="Calibri"/>
              </a:rPr>
              <a:t>int</a:t>
            </a:r>
            <a:r>
              <a:rPr lang="pl-PL" dirty="0">
                <a:cs typeface="Calibri"/>
              </a:rPr>
              <a:t> i = 0;</a:t>
            </a:r>
          </a:p>
          <a:p>
            <a:pPr marL="0" indent="0">
              <a:buNone/>
            </a:pPr>
            <a:r>
              <a:rPr lang="pl-PL" dirty="0">
                <a:cs typeface="Calibri"/>
              </a:rPr>
              <a:t> </a:t>
            </a:r>
            <a:r>
              <a:rPr lang="pl-PL" dirty="0" err="1">
                <a:cs typeface="Calibri"/>
              </a:rPr>
              <a:t>while</a:t>
            </a:r>
            <a:r>
              <a:rPr lang="pl-PL" dirty="0">
                <a:cs typeface="Calibri"/>
              </a:rPr>
              <a:t> (i &lt; 5)       </a:t>
            </a:r>
            <a:r>
              <a:rPr lang="pl-PL" dirty="0">
                <a:solidFill>
                  <a:schemeClr val="accent3"/>
                </a:solidFill>
                <a:cs typeface="Calibri"/>
              </a:rPr>
              <a:t>//warunek</a:t>
            </a:r>
          </a:p>
          <a:p>
            <a:pPr marL="0" indent="0">
              <a:buNone/>
            </a:pPr>
            <a:r>
              <a:rPr lang="pl-PL" dirty="0">
                <a:cs typeface="Calibri"/>
              </a:rPr>
              <a:t>         { </a:t>
            </a:r>
          </a:p>
          <a:p>
            <a:pPr marL="0" indent="0">
              <a:buNone/>
            </a:pPr>
            <a:r>
              <a:rPr lang="pl-PL" dirty="0">
                <a:cs typeface="Calibri"/>
              </a:rPr>
              <a:t>               </a:t>
            </a:r>
            <a:r>
              <a:rPr lang="pl-PL" dirty="0" err="1">
                <a:cs typeface="Calibri"/>
              </a:rPr>
              <a:t>Console.WriteLine</a:t>
            </a:r>
            <a:r>
              <a:rPr lang="pl-PL" dirty="0">
                <a:cs typeface="Calibri"/>
              </a:rPr>
              <a:t>( i++ );      </a:t>
            </a:r>
            <a:r>
              <a:rPr lang="pl-PL" dirty="0">
                <a:solidFill>
                  <a:schemeClr val="accent3"/>
                </a:solidFill>
                <a:cs typeface="Calibri"/>
              </a:rPr>
              <a:t>//operacja</a:t>
            </a:r>
          </a:p>
          <a:p>
            <a:pPr marL="0" indent="0">
              <a:buNone/>
            </a:pPr>
            <a:r>
              <a:rPr lang="pl-PL" dirty="0">
                <a:cs typeface="Calibri"/>
              </a:rPr>
              <a:t>         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12647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0438F4E-A7FF-4558-8A8C-37430A19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"/>
              </a:rPr>
              <a:t>Pętle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6FDC5BB-7DB7-4FEB-BB67-46F80FCF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000" dirty="0">
                <a:cs typeface="Calibri"/>
              </a:rPr>
              <a:t>for (inicjalizacja zmiennej; warunek logiczny; zaktualizowanie zmiennej) </a:t>
            </a:r>
          </a:p>
          <a:p>
            <a:pPr marL="0" indent="0">
              <a:buNone/>
            </a:pPr>
            <a:r>
              <a:rPr lang="pl-PL" sz="2000" dirty="0">
                <a:cs typeface="Calibri"/>
              </a:rPr>
              <a:t>             { </a:t>
            </a:r>
          </a:p>
          <a:p>
            <a:pPr marL="0" indent="0">
              <a:buNone/>
            </a:pPr>
            <a:r>
              <a:rPr lang="pl-PL" sz="2000" dirty="0">
                <a:cs typeface="Calibri"/>
              </a:rPr>
              <a:t>                 //blok kodu </a:t>
            </a:r>
          </a:p>
          <a:p>
            <a:pPr marL="0" indent="0">
              <a:buNone/>
            </a:pPr>
            <a:r>
              <a:rPr lang="pl-PL" sz="2000" dirty="0">
                <a:cs typeface="Calibri"/>
              </a:rPr>
              <a:t>             }</a:t>
            </a:r>
          </a:p>
        </p:txBody>
      </p:sp>
    </p:spTree>
    <p:extLst>
      <p:ext uri="{BB962C8B-B14F-4D97-AF65-F5344CB8AC3E}">
        <p14:creationId xmlns:p14="http://schemas.microsoft.com/office/powerpoint/2010/main" xmlns="" val="145030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8F07FDD-236B-4C79-A3F6-F71716BE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6DA3D7C-200B-4FE8-9CCA-F6A022F0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cs typeface="Calibri"/>
              </a:rPr>
              <a:t>for (</a:t>
            </a:r>
            <a:r>
              <a:rPr lang="pl-PL" dirty="0" err="1">
                <a:cs typeface="Calibri"/>
              </a:rPr>
              <a:t>int</a:t>
            </a:r>
            <a:r>
              <a:rPr lang="pl-PL" dirty="0">
                <a:cs typeface="Calibri"/>
              </a:rPr>
              <a:t> i = 0; i &lt; 5; i++) </a:t>
            </a:r>
          </a:p>
          <a:p>
            <a:pPr marL="0" indent="0">
              <a:buNone/>
            </a:pPr>
            <a:r>
              <a:rPr lang="pl-PL" dirty="0">
                <a:cs typeface="Calibri"/>
              </a:rPr>
              <a:t>              { </a:t>
            </a:r>
          </a:p>
          <a:p>
            <a:pPr marL="0" indent="0">
              <a:buNone/>
            </a:pPr>
            <a:r>
              <a:rPr lang="pl-PL">
                <a:cs typeface="Calibri"/>
              </a:rPr>
              <a:t>                 Console.WriteLine(i);</a:t>
            </a:r>
          </a:p>
          <a:p>
            <a:pPr marL="0" indent="0">
              <a:buNone/>
            </a:pPr>
            <a:r>
              <a:rPr lang="pl-PL">
                <a:cs typeface="Calibri"/>
              </a:rPr>
              <a:t>              }</a:t>
            </a:r>
          </a:p>
        </p:txBody>
      </p:sp>
    </p:spTree>
    <p:extLst>
      <p:ext uri="{BB962C8B-B14F-4D97-AF65-F5344CB8AC3E}">
        <p14:creationId xmlns:p14="http://schemas.microsoft.com/office/powerpoint/2010/main" xmlns="" val="154260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411510"/>
            <a:ext cx="7772400" cy="1102519"/>
          </a:xfrm>
        </p:spPr>
        <p:txBody>
          <a:bodyPr>
            <a:normAutofit/>
          </a:bodyPr>
          <a:lstStyle/>
          <a:p>
            <a:r>
              <a:rPr lang="pl-PL" dirty="0"/>
              <a:t>Czym jest i czemu służy OOP?</a:t>
            </a:r>
            <a:br>
              <a:rPr lang="pl-PL" dirty="0"/>
            </a:b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1491630"/>
            <a:ext cx="7200800" cy="13144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l-PL" sz="2800" dirty="0">
                <a:solidFill>
                  <a:schemeClr val="tx1"/>
                </a:solidFill>
              </a:rPr>
              <a:t>Czytelny i logiczny dla człowieka zapis</a:t>
            </a:r>
          </a:p>
          <a:p>
            <a:pPr algn="l">
              <a:buFont typeface="Arial" pitchFamily="34" charset="0"/>
              <a:buChar char="•"/>
            </a:pPr>
            <a:r>
              <a:rPr lang="pl-PL" sz="2800" dirty="0">
                <a:solidFill>
                  <a:schemeClr val="tx1"/>
                </a:solidFill>
              </a:rPr>
              <a:t>Podział aplikacji na coraz to mniejsze części</a:t>
            </a:r>
          </a:p>
          <a:p>
            <a:pPr algn="l">
              <a:buFont typeface="Arial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827584" y="3147814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Klasa 1</a:t>
            </a:r>
          </a:p>
        </p:txBody>
      </p:sp>
      <p:sp>
        <p:nvSpPr>
          <p:cNvPr id="5" name="Prostokąt zaokrąglony 4"/>
          <p:cNvSpPr/>
          <p:nvPr/>
        </p:nvSpPr>
        <p:spPr>
          <a:xfrm>
            <a:off x="6516216" y="2787774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Klasa 2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5796136" y="3867894"/>
            <a:ext cx="22322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Klasa 3</a:t>
            </a:r>
          </a:p>
        </p:txBody>
      </p:sp>
      <p:sp>
        <p:nvSpPr>
          <p:cNvPr id="7" name="Prostokąt zaokrąglony 6"/>
          <p:cNvSpPr/>
          <p:nvPr/>
        </p:nvSpPr>
        <p:spPr>
          <a:xfrm>
            <a:off x="2987824" y="2787774"/>
            <a:ext cx="2664296" cy="15121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/>
                </a:solidFill>
              </a:rPr>
              <a:t>Main</a:t>
            </a:r>
            <a:r>
              <a:rPr lang="pl-PL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" name="Łącznik prosty ze strzałką 8"/>
          <p:cNvCxnSpPr>
            <a:stCxn id="4" idx="3"/>
            <a:endCxn id="7" idx="1"/>
          </p:cNvCxnSpPr>
          <p:nvPr/>
        </p:nvCxnSpPr>
        <p:spPr>
          <a:xfrm>
            <a:off x="2483768" y="35438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5" idx="1"/>
          </p:cNvCxnSpPr>
          <p:nvPr/>
        </p:nvCxnSpPr>
        <p:spPr>
          <a:xfrm flipH="1">
            <a:off x="5652120" y="3111810"/>
            <a:ext cx="864096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6" idx="0"/>
          </p:cNvCxnSpPr>
          <p:nvPr/>
        </p:nvCxnSpPr>
        <p:spPr>
          <a:xfrm flipH="1" flipV="1">
            <a:off x="5652120" y="3723878"/>
            <a:ext cx="12601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Klasa, a obiekt</a:t>
            </a:r>
          </a:p>
        </p:txBody>
      </p:sp>
      <p:sp>
        <p:nvSpPr>
          <p:cNvPr id="4" name="Prostokąt 3"/>
          <p:cNvSpPr/>
          <p:nvPr/>
        </p:nvSpPr>
        <p:spPr>
          <a:xfrm>
            <a:off x="3347864" y="1203598"/>
            <a:ext cx="2376264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</a:t>
            </a:r>
            <a:endParaRPr lang="pl-PL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683568" y="2715766"/>
            <a:ext cx="2160240" cy="12961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Object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3419872" y="2715766"/>
            <a:ext cx="2232248" cy="12961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Object</a:t>
            </a:r>
            <a:endParaRPr lang="pl-PL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Prostokąt zaokrąglony 7"/>
          <p:cNvSpPr/>
          <p:nvPr/>
        </p:nvSpPr>
        <p:spPr>
          <a:xfrm>
            <a:off x="6228184" y="2715766"/>
            <a:ext cx="2160240" cy="12961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Object</a:t>
            </a:r>
            <a:endParaRPr lang="pl-PL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Łącznik łamany 11"/>
          <p:cNvCxnSpPr>
            <a:stCxn id="4" idx="2"/>
            <a:endCxn id="8" idx="0"/>
          </p:cNvCxnSpPr>
          <p:nvPr/>
        </p:nvCxnSpPr>
        <p:spPr>
          <a:xfrm rot="16200000" flipH="1">
            <a:off x="5742130" y="1149592"/>
            <a:ext cx="360040" cy="27723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łamany 13"/>
          <p:cNvCxnSpPr>
            <a:stCxn id="4" idx="2"/>
            <a:endCxn id="5" idx="0"/>
          </p:cNvCxnSpPr>
          <p:nvPr/>
        </p:nvCxnSpPr>
        <p:spPr>
          <a:xfrm rot="5400000">
            <a:off x="2969822" y="1149592"/>
            <a:ext cx="360040" cy="27723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>
            <a:stCxn id="4" idx="2"/>
            <a:endCxn id="7" idx="2"/>
          </p:cNvCxnSpPr>
          <p:nvPr/>
        </p:nvCxnSpPr>
        <p:spPr>
          <a:xfrm>
            <a:off x="4535996" y="2355726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zymo\Desktop\Blank-Diagram-Page-1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7535"/>
            <a:ext cx="5189345" cy="2304256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Klasa, a obiekt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0" y="1275606"/>
            <a:ext cx="115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Objects</a:t>
            </a:r>
            <a:endParaRPr lang="pl-PL" dirty="0"/>
          </a:p>
        </p:txBody>
      </p:sp>
      <p:cxnSp>
        <p:nvCxnSpPr>
          <p:cNvPr id="8" name="Łącznik prosty ze strzałką 7"/>
          <p:cNvCxnSpPr>
            <a:stCxn id="6" idx="2"/>
          </p:cNvCxnSpPr>
          <p:nvPr/>
        </p:nvCxnSpPr>
        <p:spPr>
          <a:xfrm>
            <a:off x="575556" y="1644938"/>
            <a:ext cx="468052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>
            <a:off x="827584" y="149163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az 13">
            <a:extLst>
              <a:ext uri="{FF2B5EF4-FFF2-40B4-BE49-F238E27FC236}">
                <a16:creationId xmlns:a16="http://schemas.microsoft.com/office/drawing/2014/main" xmlns="" id="{B62A5103-BECB-4DCD-AE5F-27EFB5CCB8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2715766"/>
            <a:ext cx="4391371" cy="20622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Klasa, a obiekt</a:t>
            </a:r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379</Words>
  <Application>Microsoft Office PowerPoint</Application>
  <PresentationFormat>Pokaz na ekranie (16:9)</PresentationFormat>
  <Paragraphs>142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C# od podstaw</vt:lpstr>
      <vt:lpstr>Pętle</vt:lpstr>
      <vt:lpstr>Pętle</vt:lpstr>
      <vt:lpstr>Pętle</vt:lpstr>
      <vt:lpstr>Slajd 5</vt:lpstr>
      <vt:lpstr>Czym jest i czemu służy OOP? (object-oriented programming)</vt:lpstr>
      <vt:lpstr>Klasa, a obiekt</vt:lpstr>
      <vt:lpstr>Klasa, a obiekt</vt:lpstr>
      <vt:lpstr>Klasa, a obiekt</vt:lpstr>
      <vt:lpstr>Klasa, a obiekt</vt:lpstr>
      <vt:lpstr>Przykład</vt:lpstr>
      <vt:lpstr>Przykład</vt:lpstr>
      <vt:lpstr>Modyfikatory</vt:lpstr>
      <vt:lpstr>Pole</vt:lpstr>
      <vt:lpstr>Pole</vt:lpstr>
      <vt:lpstr>Metody</vt:lpstr>
      <vt:lpstr>Metody</vt:lpstr>
      <vt:lpstr>Metody</vt:lpstr>
      <vt:lpstr>Metody</vt:lpstr>
      <vt:lpstr>Metody</vt:lpstr>
      <vt:lpstr>Slajd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od podstaw</dc:title>
  <dc:creator>Szymon Halicki</dc:creator>
  <cp:lastModifiedBy>Szymon Halicki</cp:lastModifiedBy>
  <cp:revision>69</cp:revision>
  <dcterms:created xsi:type="dcterms:W3CDTF">2019-04-07T10:23:31Z</dcterms:created>
  <dcterms:modified xsi:type="dcterms:W3CDTF">2019-04-14T09:49:29Z</dcterms:modified>
</cp:coreProperties>
</file>