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93" r:id="rId6"/>
    <p:sldId id="296" r:id="rId7"/>
    <p:sldId id="297" r:id="rId8"/>
    <p:sldId id="261" r:id="rId9"/>
    <p:sldId id="277" r:id="rId10"/>
    <p:sldId id="280" r:id="rId11"/>
    <p:sldId id="260" r:id="rId12"/>
    <p:sldId id="256" r:id="rId13"/>
    <p:sldId id="25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782"/>
    <a:srgbClr val="2D2F4A"/>
    <a:srgbClr val="01087C"/>
    <a:srgbClr val="432252"/>
    <a:srgbClr val="26142E"/>
    <a:srgbClr val="4B265C"/>
    <a:srgbClr val="331A3E"/>
    <a:srgbClr val="EA905B"/>
    <a:srgbClr val="D3471B"/>
    <a:srgbClr val="CC5D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04/11/2020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69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04/11/2020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485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04/11/2020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066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04/11/2020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2882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04/11/2020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2256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04/11/2020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1601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04/11/2020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5036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04/11/2020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8440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04/11/2020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7539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04/11/2020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9471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04/11/2020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379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04/11/2020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9047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04/11/2020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4110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04/11/2020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3477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04/11/2020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49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04/11/2020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959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04/11/2020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496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04/11/2020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204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04/11/2020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097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04/11/2020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814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04/11/2020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60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04/11/2020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059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0F6B6-62DB-43E3-9F33-BF9B02691E98}" type="datetimeFigureOut">
              <a:rPr lang="pt-BR" smtClean="0"/>
              <a:t>04/11/2020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050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0F6B6-62DB-43E3-9F33-BF9B02691E98}" type="datetimeFigureOut">
              <a:rPr lang="pt-BR" smtClean="0"/>
              <a:t>04/11/2020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69067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6C3A186-72BA-417C-A1FE-B1449B0DCAEC}"/>
              </a:ext>
            </a:extLst>
          </p:cNvPr>
          <p:cNvSpPr/>
          <p:nvPr/>
        </p:nvSpPr>
        <p:spPr>
          <a:xfrm>
            <a:off x="-1" y="-2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endParaRPr lang="pt-BR" sz="3674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F475A88F-631B-4DF6-A14F-0EB1F84A183C}"/>
              </a:ext>
            </a:extLst>
          </p:cNvPr>
          <p:cNvSpPr/>
          <p:nvPr/>
        </p:nvSpPr>
        <p:spPr>
          <a:xfrm>
            <a:off x="-9718" y="1"/>
            <a:ext cx="45719" cy="6857997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B133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endParaRPr lang="pt-BR" sz="3674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D795EB39-ACB9-4D64-BB68-F23BDE12F46A}"/>
              </a:ext>
            </a:extLst>
          </p:cNvPr>
          <p:cNvSpPr/>
          <p:nvPr/>
        </p:nvSpPr>
        <p:spPr>
          <a:xfrm>
            <a:off x="12146284" y="12477"/>
            <a:ext cx="45719" cy="685800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B133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endParaRPr lang="pt-BR" sz="3674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C7CC984-8F51-43D1-9B14-A1D928155F2F}"/>
              </a:ext>
            </a:extLst>
          </p:cNvPr>
          <p:cNvSpPr/>
          <p:nvPr/>
        </p:nvSpPr>
        <p:spPr>
          <a:xfrm rot="5400000">
            <a:off x="6068283" y="735214"/>
            <a:ext cx="45719" cy="1220171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B133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endParaRPr lang="pt-BR" sz="3674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426A10A9-0F57-44FF-B710-4DADE9EC5E2E}"/>
              </a:ext>
            </a:extLst>
          </p:cNvPr>
          <p:cNvSpPr/>
          <p:nvPr/>
        </p:nvSpPr>
        <p:spPr>
          <a:xfrm>
            <a:off x="-9720" y="-4"/>
            <a:ext cx="12201720" cy="648000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rgbClr val="381850"/>
              </a:gs>
              <a:gs pos="50000">
                <a:srgbClr val="261036"/>
              </a:gs>
              <a:gs pos="25000">
                <a:srgbClr val="1C0C28"/>
              </a:gs>
              <a:gs pos="75000">
                <a:srgbClr val="1C0C28"/>
              </a:gs>
              <a:gs pos="100000">
                <a:srgbClr val="381850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endParaRPr lang="pt-BR" sz="3674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77461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6C3A186-72BA-417C-A1FE-B1449B0DCAEC}"/>
              </a:ext>
            </a:extLst>
          </p:cNvPr>
          <p:cNvSpPr/>
          <p:nvPr/>
        </p:nvSpPr>
        <p:spPr>
          <a:xfrm>
            <a:off x="-1" y="-3"/>
            <a:ext cx="12192001" cy="6858001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9000">
                <a:srgbClr val="432252"/>
              </a:gs>
              <a:gs pos="0">
                <a:srgbClr val="00206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F475A88F-631B-4DF6-A14F-0EB1F84A183C}"/>
              </a:ext>
            </a:extLst>
          </p:cNvPr>
          <p:cNvSpPr/>
          <p:nvPr/>
        </p:nvSpPr>
        <p:spPr>
          <a:xfrm>
            <a:off x="-9718" y="0"/>
            <a:ext cx="45719" cy="6857997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rgbClr val="000000"/>
              </a:gs>
              <a:gs pos="50000">
                <a:srgbClr val="2F2654"/>
              </a:gs>
              <a:gs pos="100000">
                <a:schemeClr val="tx1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D795EB39-ACB9-4D64-BB68-F23BDE12F46A}"/>
              </a:ext>
            </a:extLst>
          </p:cNvPr>
          <p:cNvSpPr/>
          <p:nvPr/>
        </p:nvSpPr>
        <p:spPr>
          <a:xfrm>
            <a:off x="12146281" y="12475"/>
            <a:ext cx="45719" cy="6858003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rgbClr val="000000"/>
              </a:gs>
              <a:gs pos="50000">
                <a:srgbClr val="2F2654"/>
              </a:gs>
              <a:gs pos="100000">
                <a:schemeClr val="tx1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C7CC984-8F51-43D1-9B14-A1D928155F2F}"/>
              </a:ext>
            </a:extLst>
          </p:cNvPr>
          <p:cNvSpPr/>
          <p:nvPr/>
        </p:nvSpPr>
        <p:spPr>
          <a:xfrm rot="5400000">
            <a:off x="6068280" y="735211"/>
            <a:ext cx="45719" cy="12201719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rgbClr val="000000"/>
              </a:gs>
              <a:gs pos="50000">
                <a:srgbClr val="2F2654"/>
              </a:gs>
              <a:gs pos="100000">
                <a:schemeClr val="tx1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426A10A9-0F57-44FF-B710-4DADE9EC5E2E}"/>
              </a:ext>
            </a:extLst>
          </p:cNvPr>
          <p:cNvSpPr/>
          <p:nvPr/>
        </p:nvSpPr>
        <p:spPr>
          <a:xfrm>
            <a:off x="-9720" y="-4"/>
            <a:ext cx="12201720" cy="648000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rgbClr val="000000"/>
              </a:gs>
              <a:gs pos="50000">
                <a:srgbClr val="2F2654"/>
              </a:gs>
              <a:gs pos="100000">
                <a:schemeClr val="tx1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2416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6C3A186-72BA-417C-A1FE-B1449B0DCAEC}"/>
              </a:ext>
            </a:extLst>
          </p:cNvPr>
          <p:cNvSpPr/>
          <p:nvPr/>
        </p:nvSpPr>
        <p:spPr>
          <a:xfrm>
            <a:off x="-1" y="-3"/>
            <a:ext cx="12192001" cy="6858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: Cantos Superiores Arredondados 8"/>
          <p:cNvSpPr/>
          <p:nvPr/>
        </p:nvSpPr>
        <p:spPr>
          <a:xfrm>
            <a:off x="2024743" y="1"/>
            <a:ext cx="10167258" cy="600363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rgbClr val="2D2F4A"/>
              </a:gs>
              <a:gs pos="100000">
                <a:srgbClr val="09478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Diagonais Arredondados 6">
            <a:extLst>
              <a:ext uri="{FF2B5EF4-FFF2-40B4-BE49-F238E27FC236}">
                <a16:creationId xmlns:a16="http://schemas.microsoft.com/office/drawing/2014/main" id="{9142762C-0DC7-4E4A-9F90-50347F9452CE}"/>
              </a:ext>
            </a:extLst>
          </p:cNvPr>
          <p:cNvSpPr/>
          <p:nvPr/>
        </p:nvSpPr>
        <p:spPr>
          <a:xfrm>
            <a:off x="0" y="0"/>
            <a:ext cx="2024743" cy="6858002"/>
          </a:xfrm>
          <a:prstGeom prst="round2DiagRect">
            <a:avLst>
              <a:gd name="adj1" fmla="val 0"/>
              <a:gd name="adj2" fmla="val 0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585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6C3A186-72BA-417C-A1FE-B1449B0DCAEC}"/>
              </a:ext>
            </a:extLst>
          </p:cNvPr>
          <p:cNvSpPr/>
          <p:nvPr/>
        </p:nvSpPr>
        <p:spPr>
          <a:xfrm>
            <a:off x="2024742" y="839558"/>
            <a:ext cx="10167258" cy="6018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836023"/>
            <a:ext cx="2024743" cy="602197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0" y="1"/>
            <a:ext cx="12192001" cy="83602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74000">
                <a:srgbClr val="7030A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5077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6C3A186-72BA-417C-A1FE-B1449B0DCAEC}"/>
              </a:ext>
            </a:extLst>
          </p:cNvPr>
          <p:cNvSpPr/>
          <p:nvPr/>
        </p:nvSpPr>
        <p:spPr>
          <a:xfrm>
            <a:off x="-1" y="-3"/>
            <a:ext cx="12192001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Diagonais Arredondados 7"/>
          <p:cNvSpPr/>
          <p:nvPr/>
        </p:nvSpPr>
        <p:spPr>
          <a:xfrm>
            <a:off x="0" y="0"/>
            <a:ext cx="2024743" cy="6858001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CA7918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: Cantos Superiores Arredondados 8"/>
          <p:cNvSpPr/>
          <p:nvPr/>
        </p:nvSpPr>
        <p:spPr>
          <a:xfrm>
            <a:off x="0" y="1"/>
            <a:ext cx="12192001" cy="83602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A324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510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6C3A186-72BA-417C-A1FE-B1449B0DCAEC}"/>
              </a:ext>
            </a:extLst>
          </p:cNvPr>
          <p:cNvSpPr/>
          <p:nvPr/>
        </p:nvSpPr>
        <p:spPr>
          <a:xfrm>
            <a:off x="-1" y="-3"/>
            <a:ext cx="12192001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Diagonais Arredondados 7"/>
          <p:cNvSpPr/>
          <p:nvPr/>
        </p:nvSpPr>
        <p:spPr>
          <a:xfrm>
            <a:off x="0" y="600358"/>
            <a:ext cx="2024743" cy="6257644"/>
          </a:xfrm>
          <a:prstGeom prst="round2Diag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rgbClr val="0C1732">
                  <a:lumMod val="100000"/>
                </a:srgbClr>
              </a:gs>
              <a:gs pos="47000">
                <a:srgbClr val="1A324C"/>
              </a:gs>
              <a:gs pos="100000">
                <a:srgbClr val="122148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: Cantos Superiores Arredondados 8"/>
          <p:cNvSpPr/>
          <p:nvPr/>
        </p:nvSpPr>
        <p:spPr>
          <a:xfrm>
            <a:off x="2024743" y="1"/>
            <a:ext cx="10167258" cy="600363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rgbClr val="0C1732">
                  <a:lumMod val="100000"/>
                </a:srgbClr>
              </a:gs>
              <a:gs pos="44000">
                <a:srgbClr val="1A324C"/>
              </a:gs>
              <a:gs pos="100000">
                <a:srgbClr val="122148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BB6071BD-67DD-4BEA-A55D-134C18A8FFD8}"/>
              </a:ext>
            </a:extLst>
          </p:cNvPr>
          <p:cNvSpPr/>
          <p:nvPr/>
        </p:nvSpPr>
        <p:spPr>
          <a:xfrm>
            <a:off x="-1" y="-6"/>
            <a:ext cx="2024744" cy="60036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CA791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0546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92000" cy="68948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798897" cy="689485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37000">
                <a:schemeClr val="tx2">
                  <a:lumMod val="50000"/>
                </a:schemeClr>
              </a:gs>
              <a:gs pos="100000">
                <a:srgbClr val="3C1A56"/>
              </a:gs>
            </a:gsLst>
            <a:lin ang="5400000" scaled="1"/>
          </a:gradFill>
          <a:ln>
            <a:noFill/>
          </a:ln>
          <a:effectLst>
            <a:outerShdw blurRad="50800" dist="38100" algn="l" rotWithShape="0">
              <a:srgbClr val="0020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32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92000" cy="68948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798897" cy="689485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37000">
                <a:schemeClr val="tx2">
                  <a:lumMod val="50000"/>
                </a:schemeClr>
              </a:gs>
              <a:gs pos="100000">
                <a:srgbClr val="3C1A56"/>
              </a:gs>
            </a:gsLst>
            <a:lin ang="5400000" scaled="1"/>
          </a:gradFill>
          <a:ln>
            <a:noFill/>
          </a:ln>
          <a:effectLst>
            <a:outerShdw blurRad="50800" dist="38100" algn="l" rotWithShape="0">
              <a:srgbClr val="0020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/>
          <p:cNvSpPr/>
          <p:nvPr/>
        </p:nvSpPr>
        <p:spPr>
          <a:xfrm>
            <a:off x="1150545" y="924026"/>
            <a:ext cx="5428648" cy="2781701"/>
          </a:xfrm>
          <a:prstGeom prst="roundRect">
            <a:avLst>
              <a:gd name="adj" fmla="val 76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sx="103000" sy="103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/>
          <p:cNvSpPr/>
          <p:nvPr/>
        </p:nvSpPr>
        <p:spPr>
          <a:xfrm>
            <a:off x="1150545" y="924025"/>
            <a:ext cx="5428648" cy="356135"/>
          </a:xfrm>
          <a:prstGeom prst="roundRect">
            <a:avLst>
              <a:gd name="adj" fmla="val 767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/>
          <p:cNvSpPr/>
          <p:nvPr/>
        </p:nvSpPr>
        <p:spPr>
          <a:xfrm>
            <a:off x="1150545" y="3880564"/>
            <a:ext cx="5428648" cy="2876372"/>
          </a:xfrm>
          <a:prstGeom prst="roundRect">
            <a:avLst>
              <a:gd name="adj" fmla="val 76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sx="103000" sy="103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: Rounded Corners 21"/>
          <p:cNvSpPr/>
          <p:nvPr/>
        </p:nvSpPr>
        <p:spPr>
          <a:xfrm>
            <a:off x="1150545" y="3880564"/>
            <a:ext cx="5428648" cy="356135"/>
          </a:xfrm>
          <a:prstGeom prst="roundRect">
            <a:avLst>
              <a:gd name="adj" fmla="val 767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/>
          <p:cNvSpPr/>
          <p:nvPr/>
        </p:nvSpPr>
        <p:spPr>
          <a:xfrm>
            <a:off x="6664485" y="4624405"/>
            <a:ext cx="5206999" cy="2132530"/>
          </a:xfrm>
          <a:prstGeom prst="roundRect">
            <a:avLst>
              <a:gd name="adj" fmla="val 76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sx="103000" sy="103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: Rounded Corners 25"/>
          <p:cNvSpPr/>
          <p:nvPr/>
        </p:nvSpPr>
        <p:spPr>
          <a:xfrm>
            <a:off x="6664484" y="4624406"/>
            <a:ext cx="5206999" cy="356135"/>
          </a:xfrm>
          <a:prstGeom prst="roundRect">
            <a:avLst>
              <a:gd name="adj" fmla="val 767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/>
          <p:cNvSpPr/>
          <p:nvPr/>
        </p:nvSpPr>
        <p:spPr>
          <a:xfrm>
            <a:off x="6664484" y="2692918"/>
            <a:ext cx="5206999" cy="1795643"/>
          </a:xfrm>
          <a:prstGeom prst="roundRect">
            <a:avLst>
              <a:gd name="adj" fmla="val 76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sx="103000" sy="103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: Rounded Corners 27"/>
          <p:cNvSpPr/>
          <p:nvPr/>
        </p:nvSpPr>
        <p:spPr>
          <a:xfrm>
            <a:off x="6664483" y="2692919"/>
            <a:ext cx="5206999" cy="356135"/>
          </a:xfrm>
          <a:prstGeom prst="roundRect">
            <a:avLst>
              <a:gd name="adj" fmla="val 767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/>
          <p:cNvSpPr/>
          <p:nvPr/>
        </p:nvSpPr>
        <p:spPr>
          <a:xfrm>
            <a:off x="6664483" y="924024"/>
            <a:ext cx="5206999" cy="1630924"/>
          </a:xfrm>
          <a:prstGeom prst="roundRect">
            <a:avLst>
              <a:gd name="adj" fmla="val 76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sx="103000" sy="103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: Rounded Corners 29"/>
          <p:cNvSpPr/>
          <p:nvPr/>
        </p:nvSpPr>
        <p:spPr>
          <a:xfrm>
            <a:off x="6664482" y="924025"/>
            <a:ext cx="5206999" cy="356135"/>
          </a:xfrm>
          <a:prstGeom prst="roundRect">
            <a:avLst>
              <a:gd name="adj" fmla="val 767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94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F517951-B1C3-4742-B847-C44A98C28EB6}"/>
              </a:ext>
            </a:extLst>
          </p:cNvPr>
          <p:cNvSpPr/>
          <p:nvPr/>
        </p:nvSpPr>
        <p:spPr>
          <a:xfrm>
            <a:off x="0" y="0"/>
            <a:ext cx="203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04815"/>
            <a:endParaRPr lang="pt-BR" sz="2700">
              <a:solidFill>
                <a:srgbClr val="BAC9FF"/>
              </a:solidFill>
              <a:latin typeface="Calibri" panose="020F0502020204030204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0EBCC5A-F2CC-485D-ACC7-483F503A22AC}"/>
              </a:ext>
            </a:extLst>
          </p:cNvPr>
          <p:cNvSpPr/>
          <p:nvPr/>
        </p:nvSpPr>
        <p:spPr>
          <a:xfrm>
            <a:off x="2032000" y="0"/>
            <a:ext cx="1016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04815"/>
            <a:endParaRPr lang="pt-BR" sz="2700">
              <a:solidFill>
                <a:srgbClr val="BAC9FF"/>
              </a:solidFill>
              <a:latin typeface="Calibri" panose="020F0502020204030204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CE8A4F48-4475-49FA-852B-782178A053B9}"/>
              </a:ext>
            </a:extLst>
          </p:cNvPr>
          <p:cNvSpPr/>
          <p:nvPr/>
        </p:nvSpPr>
        <p:spPr>
          <a:xfrm>
            <a:off x="2124076" y="552450"/>
            <a:ext cx="1924050" cy="876300"/>
          </a:xfrm>
          <a:prstGeom prst="roundRect">
            <a:avLst>
              <a:gd name="adj" fmla="val 289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>
              <a:solidFill>
                <a:srgbClr val="BAC9FF"/>
              </a:solidFill>
              <a:latin typeface="Calibri" panose="020F0502020204030204"/>
            </a:endParaRP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7478B136-5478-476E-8A79-2518D3D004DE}"/>
              </a:ext>
            </a:extLst>
          </p:cNvPr>
          <p:cNvSpPr/>
          <p:nvPr/>
        </p:nvSpPr>
        <p:spPr>
          <a:xfrm>
            <a:off x="4137026" y="552450"/>
            <a:ext cx="1924050" cy="876300"/>
          </a:xfrm>
          <a:prstGeom prst="roundRect">
            <a:avLst>
              <a:gd name="adj" fmla="val 289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>
              <a:solidFill>
                <a:srgbClr val="BAC9FF"/>
              </a:solidFill>
              <a:latin typeface="Calibri" panose="020F0502020204030204"/>
            </a:endParaRP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363F7A4B-4381-4F14-B353-FB6584EE65CC}"/>
              </a:ext>
            </a:extLst>
          </p:cNvPr>
          <p:cNvSpPr/>
          <p:nvPr/>
        </p:nvSpPr>
        <p:spPr>
          <a:xfrm>
            <a:off x="6149976" y="552450"/>
            <a:ext cx="1924050" cy="876300"/>
          </a:xfrm>
          <a:prstGeom prst="roundRect">
            <a:avLst>
              <a:gd name="adj" fmla="val 289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>
              <a:solidFill>
                <a:srgbClr val="BAC9FF"/>
              </a:solidFill>
              <a:latin typeface="Calibri" panose="020F0502020204030204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47604D66-A67A-46F3-BF58-85A647BF2744}"/>
              </a:ext>
            </a:extLst>
          </p:cNvPr>
          <p:cNvSpPr/>
          <p:nvPr/>
        </p:nvSpPr>
        <p:spPr>
          <a:xfrm>
            <a:off x="8162926" y="552450"/>
            <a:ext cx="1924050" cy="876300"/>
          </a:xfrm>
          <a:prstGeom prst="roundRect">
            <a:avLst>
              <a:gd name="adj" fmla="val 289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>
              <a:solidFill>
                <a:srgbClr val="BAC9FF"/>
              </a:solidFill>
              <a:latin typeface="Calibri" panose="020F0502020204030204"/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F912342A-FFE2-409C-802E-75773A3E5CAA}"/>
              </a:ext>
            </a:extLst>
          </p:cNvPr>
          <p:cNvSpPr/>
          <p:nvPr/>
        </p:nvSpPr>
        <p:spPr>
          <a:xfrm>
            <a:off x="10175876" y="552450"/>
            <a:ext cx="1924050" cy="876300"/>
          </a:xfrm>
          <a:prstGeom prst="roundRect">
            <a:avLst>
              <a:gd name="adj" fmla="val 289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>
              <a:solidFill>
                <a:srgbClr val="BAC9FF"/>
              </a:solidFill>
              <a:latin typeface="Calibri" panose="020F0502020204030204"/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630F9A8A-726C-4E21-AE7F-0F7AB1B3E6F2}"/>
              </a:ext>
            </a:extLst>
          </p:cNvPr>
          <p:cNvSpPr/>
          <p:nvPr/>
        </p:nvSpPr>
        <p:spPr>
          <a:xfrm>
            <a:off x="2124075" y="1523135"/>
            <a:ext cx="4938712" cy="1682750"/>
          </a:xfrm>
          <a:prstGeom prst="roundRect">
            <a:avLst>
              <a:gd name="adj" fmla="val 150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>
              <a:solidFill>
                <a:srgbClr val="BAC9FF"/>
              </a:solidFill>
              <a:latin typeface="Calibri" panose="020F0502020204030204"/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7B594E71-60C9-44CF-8787-98FF8178C2F0}"/>
              </a:ext>
            </a:extLst>
          </p:cNvPr>
          <p:cNvSpPr/>
          <p:nvPr/>
        </p:nvSpPr>
        <p:spPr>
          <a:xfrm>
            <a:off x="7154863" y="1523135"/>
            <a:ext cx="2423318" cy="1682750"/>
          </a:xfrm>
          <a:prstGeom prst="roundRect">
            <a:avLst>
              <a:gd name="adj" fmla="val 150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>
              <a:solidFill>
                <a:srgbClr val="BAC9FF"/>
              </a:solidFill>
              <a:latin typeface="Calibri" panose="020F0502020204030204"/>
            </a:endParaRP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149723D0-944A-484A-8360-165F162955F0}"/>
              </a:ext>
            </a:extLst>
          </p:cNvPr>
          <p:cNvSpPr/>
          <p:nvPr/>
        </p:nvSpPr>
        <p:spPr>
          <a:xfrm>
            <a:off x="9676608" y="1523135"/>
            <a:ext cx="2423318" cy="1682750"/>
          </a:xfrm>
          <a:prstGeom prst="roundRect">
            <a:avLst>
              <a:gd name="adj" fmla="val 150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>
              <a:solidFill>
                <a:srgbClr val="BAC9FF"/>
              </a:solidFill>
              <a:latin typeface="Calibri" panose="020F0502020204030204"/>
            </a:endParaRP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C386720B-1991-48F7-BEED-0166A1294438}"/>
              </a:ext>
            </a:extLst>
          </p:cNvPr>
          <p:cNvSpPr/>
          <p:nvPr/>
        </p:nvSpPr>
        <p:spPr>
          <a:xfrm>
            <a:off x="2124075" y="3300269"/>
            <a:ext cx="6242446" cy="3462481"/>
          </a:xfrm>
          <a:prstGeom prst="roundRect">
            <a:avLst>
              <a:gd name="adj" fmla="val 73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>
              <a:solidFill>
                <a:srgbClr val="BAC9FF"/>
              </a:solidFill>
              <a:latin typeface="Calibri" panose="020F0502020204030204"/>
            </a:endParaRP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ADA88980-5E40-491A-BDF5-349AE817D0A7}"/>
              </a:ext>
            </a:extLst>
          </p:cNvPr>
          <p:cNvSpPr/>
          <p:nvPr/>
        </p:nvSpPr>
        <p:spPr>
          <a:xfrm>
            <a:off x="8458595" y="3300269"/>
            <a:ext cx="3634980" cy="3462480"/>
          </a:xfrm>
          <a:prstGeom prst="roundRect">
            <a:avLst>
              <a:gd name="adj" fmla="val 73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>
              <a:solidFill>
                <a:srgbClr val="BAC9FF"/>
              </a:solidFill>
              <a:latin typeface="Calibri" panose="020F0502020204030204"/>
            </a:endParaRPr>
          </a:p>
        </p:txBody>
      </p:sp>
      <p:pic>
        <p:nvPicPr>
          <p:cNvPr id="9" name="Imagem 8" descr="Uma imagem contendo computador, teclado, remoto, azul&#10;&#10;Descrição gerada automaticamente">
            <a:extLst>
              <a:ext uri="{FF2B5EF4-FFF2-40B4-BE49-F238E27FC236}">
                <a16:creationId xmlns:a16="http://schemas.microsoft.com/office/drawing/2014/main" id="{E04BA789-69DD-4715-A341-32525685D8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69" r="78287" b="14402"/>
          <a:stretch/>
        </p:blipFill>
        <p:spPr>
          <a:xfrm>
            <a:off x="3177" y="0"/>
            <a:ext cx="2028823" cy="6858000"/>
          </a:xfrm>
          <a:prstGeom prst="rect">
            <a:avLst/>
          </a:prstGeom>
        </p:spPr>
      </p:pic>
      <p:sp>
        <p:nvSpPr>
          <p:cNvPr id="59" name="Elipse 58">
            <a:extLst>
              <a:ext uri="{FF2B5EF4-FFF2-40B4-BE49-F238E27FC236}">
                <a16:creationId xmlns:a16="http://schemas.microsoft.com/office/drawing/2014/main" id="{376F7F03-CDFF-46DB-AD7C-D6B7D03C4D1A}"/>
              </a:ext>
            </a:extLst>
          </p:cNvPr>
          <p:cNvSpPr/>
          <p:nvPr/>
        </p:nvSpPr>
        <p:spPr>
          <a:xfrm>
            <a:off x="2266475" y="741725"/>
            <a:ext cx="496123" cy="4961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>
              <a:solidFill>
                <a:srgbClr val="BAC9FF"/>
              </a:solidFill>
              <a:latin typeface="Calibri" panose="020F0502020204030204"/>
            </a:endParaRP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C99FE108-31F4-4BE6-8FC9-EF8865381A42}"/>
              </a:ext>
            </a:extLst>
          </p:cNvPr>
          <p:cNvSpPr/>
          <p:nvPr/>
        </p:nvSpPr>
        <p:spPr>
          <a:xfrm>
            <a:off x="4282601" y="741725"/>
            <a:ext cx="496123" cy="4961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>
              <a:solidFill>
                <a:srgbClr val="BAC9FF"/>
              </a:solidFill>
              <a:latin typeface="Calibri" panose="020F0502020204030204"/>
            </a:endParaRP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AAD940AA-8423-4043-AE78-FE58AEC1671F}"/>
              </a:ext>
            </a:extLst>
          </p:cNvPr>
          <p:cNvSpPr/>
          <p:nvPr/>
        </p:nvSpPr>
        <p:spPr>
          <a:xfrm>
            <a:off x="6291835" y="741725"/>
            <a:ext cx="496123" cy="49612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>
              <a:solidFill>
                <a:srgbClr val="BAC9FF"/>
              </a:solidFill>
              <a:latin typeface="Calibri" panose="020F0502020204030204"/>
            </a:endParaRPr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28B48BC1-03BC-4D18-8009-05F4037E2176}"/>
              </a:ext>
            </a:extLst>
          </p:cNvPr>
          <p:cNvSpPr/>
          <p:nvPr/>
        </p:nvSpPr>
        <p:spPr>
          <a:xfrm>
            <a:off x="8315849" y="741725"/>
            <a:ext cx="496123" cy="4961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>
              <a:solidFill>
                <a:srgbClr val="BAC9FF"/>
              </a:solidFill>
              <a:latin typeface="Calibri" panose="020F0502020204030204"/>
            </a:endParaRP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D67EA0F7-699F-499D-8426-271D0E05179F}"/>
              </a:ext>
            </a:extLst>
          </p:cNvPr>
          <p:cNvSpPr/>
          <p:nvPr/>
        </p:nvSpPr>
        <p:spPr>
          <a:xfrm>
            <a:off x="10321451" y="741725"/>
            <a:ext cx="496123" cy="4961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>
              <a:solidFill>
                <a:srgbClr val="BAC9FF"/>
              </a:solidFill>
              <a:latin typeface="Calibri" panose="020F0502020204030204"/>
            </a:endParaRPr>
          </a:p>
        </p:txBody>
      </p:sp>
      <p:pic>
        <p:nvPicPr>
          <p:cNvPr id="14" name="Imagem 13" descr="Fundo preto com letras brancas&#10;&#10;Descrição gerada automaticamente">
            <a:extLst>
              <a:ext uri="{FF2B5EF4-FFF2-40B4-BE49-F238E27FC236}">
                <a16:creationId xmlns:a16="http://schemas.microsoft.com/office/drawing/2014/main" id="{CF1331EC-137D-4BA0-AE3A-940E018F5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251" y="849273"/>
            <a:ext cx="320619" cy="320619"/>
          </a:xfrm>
          <a:prstGeom prst="rect">
            <a:avLst/>
          </a:prstGeom>
        </p:spPr>
      </p:pic>
      <p:pic>
        <p:nvPicPr>
          <p:cNvPr id="17" name="Imagem 16" descr="Fundo preto com letras brancas&#10;&#10;Descrição gerada automaticamente">
            <a:extLst>
              <a:ext uri="{FF2B5EF4-FFF2-40B4-BE49-F238E27FC236}">
                <a16:creationId xmlns:a16="http://schemas.microsoft.com/office/drawing/2014/main" id="{50F5E4E4-33A5-4AE6-933E-6A0D0FF0E3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441" y="844902"/>
            <a:ext cx="245959" cy="323006"/>
          </a:xfrm>
          <a:prstGeom prst="rect">
            <a:avLst/>
          </a:prstGeom>
        </p:spPr>
      </p:pic>
      <p:pic>
        <p:nvPicPr>
          <p:cNvPr id="20" name="Imagem 19" descr="Fundo preto com letras brancas&#10;&#10;Descrição gerada automaticamente">
            <a:extLst>
              <a:ext uri="{FF2B5EF4-FFF2-40B4-BE49-F238E27FC236}">
                <a16:creationId xmlns:a16="http://schemas.microsoft.com/office/drawing/2014/main" id="{1B0A0BF9-CB9E-4EF8-B264-3069B936B77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323" y="849272"/>
            <a:ext cx="362527" cy="281028"/>
          </a:xfrm>
          <a:prstGeom prst="rect">
            <a:avLst/>
          </a:prstGeom>
        </p:spPr>
      </p:pic>
      <p:pic>
        <p:nvPicPr>
          <p:cNvPr id="54" name="Imagem 53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7D795F2-4C7C-4044-965E-F205197D7CD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893" y="844902"/>
            <a:ext cx="329539" cy="289768"/>
          </a:xfrm>
          <a:prstGeom prst="rect">
            <a:avLst/>
          </a:prstGeom>
        </p:spPr>
      </p:pic>
      <p:pic>
        <p:nvPicPr>
          <p:cNvPr id="56" name="Imagem 5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58B7502B-091F-4DDA-B917-3BC579749A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512" y="849272"/>
            <a:ext cx="342065" cy="26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02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WS 2 - Comercial Dark">
      <a:dk1>
        <a:srgbClr val="131427"/>
      </a:dk1>
      <a:lt1>
        <a:srgbClr val="BAC9FF"/>
      </a:lt1>
      <a:dk2>
        <a:srgbClr val="182037"/>
      </a:dk2>
      <a:lt2>
        <a:srgbClr val="576492"/>
      </a:lt2>
      <a:accent1>
        <a:srgbClr val="3F8DF6"/>
      </a:accent1>
      <a:accent2>
        <a:srgbClr val="5138D4"/>
      </a:accent2>
      <a:accent3>
        <a:srgbClr val="FF3CA6"/>
      </a:accent3>
      <a:accent4>
        <a:srgbClr val="FFAB2E"/>
      </a:accent4>
      <a:accent5>
        <a:srgbClr val="0BB55B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75DD1A7C9049B46A4B2FA20756FB855" ma:contentTypeVersion="5" ma:contentTypeDescription="Crie um novo documento." ma:contentTypeScope="" ma:versionID="f87679c7ef4bf54007395aaf6a097830">
  <xsd:schema xmlns:xsd="http://www.w3.org/2001/XMLSchema" xmlns:xs="http://www.w3.org/2001/XMLSchema" xmlns:p="http://schemas.microsoft.com/office/2006/metadata/properties" xmlns:ns2="9356c717-9078-4947-899d-8108cdaafcfc" targetNamespace="http://schemas.microsoft.com/office/2006/metadata/properties" ma:root="true" ma:fieldsID="2b93c5226680ebc42addfdaeef7e48ae" ns2:_="">
    <xsd:import namespace="9356c717-9078-4947-899d-8108cdaafc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6c717-9078-4947-899d-8108cdaafc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D3F29B-7D23-4563-99EC-1A2499428C10}">
  <ds:schemaRefs>
    <ds:schemaRef ds:uri="9356c717-9078-4947-899d-8108cdaafcfc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4BB823D-85B1-44DA-AF82-A00409E880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56c717-9078-4947-899d-8108cdaafc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D8BFFC9-CC53-4111-B390-02A3108787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Karpinski</dc:creator>
  <cp:lastModifiedBy>Leonardo Karpinski</cp:lastModifiedBy>
  <cp:revision>82</cp:revision>
  <dcterms:created xsi:type="dcterms:W3CDTF">2018-01-22T18:52:05Z</dcterms:created>
  <dcterms:modified xsi:type="dcterms:W3CDTF">2020-11-04T12:05:37Z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0x010100975DD1A7C9049B46A4B2FA20756FB855</vt:lpwstr>
  </property>
</Properties>
</file>