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2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B456F5-DDC4-4AA6-85CE-C555B1DDAA3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283E-E25E-4EEA-8357-B77B99D6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5D0FBFC2-2E22-4227-9062-EC6E9CAF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4710" y="1427689"/>
            <a:ext cx="8825658" cy="1448675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Praca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inżynierska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Grzegorz Malarski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z708</a:t>
            </a:r>
          </a:p>
        </p:txBody>
      </p:sp>
    </p:spTree>
    <p:extLst>
      <p:ext uri="{BB962C8B-B14F-4D97-AF65-F5344CB8AC3E}">
        <p14:creationId xmlns:p14="http://schemas.microsoft.com/office/powerpoint/2010/main" val="36391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05DED5-07CA-4000-B913-40CBCE13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72358"/>
            <a:ext cx="8946541" cy="5476042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Projektowanie</a:t>
            </a:r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9110AE0-B3FA-498F-A049-DA9FB6D9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51" y="1459172"/>
            <a:ext cx="7169020" cy="49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3E931D-58E3-497B-82F4-B66FF13B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4196"/>
            <a:ext cx="8946541" cy="463420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Dziekuję</a:t>
            </a:r>
            <a:r>
              <a:rPr lang="en-US" sz="4000" dirty="0"/>
              <a:t> za </a:t>
            </a:r>
            <a:r>
              <a:rPr lang="en-US" sz="4000" dirty="0" err="1"/>
              <a:t>uwagę</a:t>
            </a:r>
            <a:r>
              <a:rPr lang="en-US" sz="4000" dirty="0"/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6687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B0CA77-2248-47C1-B7C4-399914A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55602"/>
          </a:xfrm>
        </p:spPr>
        <p:txBody>
          <a:bodyPr/>
          <a:lstStyle/>
          <a:p>
            <a:pPr algn="ctr"/>
            <a:r>
              <a:rPr lang="en-US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Temat</a:t>
            </a:r>
            <a:r>
              <a:rPr lang="en-US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pracy</a:t>
            </a:r>
            <a:r>
              <a:rPr lang="en-US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pl-PL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Analiza, projekt i implementacja portalu społecznościowego ukierunkowanego na sportowy tryb życia.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1486D-C903-458D-9440-9FC35703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Założone elementy  pracy: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Założenia ogólne:  podstawowe  pojęcia, szczegóły opisu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Wymagania dotyczące systemu: funkcjonalne, </a:t>
            </a:r>
            <a:r>
              <a:rPr lang="pl-PL" alt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pozafunkcjonalne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Modelowanie: diagramy przypadków użycia, sekwencji, </a:t>
            </a:r>
            <a:r>
              <a:rPr lang="en-US" alt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czynności</a:t>
            </a: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klas</a:t>
            </a:r>
            <a:r>
              <a:rPr lang="en-US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ERD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Projektowanie: Bazy danych, interfejsu</a:t>
            </a:r>
            <a:b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alt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Dokumentacja: opis instalacji, dokumentacja użytkowa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0479E3-532A-487B-8765-44E8690F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Założenia ogólne:</a:t>
            </a:r>
          </a:p>
          <a:p>
            <a:pPr>
              <a:buFont typeface="Symbol" panose="05050102010706020507" pitchFamily="18" charset="2"/>
              <a:buChar char=""/>
            </a:pP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stanu faktycznego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aplikacji</a:t>
            </a:r>
            <a:endParaRPr lang="pl-PL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Definicje podstawowych pojęć takich jak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rening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spersonalizowane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ćwiczenie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obciążenie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kalendarz</a:t>
            </a:r>
            <a:r>
              <a:rPr lang="pl-PL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1F758E-0A6E-4695-8BB5-B568EE3A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Wymagania dotyczące systemu: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Funkcjonalne</a:t>
            </a:r>
          </a:p>
          <a:p>
            <a:pPr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Ogólnie jest ich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dodawanie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treningu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dodawanie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spersonalizowangeo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ćwiczenia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Pozafunkcjonalne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momencie jest 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np. </a:t>
            </a:r>
            <a:r>
              <a:rPr lang="pl-P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Aplikacja ma pracować w każdym systemie operacyjnym jako aplikacja </a:t>
            </a:r>
            <a:r>
              <a:rPr lang="pl-PL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webowa,ma</a:t>
            </a:r>
            <a:r>
              <a:rPr lang="pl-P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być niezależna od przeglądarki internetowej co zapewni jej uniwersalność.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E0EE37-535F-489F-9BB0-79BB45E9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81236"/>
            <a:ext cx="8946541" cy="54671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Modelowanie</a:t>
            </a:r>
            <a:endParaRPr lang="en-US" dirty="0"/>
          </a:p>
          <a:p>
            <a:r>
              <a:rPr lang="en-US" dirty="0"/>
              <a:t>Diagram </a:t>
            </a:r>
            <a:r>
              <a:rPr lang="en-US" dirty="0" err="1"/>
              <a:t>przyadków</a:t>
            </a:r>
            <a:r>
              <a:rPr lang="en-US" dirty="0"/>
              <a:t> </a:t>
            </a:r>
            <a:r>
              <a:rPr lang="en-US" dirty="0" err="1"/>
              <a:t>użycia</a:t>
            </a:r>
            <a:endParaRPr lang="en-US" dirty="0"/>
          </a:p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3E18C7A-D3CF-4678-82C0-1EB182B8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79" y="1996750"/>
            <a:ext cx="6540576" cy="38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1D57B0-0452-4300-AA32-47DCF648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1539"/>
            <a:ext cx="8946541" cy="5380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Modelowanie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sekwencji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C2A660-BC52-4587-AC15-9D80C51F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42" y="1806709"/>
            <a:ext cx="8684372" cy="42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95135-465C-4C6F-A465-0CFA9405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136"/>
            <a:ext cx="8946541" cy="55672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Modelowanie</a:t>
            </a:r>
            <a:endParaRPr lang="en-US" dirty="0"/>
          </a:p>
          <a:p>
            <a:r>
              <a:rPr lang="en-US" dirty="0"/>
              <a:t>Diagram </a:t>
            </a:r>
            <a:r>
              <a:rPr lang="en-US" dirty="0" err="1"/>
              <a:t>czynności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6101684-73AF-4920-9003-10EE572DA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24" y="562947"/>
            <a:ext cx="4779469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CE8DCC-CCFC-4300-9C06-AECF7AD9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7200"/>
            <a:ext cx="8946541" cy="57911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Modelowanie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A1BB95-67B7-4F04-8402-AC60AA8D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55" y="1348319"/>
            <a:ext cx="6337324" cy="46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58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188</Words>
  <Application>Microsoft Office PowerPoint</Application>
  <PresentationFormat>Panoramiczny</PresentationFormat>
  <Paragraphs>25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Symbol</vt:lpstr>
      <vt:lpstr>Times New Roman</vt:lpstr>
      <vt:lpstr>Wingdings 3</vt:lpstr>
      <vt:lpstr>Jon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Malarski Grzegorz</dc:creator>
  <cp:lastModifiedBy>Malarski Grzegorz</cp:lastModifiedBy>
  <cp:revision>11</cp:revision>
  <dcterms:created xsi:type="dcterms:W3CDTF">2021-03-06T07:23:17Z</dcterms:created>
  <dcterms:modified xsi:type="dcterms:W3CDTF">2021-03-06T07:51:59Z</dcterms:modified>
</cp:coreProperties>
</file>