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3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5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97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323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2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86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70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70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7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9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6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2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0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80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5D0FBFC2-2E22-4227-9062-EC6E9CAFD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4710" y="1427689"/>
            <a:ext cx="8825658" cy="1448675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solidFill>
                  <a:schemeClr val="tx1">
                    <a:lumMod val="95000"/>
                  </a:schemeClr>
                </a:solidFill>
              </a:rPr>
              <a:t>Praca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inżynierska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Grzegorz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Malarski</a:t>
            </a:r>
            <a:endParaRPr lang="en-US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Grupa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z708</a:t>
            </a:r>
          </a:p>
        </p:txBody>
      </p:sp>
    </p:spTree>
    <p:extLst>
      <p:ext uri="{BB962C8B-B14F-4D97-AF65-F5344CB8AC3E}">
        <p14:creationId xmlns:p14="http://schemas.microsoft.com/office/powerpoint/2010/main" val="3639172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CE8DCC-CCFC-4300-9C06-AECF7AD9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57200"/>
            <a:ext cx="8946541" cy="57911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Modelowanie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CA1BB95-67B7-4F04-8402-AC60AA8D0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755" y="1348319"/>
            <a:ext cx="6337324" cy="462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5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05DED5-07CA-4000-B913-40CBCE13D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72358"/>
            <a:ext cx="8946541" cy="5476042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Projektowanie</a:t>
            </a:r>
            <a:endParaRPr lang="en-US" dirty="0"/>
          </a:p>
          <a:p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en-US" dirty="0"/>
          </a:p>
          <a:p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9110AE0-B3FA-498F-A049-DA9FB6D91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151" y="1459172"/>
            <a:ext cx="7169020" cy="490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18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FF70-2881-4A92-B780-251EAFE7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55984"/>
            <a:ext cx="8946541" cy="5317433"/>
          </a:xfrm>
        </p:spPr>
        <p:txBody>
          <a:bodyPr/>
          <a:lstStyle/>
          <a:p>
            <a:r>
              <a:rPr lang="pl-PL" dirty="0"/>
              <a:t>Użyte technologie:</a:t>
            </a:r>
          </a:p>
          <a:p>
            <a:r>
              <a:rPr lang="pl-PL" dirty="0" err="1"/>
              <a:t>StarUML</a:t>
            </a:r>
            <a:endParaRPr lang="pl-PL" dirty="0"/>
          </a:p>
          <a:p>
            <a:r>
              <a:rPr lang="pl-PL" dirty="0"/>
              <a:t>MySQL</a:t>
            </a:r>
          </a:p>
          <a:p>
            <a:r>
              <a:rPr lang="pl-PL" dirty="0"/>
              <a:t>Logika biznesowa zapisująca dane do bazy danych napisana zostanie w Spring </a:t>
            </a:r>
            <a:r>
              <a:rPr lang="pl-PL" dirty="0" err="1"/>
              <a:t>Boot</a:t>
            </a:r>
            <a:r>
              <a:rPr lang="pl-PL" dirty="0"/>
              <a:t> v2.3.4. </a:t>
            </a:r>
          </a:p>
          <a:p>
            <a:r>
              <a:rPr lang="pl-PL" dirty="0"/>
              <a:t>Natomiast warstwa interfejsu użytkownika będzie napisana za pomocą </a:t>
            </a:r>
            <a:r>
              <a:rPr lang="pl-PL" dirty="0" err="1"/>
              <a:t>Angular</a:t>
            </a:r>
            <a:r>
              <a:rPr lang="pl-PL" dirty="0"/>
              <a:t> v11.0.3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9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3E931D-58E3-497B-82F4-B66FF13B9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14196"/>
            <a:ext cx="8946541" cy="463420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Dziekuję</a:t>
            </a:r>
            <a:r>
              <a:rPr lang="en-US" sz="4000" dirty="0"/>
              <a:t> za </a:t>
            </a:r>
            <a:r>
              <a:rPr lang="en-US" sz="4000" dirty="0" err="1"/>
              <a:t>uwagę</a:t>
            </a:r>
            <a:r>
              <a:rPr lang="en-US" sz="4000" dirty="0"/>
              <a:t> :)</a:t>
            </a:r>
          </a:p>
        </p:txBody>
      </p:sp>
    </p:spTree>
    <p:extLst>
      <p:ext uri="{BB962C8B-B14F-4D97-AF65-F5344CB8AC3E}">
        <p14:creationId xmlns:p14="http://schemas.microsoft.com/office/powerpoint/2010/main" val="66871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B0CA77-2248-47C1-B7C4-399914AE0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755602"/>
          </a:xfrm>
        </p:spPr>
        <p:txBody>
          <a:bodyPr/>
          <a:lstStyle/>
          <a:p>
            <a:pPr algn="ctr"/>
            <a:r>
              <a:rPr lang="en-US" sz="18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Temat</a:t>
            </a:r>
            <a:r>
              <a:rPr lang="en-US" sz="18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pracy</a:t>
            </a:r>
            <a:r>
              <a:rPr lang="en-US" sz="18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pl-PL" sz="18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Analiza, projekt i implementacja portalu społecznościowego ukierunkowanego na sportowy tryb życia.</a:t>
            </a:r>
            <a:endParaRPr lang="en-US" sz="180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4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21486D-C903-458D-9440-9FC35703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alt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Założone elementy  pracy:</a:t>
            </a:r>
            <a:br>
              <a:rPr lang="pl-PL" alt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alt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Założenia ogólne:  podstawowe  pojęcia, szczegóły opisu</a:t>
            </a:r>
            <a:br>
              <a:rPr lang="pl-PL" alt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alt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Wymagania dotyczące systemu: funkcjonalne, </a:t>
            </a:r>
            <a:r>
              <a:rPr lang="pl-PL" altLang="pl-P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pozafunkcjonalne</a:t>
            </a:r>
            <a:br>
              <a:rPr lang="pl-PL" alt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alt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Modelowanie: diagramy przypadków użycia, sekwencji, </a:t>
            </a:r>
            <a:r>
              <a:rPr lang="en-US" altLang="pl-P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czynności</a:t>
            </a:r>
            <a:r>
              <a:rPr lang="pl-PL" alt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klas</a:t>
            </a:r>
            <a:r>
              <a:rPr lang="en-US" alt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ERD</a:t>
            </a:r>
            <a:br>
              <a:rPr lang="pl-PL" alt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alt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Projektowanie: Bazy danych, interfejsu</a:t>
            </a:r>
            <a:br>
              <a:rPr lang="pl-PL" alt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alt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Dokumentacja: opis instalacji, dokumentacja użytkowa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84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0479E3-532A-487B-8765-44E8690F9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AutoNum type="arabicPeriod"/>
            </a:pPr>
            <a:r>
              <a:rPr lang="pl-PL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Założenia ogólne:</a:t>
            </a:r>
          </a:p>
          <a:p>
            <a:pPr>
              <a:buFont typeface="Symbol" panose="05050102010706020507" pitchFamily="18" charset="2"/>
              <a:buChar char=""/>
            </a:pPr>
            <a:r>
              <a:rPr lang="pl-PL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Opis stanu faktycznego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aplikacji</a:t>
            </a:r>
            <a:endParaRPr lang="pl-PL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ymbol" panose="05050102010706020507" pitchFamily="18" charset="2"/>
              <a:buChar char=""/>
            </a:pPr>
            <a:r>
              <a:rPr lang="pl-PL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Definicje podstawowych pojęć takich jak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rening</a:t>
            </a:r>
            <a:r>
              <a:rPr lang="pl-PL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spersonalizowane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ćwiczenie</a:t>
            </a:r>
            <a:r>
              <a:rPr lang="pl-PL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obciążenie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l-PL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kalendarz</a:t>
            </a:r>
            <a:r>
              <a:rPr lang="pl-PL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6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64583-8F3F-4AE6-9B00-723E58F0A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23122"/>
            <a:ext cx="8946541" cy="5125277"/>
          </a:xfrm>
        </p:spPr>
        <p:txBody>
          <a:bodyPr>
            <a:normAutofit/>
          </a:bodyPr>
          <a:lstStyle/>
          <a:p>
            <a:r>
              <a:rPr lang="pl-PL" dirty="0"/>
              <a:t>Celem projektu jest stworzenie aplikacji internetowej służącej do rejestracji, planowania oraz analizy indywidualnych treningów fizycznych.</a:t>
            </a:r>
            <a:endParaRPr lang="en-US" dirty="0"/>
          </a:p>
          <a:p>
            <a:r>
              <a:rPr lang="pl-PL" b="1" dirty="0"/>
              <a:t>Zakres pracy obejmować będzie:</a:t>
            </a:r>
            <a:endParaRPr lang="en-US" dirty="0"/>
          </a:p>
          <a:p>
            <a:pPr lvl="0"/>
            <a:r>
              <a:rPr lang="pl-PL" dirty="0"/>
              <a:t>Dokonanie analizy funkcjonalnej rozwiązania</a:t>
            </a:r>
            <a:endParaRPr lang="en-US" dirty="0"/>
          </a:p>
          <a:p>
            <a:pPr lvl="0"/>
            <a:r>
              <a:rPr lang="pl-PL" dirty="0"/>
              <a:t>Zaprojektowanie i implementacja bazy danych</a:t>
            </a:r>
            <a:endParaRPr lang="en-US" dirty="0"/>
          </a:p>
          <a:p>
            <a:pPr lvl="0"/>
            <a:r>
              <a:rPr lang="pl-PL" dirty="0"/>
              <a:t>Zaprojektowanie i implementacja mechanizmów wewnętrznych bazy danych</a:t>
            </a:r>
            <a:endParaRPr lang="en-US" dirty="0"/>
          </a:p>
          <a:p>
            <a:pPr lvl="0"/>
            <a:r>
              <a:rPr lang="pl-PL" dirty="0"/>
              <a:t>Zaprojektowanie interfejsu systemu</a:t>
            </a:r>
            <a:endParaRPr lang="en-US" dirty="0"/>
          </a:p>
          <a:p>
            <a:pPr lvl="0"/>
            <a:r>
              <a:rPr lang="pl-PL" dirty="0"/>
              <a:t>Utworzenie aplikacji</a:t>
            </a:r>
            <a:endParaRPr lang="en-US" dirty="0"/>
          </a:p>
          <a:p>
            <a:pPr lvl="0"/>
            <a:r>
              <a:rPr lang="pl-PL" dirty="0"/>
              <a:t>Wprowadzenie testowych danych do aplikacji</a:t>
            </a:r>
            <a:endParaRPr lang="en-US" dirty="0"/>
          </a:p>
          <a:p>
            <a:pPr lvl="0"/>
            <a:r>
              <a:rPr lang="pl-PL" dirty="0"/>
              <a:t>Testowanie aplikacji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1F758E-0A6E-4695-8BB5-B568EE3A7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Wymagania dotyczące systemu: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Funkcjonalne</a:t>
            </a:r>
          </a:p>
          <a:p>
            <a:pPr>
              <a:defRPr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Ogólnie jest ich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np.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dodawanie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treningu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dodawanie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spersonalizowangeo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ćwiczenia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dodawanie treningu do kalendarza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Pozafunkcjonalne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defRPr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tym momencie jest ich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np. </a:t>
            </a:r>
            <a:r>
              <a:rPr lang="pl-P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Aplikacja ma pracować w każdym systemie operacyjnym jako aplikacja </a:t>
            </a:r>
            <a:r>
              <a:rPr lang="pl-PL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webowa,ma</a:t>
            </a:r>
            <a:r>
              <a:rPr lang="pl-P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być niezależna od przeglądarki internetowej co zapewni jej uniwersalność.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8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E0EE37-535F-489F-9BB0-79BB45E9A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81236"/>
            <a:ext cx="8946541" cy="5467164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Modelowanie</a:t>
            </a:r>
            <a:endParaRPr lang="en-US" dirty="0"/>
          </a:p>
          <a:p>
            <a:r>
              <a:rPr lang="en-US" dirty="0"/>
              <a:t>Diagram </a:t>
            </a:r>
            <a:r>
              <a:rPr lang="en-US" dirty="0" err="1"/>
              <a:t>przyadków</a:t>
            </a:r>
            <a:r>
              <a:rPr lang="en-US" dirty="0"/>
              <a:t> </a:t>
            </a:r>
            <a:r>
              <a:rPr lang="en-US" dirty="0" err="1"/>
              <a:t>użycia</a:t>
            </a:r>
            <a:endParaRPr lang="en-US" dirty="0"/>
          </a:p>
          <a:p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3E18C7A-D3CF-4678-82C0-1EB182B82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479" y="1996750"/>
            <a:ext cx="6540576" cy="384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3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1D57B0-0452-4300-AA32-47DCF648E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41539"/>
            <a:ext cx="8946541" cy="53802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Modelowanie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sekwencji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FC2A660-BC52-4587-AC15-9D80C51F1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42" y="1806709"/>
            <a:ext cx="8684372" cy="420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5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395135-465C-4C6F-A465-0CFA94057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81136"/>
            <a:ext cx="8946541" cy="5567264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Modelowanie</a:t>
            </a:r>
            <a:endParaRPr lang="en-US" dirty="0"/>
          </a:p>
          <a:p>
            <a:r>
              <a:rPr lang="en-US" dirty="0"/>
              <a:t>Diagram </a:t>
            </a:r>
            <a:r>
              <a:rPr lang="en-US" dirty="0" err="1"/>
              <a:t>czynności</a:t>
            </a:r>
            <a:endParaRPr lang="en-US" dirty="0"/>
          </a:p>
          <a:p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6101684-73AF-4920-9003-10EE572DA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924" y="562947"/>
            <a:ext cx="4779469" cy="58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9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</TotalTime>
  <Words>272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Symbol</vt:lpstr>
      <vt:lpstr>Times New Roman</vt:lpstr>
      <vt:lpstr>Wingdings 3</vt:lpstr>
      <vt:lpstr>Jon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Malarski Grzegorz</dc:creator>
  <cp:lastModifiedBy>Grzegorz MALARSKI (contractor)</cp:lastModifiedBy>
  <cp:revision>18</cp:revision>
  <dcterms:created xsi:type="dcterms:W3CDTF">2021-03-06T07:23:17Z</dcterms:created>
  <dcterms:modified xsi:type="dcterms:W3CDTF">2021-03-06T13:49:54Z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0ea3bf-098d-497f-9948-5e528bb54b39_Enabled">
    <vt:lpwstr>True</vt:lpwstr>
  </property>
  <property fmtid="{D5CDD505-2E9C-101B-9397-08002B2CF9AE}" pid="3" name="MSIP_Label_7f0ea3bf-098d-497f-9948-5e528bb54b39_SiteId">
    <vt:lpwstr>b3f4f7c2-72ce-4192-aba4-d6c7719b5766</vt:lpwstr>
  </property>
  <property fmtid="{D5CDD505-2E9C-101B-9397-08002B2CF9AE}" pid="4" name="MSIP_Label_7f0ea3bf-098d-497f-9948-5e528bb54b39_Owner">
    <vt:lpwstr>grzegorz.malarski@amadeus.com</vt:lpwstr>
  </property>
  <property fmtid="{D5CDD505-2E9C-101B-9397-08002B2CF9AE}" pid="5" name="MSIP_Label_7f0ea3bf-098d-497f-9948-5e528bb54b39_SetDate">
    <vt:lpwstr>2021-03-06T13:00:12.8891955Z</vt:lpwstr>
  </property>
  <property fmtid="{D5CDD505-2E9C-101B-9397-08002B2CF9AE}" pid="6" name="MSIP_Label_7f0ea3bf-098d-497f-9948-5e528bb54b39_Name">
    <vt:lpwstr>Public</vt:lpwstr>
  </property>
  <property fmtid="{D5CDD505-2E9C-101B-9397-08002B2CF9AE}" pid="7" name="MSIP_Label_7f0ea3bf-098d-497f-9948-5e528bb54b39_Application">
    <vt:lpwstr>Microsoft Azure Information Protection</vt:lpwstr>
  </property>
  <property fmtid="{D5CDD505-2E9C-101B-9397-08002B2CF9AE}" pid="8" name="MSIP_Label_7f0ea3bf-098d-497f-9948-5e528bb54b39_ActionId">
    <vt:lpwstr>5e46ce60-6d47-498f-999d-60e536d273a8</vt:lpwstr>
  </property>
  <property fmtid="{D5CDD505-2E9C-101B-9397-08002B2CF9AE}" pid="9" name="MSIP_Label_7f0ea3bf-098d-497f-9948-5e528bb54b39_Extended_MSFT_Method">
    <vt:lpwstr>Manual</vt:lpwstr>
  </property>
  <property fmtid="{D5CDD505-2E9C-101B-9397-08002B2CF9AE}" pid="10" name="Sensitivity">
    <vt:lpwstr>Public</vt:lpwstr>
  </property>
</Properties>
</file>