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7772400" cx="9829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gKcPgOsqwYeXxaNJscSBJWcRUZ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B175C0-0274-4011-8C4C-16584111A39F}">
  <a:tblStyle styleId="{BFB175C0-0274-4011-8C4C-16584111A39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/>
        </p:nvSpPr>
        <p:spPr>
          <a:xfrm>
            <a:off x="3595680" y="2"/>
            <a:ext cx="2636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9E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WRIK Entertainment</a:t>
            </a:r>
            <a:endParaRPr/>
          </a:p>
        </p:txBody>
      </p:sp>
      <p:sp>
        <p:nvSpPr>
          <p:cNvPr id="10" name="Google Shape;10;p8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  <a:defRPr b="1" sz="1400" u="sng">
                <a:solidFill>
                  <a:srgbClr val="4472C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i="1" sz="120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77079" y="413810"/>
            <a:ext cx="8478203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77080" y="1905318"/>
            <a:ext cx="4158466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677080" y="2839085"/>
            <a:ext cx="4158466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4976337" y="1905318"/>
            <a:ext cx="4178945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b="1" sz="258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b="1" sz="2150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 b="1" sz="1935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b="1" sz="1720"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76337" y="2839085"/>
            <a:ext cx="4178945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704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40"/>
              <a:buAutoNum type="arabicPeriod"/>
              <a:defRPr sz="344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3010"/>
              <a:buNone/>
              <a:defRPr sz="3010"/>
            </a:lvl2pPr>
            <a:lvl3pPr indent="-39243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580"/>
              <a:buChar char="•"/>
              <a:defRPr sz="2580"/>
            </a:lvl3pPr>
            <a:lvl4pPr indent="-365125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4pPr>
            <a:lvl5pPr indent="-365125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5pPr>
            <a:lvl6pPr indent="-365125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6pPr>
            <a:lvl7pPr indent="-365125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7pPr>
            <a:lvl8pPr indent="-365125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8pPr>
            <a:lvl9pPr indent="-365125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Char char="•"/>
              <a:defRPr sz="2150"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77079" y="518160"/>
            <a:ext cx="3170366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40"/>
              <a:buFont typeface="Arial"/>
              <a:buNone/>
              <a:defRPr sz="34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/>
          <p:nvPr>
            <p:ph idx="2" type="pic"/>
          </p:nvPr>
        </p:nvSpPr>
        <p:spPr>
          <a:xfrm>
            <a:off x="4178945" y="1119083"/>
            <a:ext cx="4976336" cy="5523442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677079" y="2331720"/>
            <a:ext cx="3170366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20"/>
              <a:buNone/>
              <a:defRPr sz="1720"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  <a:defRPr sz="1505"/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290"/>
              <a:buNone/>
              <a:defRPr sz="1290"/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  <a:defRPr sz="1075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 rot="5400000">
            <a:off x="1201994" y="-855407"/>
            <a:ext cx="7425814" cy="9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 rot="5400000">
            <a:off x="4800851" y="2647408"/>
            <a:ext cx="6586750" cy="2119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500313" y="589294"/>
            <a:ext cx="6586750" cy="6235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675799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3256121" y="7203865"/>
            <a:ext cx="3317558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6942296" y="7203865"/>
            <a:ext cx="2211705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">
  <p:cSld name="Pictur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idx="1" type="body"/>
          </p:nvPr>
        </p:nvSpPr>
        <p:spPr>
          <a:xfrm>
            <a:off x="1414676" y="648514"/>
            <a:ext cx="7032743" cy="329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9"/>
          <p:cNvSpPr/>
          <p:nvPr>
            <p:ph idx="2" type="pic"/>
          </p:nvPr>
        </p:nvSpPr>
        <p:spPr>
          <a:xfrm>
            <a:off x="533255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9"/>
          <p:cNvSpPr txBox="1"/>
          <p:nvPr/>
        </p:nvSpPr>
        <p:spPr>
          <a:xfrm>
            <a:off x="166462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" name="Google Shape;18;p9"/>
          <p:cNvSpPr txBox="1"/>
          <p:nvPr>
            <p:ph type="title"/>
          </p:nvPr>
        </p:nvSpPr>
        <p:spPr>
          <a:xfrm>
            <a:off x="1417595" y="319029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9"/>
          <p:cNvCxnSpPr/>
          <p:nvPr/>
        </p:nvCxnSpPr>
        <p:spPr>
          <a:xfrm>
            <a:off x="704384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9"/>
          <p:cNvSpPr/>
          <p:nvPr>
            <p:ph idx="3" type="pic"/>
          </p:nvPr>
        </p:nvSpPr>
        <p:spPr>
          <a:xfrm>
            <a:off x="286942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9"/>
          <p:cNvSpPr txBox="1"/>
          <p:nvPr/>
        </p:nvSpPr>
        <p:spPr>
          <a:xfrm>
            <a:off x="2502629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22" name="Google Shape;22;p9"/>
          <p:cNvCxnSpPr/>
          <p:nvPr/>
        </p:nvCxnSpPr>
        <p:spPr>
          <a:xfrm>
            <a:off x="304055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9"/>
          <p:cNvSpPr/>
          <p:nvPr>
            <p:ph idx="4" type="pic"/>
          </p:nvPr>
        </p:nvSpPr>
        <p:spPr>
          <a:xfrm>
            <a:off x="525799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9"/>
          <p:cNvSpPr txBox="1"/>
          <p:nvPr/>
        </p:nvSpPr>
        <p:spPr>
          <a:xfrm>
            <a:off x="489119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5" name="Google Shape;25;p9"/>
          <p:cNvCxnSpPr/>
          <p:nvPr/>
        </p:nvCxnSpPr>
        <p:spPr>
          <a:xfrm>
            <a:off x="5429121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9"/>
          <p:cNvSpPr/>
          <p:nvPr>
            <p:ph idx="5" type="pic"/>
          </p:nvPr>
        </p:nvSpPr>
        <p:spPr>
          <a:xfrm>
            <a:off x="7622842" y="968633"/>
            <a:ext cx="2040496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9"/>
          <p:cNvSpPr txBox="1"/>
          <p:nvPr/>
        </p:nvSpPr>
        <p:spPr>
          <a:xfrm>
            <a:off x="7256048" y="1256085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28" name="Google Shape;28;p9"/>
          <p:cNvCxnSpPr/>
          <p:nvPr/>
        </p:nvCxnSpPr>
        <p:spPr>
          <a:xfrm>
            <a:off x="7798697" y="3192997"/>
            <a:ext cx="168878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9"/>
          <p:cNvSpPr/>
          <p:nvPr>
            <p:ph idx="6" type="pic"/>
          </p:nvPr>
        </p:nvSpPr>
        <p:spPr>
          <a:xfrm>
            <a:off x="311795" y="3256958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9"/>
          <p:cNvSpPr txBox="1"/>
          <p:nvPr/>
        </p:nvSpPr>
        <p:spPr>
          <a:xfrm>
            <a:off x="-54997" y="3544410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31" name="Google Shape;31;p9"/>
          <p:cNvCxnSpPr/>
          <p:nvPr/>
        </p:nvCxnSpPr>
        <p:spPr>
          <a:xfrm flipH="1" rot="10800000">
            <a:off x="337617" y="5458063"/>
            <a:ext cx="2924229" cy="40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9"/>
          <p:cNvSpPr/>
          <p:nvPr>
            <p:ph idx="7" type="pic"/>
          </p:nvPr>
        </p:nvSpPr>
        <p:spPr>
          <a:xfrm>
            <a:off x="3551562" y="3252942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9"/>
          <p:cNvSpPr txBox="1"/>
          <p:nvPr/>
        </p:nvSpPr>
        <p:spPr>
          <a:xfrm>
            <a:off x="3184770" y="3540394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34" name="Google Shape;34;p9"/>
          <p:cNvCxnSpPr/>
          <p:nvPr/>
        </p:nvCxnSpPr>
        <p:spPr>
          <a:xfrm flipH="1" rot="10800000">
            <a:off x="3551562" y="5458063"/>
            <a:ext cx="2947638" cy="1110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9"/>
          <p:cNvSpPr/>
          <p:nvPr>
            <p:ph idx="8" type="pic"/>
          </p:nvPr>
        </p:nvSpPr>
        <p:spPr>
          <a:xfrm>
            <a:off x="6771461" y="324852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9"/>
          <p:cNvSpPr txBox="1"/>
          <p:nvPr/>
        </p:nvSpPr>
        <p:spPr>
          <a:xfrm>
            <a:off x="6404668" y="348044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6778449" y="5469166"/>
            <a:ext cx="29172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9"/>
          <p:cNvSpPr/>
          <p:nvPr>
            <p:ph idx="9" type="pic"/>
          </p:nvPr>
        </p:nvSpPr>
        <p:spPr>
          <a:xfrm>
            <a:off x="311795" y="555617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9"/>
          <p:cNvSpPr txBox="1"/>
          <p:nvPr/>
        </p:nvSpPr>
        <p:spPr>
          <a:xfrm>
            <a:off x="-54998" y="5843628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40" name="Google Shape;40;p9"/>
          <p:cNvSpPr/>
          <p:nvPr>
            <p:ph idx="13" type="pic"/>
          </p:nvPr>
        </p:nvSpPr>
        <p:spPr>
          <a:xfrm>
            <a:off x="3551561" y="5525336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9"/>
          <p:cNvSpPr txBox="1"/>
          <p:nvPr/>
        </p:nvSpPr>
        <p:spPr>
          <a:xfrm>
            <a:off x="3184769" y="5812789"/>
            <a:ext cx="438519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42" name="Google Shape;42;p9"/>
          <p:cNvSpPr/>
          <p:nvPr>
            <p:ph idx="14" type="pic"/>
          </p:nvPr>
        </p:nvSpPr>
        <p:spPr>
          <a:xfrm>
            <a:off x="6771461" y="5537251"/>
            <a:ext cx="2924229" cy="192803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9"/>
          <p:cNvSpPr txBox="1"/>
          <p:nvPr/>
        </p:nvSpPr>
        <p:spPr>
          <a:xfrm>
            <a:off x="6155211" y="5824703"/>
            <a:ext cx="68797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278444" y="205722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12205" y="161144"/>
            <a:ext cx="1224580" cy="71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ography History Sports">
  <p:cSld name="Geography History Spor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" y="346586"/>
            <a:ext cx="9829800" cy="6372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0"/>
          <p:cNvSpPr txBox="1"/>
          <p:nvPr/>
        </p:nvSpPr>
        <p:spPr>
          <a:xfrm>
            <a:off x="0" y="6719219"/>
            <a:ext cx="9829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335BA3"/>
                </a:solidFill>
                <a:latin typeface="Arial"/>
                <a:ea typeface="Arial"/>
                <a:cs typeface="Arial"/>
                <a:sym typeface="Arial"/>
              </a:rPr>
              <a:t>*Bonus Question on Facebook &amp; Instagram*</a:t>
            </a:r>
            <a:endParaRPr b="1" sz="1400">
              <a:solidFill>
                <a:srgbClr val="335B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0" y="7026996"/>
            <a:ext cx="9829800" cy="745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sic">
  <p:cSld name="Music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1"/>
          <p:cNvGraphicFramePr/>
          <p:nvPr/>
        </p:nvGraphicFramePr>
        <p:xfrm>
          <a:off x="1" y="6521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{BFB175C0-0274-4011-8C4C-16584111A39F}</a:tableStyleId>
              </a:tblPr>
              <a:tblGrid>
                <a:gridCol w="607725"/>
                <a:gridCol w="8797525"/>
              </a:tblGrid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935" u="none" cap="none" strike="noStrike">
                          <a:solidFill>
                            <a:srgbClr val="000000"/>
                          </a:solidFill>
                        </a:rPr>
                        <a:t>1.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35">
                          <a:solidFill>
                            <a:srgbClr val="000000"/>
                          </a:solidFill>
                        </a:rPr>
                        <a:t>2.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35">
                          <a:solidFill>
                            <a:srgbClr val="000000"/>
                          </a:solidFill>
                        </a:rPr>
                        <a:t>3.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35">
                          <a:solidFill>
                            <a:srgbClr val="000000"/>
                          </a:solidFill>
                        </a:rPr>
                        <a:t>4.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35">
                          <a:solidFill>
                            <a:srgbClr val="000000"/>
                          </a:solidFill>
                        </a:rPr>
                        <a:t>5.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35">
                          <a:solidFill>
                            <a:srgbClr val="000000"/>
                          </a:solidFill>
                        </a:rPr>
                        <a:t>6.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35">
                          <a:solidFill>
                            <a:srgbClr val="000000"/>
                          </a:solidFill>
                        </a:rPr>
                        <a:t>7.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35">
                          <a:solidFill>
                            <a:srgbClr val="000000"/>
                          </a:solidFill>
                        </a:rPr>
                        <a:t>8.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35">
                          <a:solidFill>
                            <a:srgbClr val="000000"/>
                          </a:solidFill>
                        </a:rPr>
                        <a:t>9.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5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35">
                          <a:solidFill>
                            <a:srgbClr val="000000"/>
                          </a:solidFill>
                        </a:rPr>
                        <a:t>10.</a:t>
                      </a:r>
                      <a:endParaRPr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35"/>
                    </a:p>
                  </a:txBody>
                  <a:tcPr marT="45725" marB="0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1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Music Round</a:t>
            </a:r>
            <a:endParaRPr/>
          </a:p>
        </p:txBody>
      </p:sp>
      <p:sp>
        <p:nvSpPr>
          <p:cNvPr id="56" name="Google Shape;56;p11"/>
          <p:cNvSpPr txBox="1"/>
          <p:nvPr/>
        </p:nvSpPr>
        <p:spPr>
          <a:xfrm>
            <a:off x="3779171" y="346277"/>
            <a:ext cx="2259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the Song and Artist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s">
  <p:cSld name="Answer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0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976336" y="1131332"/>
            <a:ext cx="4838700" cy="44587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2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Answer Sheet</a:t>
            </a:r>
            <a:endParaRPr/>
          </a:p>
        </p:txBody>
      </p:sp>
      <p:sp>
        <p:nvSpPr>
          <p:cNvPr id="61" name="Google Shape;61;p12"/>
          <p:cNvSpPr txBox="1"/>
          <p:nvPr/>
        </p:nvSpPr>
        <p:spPr>
          <a:xfrm>
            <a:off x="0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 Trivia Answers</a:t>
            </a:r>
            <a:endParaRPr/>
          </a:p>
        </p:txBody>
      </p:sp>
      <p:sp>
        <p:nvSpPr>
          <p:cNvPr id="62" name="Google Shape;62;p12"/>
          <p:cNvSpPr txBox="1"/>
          <p:nvPr/>
        </p:nvSpPr>
        <p:spPr>
          <a:xfrm>
            <a:off x="4976336" y="762000"/>
            <a:ext cx="4838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Puzzle Trivia Answers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zzle">
  <p:cSld name="Puzz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08233" y="371712"/>
            <a:ext cx="1224580" cy="71646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421569" y="790782"/>
            <a:ext cx="7032743" cy="462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1421569" y="413777"/>
            <a:ext cx="6986664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  <a:defRPr sz="2150" u="none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/>
        </p:nvSpPr>
        <p:spPr>
          <a:xfrm>
            <a:off x="375321" y="433371"/>
            <a:ext cx="795320" cy="44279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 Box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092188" y="66044"/>
            <a:ext cx="981748" cy="2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/>
          </a:p>
        </p:txBody>
      </p:sp>
      <p:cxnSp>
        <p:nvCxnSpPr>
          <p:cNvPr id="72" name="Google Shape;72;p14"/>
          <p:cNvCxnSpPr/>
          <p:nvPr/>
        </p:nvCxnSpPr>
        <p:spPr>
          <a:xfrm>
            <a:off x="3074047" y="288189"/>
            <a:ext cx="44680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nus">
  <p:cSld name="Bonu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0" y="652550"/>
            <a:ext cx="9829800" cy="71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/>
        </p:nvSpPr>
        <p:spPr>
          <a:xfrm>
            <a:off x="3331544" y="9625"/>
            <a:ext cx="31667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Bonus Round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-12024" y="346277"/>
            <a:ext cx="98418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(Host Instructions: Tell your teams that all 10 questions will be asked. They are to answer only 5. Each correct answer is worth 50 points.)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70679" y="1937705"/>
            <a:ext cx="8478203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50"/>
              <a:buFont typeface="Arial"/>
              <a:buNone/>
              <a:defRPr sz="64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670679" y="5201393"/>
            <a:ext cx="8478203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80"/>
              <a:buNone/>
              <a:defRPr sz="258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2150"/>
              <a:buNone/>
              <a:defRPr sz="21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935"/>
              <a:buNone/>
              <a:defRPr sz="1935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888888"/>
              </a:buClr>
              <a:buSzPts val="1720"/>
              <a:buNone/>
              <a:defRPr sz="172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" y="346586"/>
            <a:ext cx="9829800" cy="7425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125" lvl="2" marL="1371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150"/>
              <a:buFont typeface="Arial"/>
              <a:buChar char="•"/>
              <a:defRPr b="0" i="0" sz="2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1472" lvl="3" marL="1828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1472" lvl="4" marL="22860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1472" lvl="5" marL="27432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1472" lvl="6" marL="32004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1472" lvl="7" marL="36576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1472" lvl="8" marL="4114800" marR="0" rtl="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935"/>
              <a:buFont typeface="Arial"/>
              <a:buChar char="•"/>
              <a:defRPr b="0" i="0" sz="1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title"/>
          </p:nvPr>
        </p:nvSpPr>
        <p:spPr>
          <a:xfrm>
            <a:off x="1" y="620177"/>
            <a:ext cx="9816208" cy="300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Arial"/>
              <a:buNone/>
            </a:pPr>
            <a:r>
              <a:rPr lang="en-US"/>
              <a:t>Name Artist &amp; Title</a:t>
            </a:r>
            <a:endParaRPr/>
          </a:p>
        </p:txBody>
      </p:sp>
      <p:sp>
        <p:nvSpPr>
          <p:cNvPr id="129" name="Google Shape;129;p1"/>
          <p:cNvSpPr txBox="1"/>
          <p:nvPr>
            <p:ph idx="1" type="body"/>
          </p:nvPr>
        </p:nvSpPr>
        <p:spPr>
          <a:xfrm>
            <a:off x="3431046" y="407404"/>
            <a:ext cx="2967712" cy="184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Game 019</a:t>
            </a:r>
            <a:endParaRPr/>
          </a:p>
        </p:txBody>
      </p:sp>
      <p:sp>
        <p:nvSpPr>
          <p:cNvPr id="130" name="Google Shape;130;p1"/>
          <p:cNvSpPr txBox="1"/>
          <p:nvPr>
            <p:ph idx="2" type="body"/>
          </p:nvPr>
        </p:nvSpPr>
        <p:spPr>
          <a:xfrm>
            <a:off x="0" y="1248032"/>
            <a:ext cx="9829800" cy="5769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Robbie Dupree - Steal Away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Mariah Carey - Dream Lover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Taylor Swift - Love Story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Nelly - Air Force Ones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Bellamy Brothers - Let Your Love Flow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No Mercy - Where Do You Go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Panic! At the Disco - I Write Sins Not Tragedies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Howard Jones - No One Is To Blame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Herman's Hermits - Can't You Hear My Heartbeat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Doja Cat - Say So</a:t>
            </a:r>
            <a:endParaRPr/>
          </a:p>
        </p:txBody>
      </p:sp>
      <p:sp>
        <p:nvSpPr>
          <p:cNvPr id="131" name="Google Shape;131;p1"/>
          <p:cNvSpPr txBox="1"/>
          <p:nvPr>
            <p:ph idx="3" type="body"/>
          </p:nvPr>
        </p:nvSpPr>
        <p:spPr>
          <a:xfrm>
            <a:off x="0" y="7017054"/>
            <a:ext cx="9829800" cy="75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title"/>
          </p:nvPr>
        </p:nvSpPr>
        <p:spPr>
          <a:xfrm>
            <a:off x="1" y="0"/>
            <a:ext cx="9829800" cy="346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7692"/>
              <a:buFont typeface="Arial"/>
              <a:buNone/>
            </a:pPr>
            <a:r>
              <a:rPr lang="en-US"/>
              <a:t>Decades</a:t>
            </a:r>
            <a:br>
              <a:rPr lang="en-US"/>
            </a:br>
            <a:r>
              <a:rPr lang="en-US" sz="1300" u="none">
                <a:solidFill>
                  <a:schemeClr val="dk1"/>
                </a:solidFill>
              </a:rPr>
              <a:t>In what decade was this version of the song originally released?</a:t>
            </a:r>
            <a:endParaRPr sz="1300" u="none">
              <a:solidFill>
                <a:schemeClr val="dk1"/>
              </a:solidFill>
            </a:endParaRPr>
          </a:p>
        </p:txBody>
      </p:sp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1" y="588723"/>
            <a:ext cx="9829800" cy="6130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Kool &amp; The Gang - Ladies Night (1979)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Michael Jackson - Dirty Diana (1987)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Coldplay - Viva La Vida (2008)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Pitbull - I Know You Want Me (Calle Ocho) (2009)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Queen - Bohemian Rhapsody (1975)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Firehouse - Love Of A Lifetime (1991)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Avril Lavigne - Complicated (2002)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Creedence Clearwater Revival - Lookin' Out My Back Door (1970)</a:t>
            </a:r>
            <a:endParaRPr/>
          </a:p>
          <a:p>
            <a:pPr indent="-263525" lvl="0" marL="288925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Billie Eilish - Bad Guy (2019)</a:t>
            </a:r>
            <a:endParaRPr/>
          </a:p>
          <a:p>
            <a:pPr indent="-288925" lvl="0" marL="28892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Ray Charles - Hit The Road Jack (1961)</a:t>
            </a:r>
            <a:endParaRPr/>
          </a:p>
          <a:p>
            <a:pPr indent="-200025" lvl="0" marL="28892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00025" lvl="0" marL="28892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00025" lvl="0" marL="28892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200025" lvl="0" marL="28892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3"/>
          <p:cNvSpPr txBox="1"/>
          <p:nvPr>
            <p:ph idx="2" type="body"/>
          </p:nvPr>
        </p:nvSpPr>
        <p:spPr>
          <a:xfrm>
            <a:off x="0" y="7065804"/>
            <a:ext cx="9829800" cy="706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None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2017-06-07T19:20:07Z</dcterms:created>
  <dc:creator>Rick Lataille</dc:creator>
</cp:coreProperties>
</file>