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62" r:id="rId5"/>
    <p:sldId id="258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4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0001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2049" name="Picture 2" descr="12 things we learned from unpublished 1971 Bob Dylan interview">
            <a:extLst>
              <a:ext uri="{FF2B5EF4-FFF2-40B4-BE49-F238E27FC236}">
                <a16:creationId xmlns:a16="http://schemas.microsoft.com/office/drawing/2014/main" id="{0B77F12B-80D8-319D-C72E-9B7DA279BC47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7" t="-10" r="7539" b="25845"/>
          <a:stretch/>
        </p:blipFill>
        <p:spPr bwMode="auto">
          <a:xfrm>
            <a:off x="5334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 descr="Who Are D.M.C.? Facts About the Legendary Group">
            <a:extLst>
              <a:ext uri="{FF2B5EF4-FFF2-40B4-BE49-F238E27FC236}">
                <a16:creationId xmlns:a16="http://schemas.microsoft.com/office/drawing/2014/main" id="{42B68AB2-7337-0D95-8061-BD90C92A484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198" r="5384" b="19625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B84F77-DA3B-D118-40FF-04B75AB9C081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" b="51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0" descr="OutKast's 'Stankonia' at 20: What We Said In 2000 – Billboard">
            <a:extLst>
              <a:ext uri="{FF2B5EF4-FFF2-40B4-BE49-F238E27FC236}">
                <a16:creationId xmlns:a16="http://schemas.microsoft.com/office/drawing/2014/main" id="{BFC2D0D6-80FC-4CAF-6237-E1AB1ED27B3F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9" r="21731" b="15780"/>
          <a:stretch/>
        </p:blipFill>
        <p:spPr bwMode="auto">
          <a:xfrm>
            <a:off x="7623175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8" descr="This Drake album was the best of the decade | National Post">
            <a:extLst>
              <a:ext uri="{FF2B5EF4-FFF2-40B4-BE49-F238E27FC236}">
                <a16:creationId xmlns:a16="http://schemas.microsoft.com/office/drawing/2014/main" id="{F3A4CF29-9944-F32D-6400-F2A87CB72064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0" t="4269" r="15599" b="33847"/>
          <a:stretch/>
        </p:blipFill>
        <p:spPr bwMode="auto">
          <a:xfrm>
            <a:off x="311150" y="32575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2" descr="David Bowie: 1970s photos taken by friend to be auctioned in June | David  Bowie | The Guardian">
            <a:extLst>
              <a:ext uri="{FF2B5EF4-FFF2-40B4-BE49-F238E27FC236}">
                <a16:creationId xmlns:a16="http://schemas.microsoft.com/office/drawing/2014/main" id="{B4D180B2-2736-15FC-3667-57A452C1CE19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0" b="17020"/>
          <a:stretch>
            <a:fillRect/>
          </a:stretch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6" descr="Singer Lionel Richie (1980s) - HBCU Pulse">
            <a:extLst>
              <a:ext uri="{FF2B5EF4-FFF2-40B4-BE49-F238E27FC236}">
                <a16:creationId xmlns:a16="http://schemas.microsoft.com/office/drawing/2014/main" id="{C877D7B6-BE5F-65F3-92AB-57E06133D1E7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7338"/>
          <a:stretch>
            <a:fillRect/>
          </a:stretch>
        </p:blipFill>
        <p:spPr bwMode="auto">
          <a:xfrm>
            <a:off x="6770688" y="3248025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8" descr="Green Day: Top 10 Songs From the 90's">
            <a:extLst>
              <a:ext uri="{FF2B5EF4-FFF2-40B4-BE49-F238E27FC236}">
                <a16:creationId xmlns:a16="http://schemas.microsoft.com/office/drawing/2014/main" id="{A7B58042-4B28-C778-E9E1-7D9589AD5FA1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-1" r="18493" b="28814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6" descr="Linkin Park in the early 2000s (RIP Chester Bennington) : r/y2kaesthetic">
            <a:extLst>
              <a:ext uri="{FF2B5EF4-FFF2-40B4-BE49-F238E27FC236}">
                <a16:creationId xmlns:a16="http://schemas.microsoft.com/office/drawing/2014/main" id="{3D70C9C8-5580-EC6E-B560-F35BD8773F18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3316" r="-340" b="26266"/>
          <a:stretch/>
        </p:blipFill>
        <p:spPr bwMode="auto">
          <a:xfrm>
            <a:off x="3551238" y="5526088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0" descr="Maroon 5 (Music) - TV Tropes">
            <a:extLst>
              <a:ext uri="{FF2B5EF4-FFF2-40B4-BE49-F238E27FC236}">
                <a16:creationId xmlns:a16="http://schemas.microsoft.com/office/drawing/2014/main" id="{8F298D1E-1D1A-4043-3D34-2276B7F6BC77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" t="10841" r="705" b="32721"/>
          <a:stretch/>
        </p:blipFill>
        <p:spPr bwMode="auto">
          <a:xfrm>
            <a:off x="6770688" y="5537200"/>
            <a:ext cx="2925762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wrote the 1964 hit song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Oh, Pretty Woman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Roy Orbison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Madonna’s videos is an homage to Marilyn Monroe’s performance of the song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Diamonds Are A Girl’s Best Friend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1953 movie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Gentlemen Prefer Blondes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Material Girl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December of 1999, who did Billboard Magazine name as Artist of the Decade?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Mariah Carey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2008 Amy Winehouse joined an elite group (Lauren Hill, Norah Jones, Alicia Keys, and Beyonce) when she won how many Grammy Awards in one night?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Five (out of 6 nominations)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wearing a wig to obscure her face to protect her privacy, what “Chandelier” singer hails from Australia?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Old-schoolers and DJs often refer to their record collection using what term, which describes a flat disc with a small micro-groove that contains an imprint of recorded sound?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Vinyl</a:t>
            </a:r>
          </a:p>
          <a:p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the two superstars who duetted “Ebony and Ivory”, which became a number one hit in 1982?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Paul McCartney and Michael Jackson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Courtney Love, who won a Golden Globe nomination for her role in the film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People vs. Larry Flint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co-founder  and lead singer of what grunge band, whose debut album was released in 1991?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(Pretty On The Inside)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UK’s best-selling single of 2003 was </a:t>
            </a:r>
            <a:r>
              <a:rPr lang="en-US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Is the Love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?. Who was the artist?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 Eyed Peas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Bangtan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Sonyeondan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b="0" i="0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Korean for Bulletproof Boy Scouts. What band is called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Bangtan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Sonyeondan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their home country, but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acronym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English name?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BTS</a:t>
            </a:r>
            <a:endParaRPr lang="en-US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In September of 2023, Forbes Magazine called Katy Perry “one of the richest self-made women in America” based on their summation of her net worth. According Forbes estimate, </a:t>
            </a:r>
            <a:r>
              <a:rPr lang="en-US"/>
              <a:t>what is her </a:t>
            </a:r>
            <a:r>
              <a:rPr lang="en-US" dirty="0"/>
              <a:t>net worth? $</a:t>
            </a:r>
            <a:r>
              <a:rPr lang="en-US" b="1" dirty="0"/>
              <a:t>340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Bob Dylan</a:t>
            </a:r>
          </a:p>
          <a:p>
            <a:r>
              <a:rPr lang="en-US" dirty="0"/>
              <a:t>Run-D.M.C.</a:t>
            </a:r>
          </a:p>
          <a:p>
            <a:r>
              <a:rPr lang="en-US" dirty="0"/>
              <a:t>Tupac Shakur</a:t>
            </a:r>
          </a:p>
          <a:p>
            <a:r>
              <a:rPr lang="en-US" dirty="0" err="1"/>
              <a:t>Outkast</a:t>
            </a:r>
            <a:endParaRPr lang="en-US" dirty="0"/>
          </a:p>
          <a:p>
            <a:r>
              <a:rPr lang="en-US" dirty="0"/>
              <a:t>Drake</a:t>
            </a:r>
          </a:p>
          <a:p>
            <a:r>
              <a:rPr lang="en-US" dirty="0"/>
              <a:t>David Bowie</a:t>
            </a:r>
          </a:p>
          <a:p>
            <a:r>
              <a:rPr lang="en-US" dirty="0"/>
              <a:t>Lionel Richie</a:t>
            </a:r>
          </a:p>
          <a:p>
            <a:r>
              <a:rPr lang="en-US" dirty="0"/>
              <a:t>Green Day</a:t>
            </a:r>
          </a:p>
          <a:p>
            <a:r>
              <a:rPr lang="en-US" dirty="0"/>
              <a:t>Linkin Park</a:t>
            </a:r>
          </a:p>
          <a:p>
            <a:r>
              <a:rPr lang="en-US" dirty="0"/>
              <a:t>Maroon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379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PowerPoint Presentation</vt:lpstr>
      <vt:lpstr>General Knowledge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47</cp:revision>
  <cp:lastPrinted>2017-06-08T19:38:57Z</cp:lastPrinted>
  <dcterms:created xsi:type="dcterms:W3CDTF">2017-06-07T19:20:07Z</dcterms:created>
  <dcterms:modified xsi:type="dcterms:W3CDTF">2024-02-15T18:43:36Z</dcterms:modified>
</cp:coreProperties>
</file>