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9" r:id="rId3"/>
    <p:sldId id="266" r:id="rId4"/>
    <p:sldId id="258" r:id="rId5"/>
    <p:sldId id="262" r:id="rId6"/>
    <p:sldId id="263" r:id="rId7"/>
  </p:sldIdLst>
  <p:sldSz cx="9829800" cy="7772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6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ography History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346586"/>
            <a:ext cx="9829800" cy="637263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82E52-8382-48C0-B127-4EB16FB5D9FB}"/>
              </a:ext>
            </a:extLst>
          </p:cNvPr>
          <p:cNvSpPr txBox="1"/>
          <p:nvPr userDrawn="1"/>
        </p:nvSpPr>
        <p:spPr>
          <a:xfrm>
            <a:off x="0" y="6719219"/>
            <a:ext cx="982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kern="1200" dirty="0">
                <a:solidFill>
                  <a:srgbClr val="335BA3"/>
                </a:solidFill>
                <a:effectLst/>
                <a:latin typeface="+mn-lt"/>
                <a:ea typeface="+mn-ea"/>
                <a:cs typeface="+mn-cs"/>
              </a:rPr>
              <a:t>*Bonus Question on Facebook &amp; Instagram*</a:t>
            </a:r>
            <a:endParaRPr lang="en-US" sz="1400" b="1" kern="1200" dirty="0">
              <a:solidFill>
                <a:srgbClr val="335BA3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9BD906-7EE3-4FAE-BD8F-59E4B1FC0B9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26996"/>
            <a:ext cx="9829800" cy="74540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11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1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518160"/>
            <a:ext cx="3170366" cy="1813560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45" y="1119083"/>
            <a:ext cx="4976336" cy="5523442"/>
          </a:xfrm>
        </p:spPr>
        <p:txBody>
          <a:bodyPr/>
          <a:lstStyle>
            <a:lvl1pPr>
              <a:defRPr sz="3440"/>
            </a:lvl1pPr>
            <a:lvl2pPr>
              <a:defRPr sz="3010"/>
            </a:lvl2pPr>
            <a:lvl3pPr>
              <a:defRPr sz="2580"/>
            </a:lvl3pPr>
            <a:lvl4pPr>
              <a:defRPr sz="2150"/>
            </a:lvl4pPr>
            <a:lvl5pPr>
              <a:defRPr sz="2150"/>
            </a:lvl5pPr>
            <a:lvl6pPr>
              <a:defRPr sz="2150"/>
            </a:lvl6pPr>
            <a:lvl7pPr>
              <a:defRPr sz="2150"/>
            </a:lvl7pPr>
            <a:lvl8pPr>
              <a:defRPr sz="2150"/>
            </a:lvl8pPr>
            <a:lvl9pPr>
              <a:defRPr sz="2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079" y="2331720"/>
            <a:ext cx="3170366" cy="4319800"/>
          </a:xfrm>
        </p:spPr>
        <p:txBody>
          <a:bodyPr/>
          <a:lstStyle>
            <a:lvl1pPr marL="0" indent="0">
              <a:buNone/>
              <a:defRPr sz="1720"/>
            </a:lvl1pPr>
            <a:lvl2pPr marL="491490" indent="0">
              <a:buNone/>
              <a:defRPr sz="1505"/>
            </a:lvl2pPr>
            <a:lvl3pPr marL="982980" indent="0">
              <a:buNone/>
              <a:defRPr sz="1290"/>
            </a:lvl3pPr>
            <a:lvl4pPr marL="1474470" indent="0">
              <a:buNone/>
              <a:defRPr sz="1075"/>
            </a:lvl4pPr>
            <a:lvl5pPr marL="1965960" indent="0">
              <a:buNone/>
              <a:defRPr sz="1075"/>
            </a:lvl5pPr>
            <a:lvl6pPr marL="2457450" indent="0">
              <a:buNone/>
              <a:defRPr sz="1075"/>
            </a:lvl6pPr>
            <a:lvl7pPr marL="2948940" indent="0">
              <a:buNone/>
              <a:defRPr sz="1075"/>
            </a:lvl7pPr>
            <a:lvl8pPr marL="3440430" indent="0">
              <a:buNone/>
              <a:defRPr sz="1075"/>
            </a:lvl8pPr>
            <a:lvl9pPr marL="3931920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67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518160"/>
            <a:ext cx="3170366" cy="1813560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78945" y="1119083"/>
            <a:ext cx="4976336" cy="5523442"/>
          </a:xfrm>
        </p:spPr>
        <p:txBody>
          <a:bodyPr anchor="t"/>
          <a:lstStyle>
            <a:lvl1pPr marL="0" indent="0">
              <a:buNone/>
              <a:defRPr sz="3440"/>
            </a:lvl1pPr>
            <a:lvl2pPr marL="491490" indent="0">
              <a:buNone/>
              <a:defRPr sz="3010"/>
            </a:lvl2pPr>
            <a:lvl3pPr marL="982980" indent="0">
              <a:buNone/>
              <a:defRPr sz="2580"/>
            </a:lvl3pPr>
            <a:lvl4pPr marL="1474470" indent="0">
              <a:buNone/>
              <a:defRPr sz="2150"/>
            </a:lvl4pPr>
            <a:lvl5pPr marL="1965960" indent="0">
              <a:buNone/>
              <a:defRPr sz="2150"/>
            </a:lvl5pPr>
            <a:lvl6pPr marL="2457450" indent="0">
              <a:buNone/>
              <a:defRPr sz="2150"/>
            </a:lvl6pPr>
            <a:lvl7pPr marL="2948940" indent="0">
              <a:buNone/>
              <a:defRPr sz="2150"/>
            </a:lvl7pPr>
            <a:lvl8pPr marL="3440430" indent="0">
              <a:buNone/>
              <a:defRPr sz="2150"/>
            </a:lvl8pPr>
            <a:lvl9pPr marL="3931920" indent="0">
              <a:buNone/>
              <a:defRPr sz="2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079" y="2331720"/>
            <a:ext cx="3170366" cy="4319800"/>
          </a:xfrm>
        </p:spPr>
        <p:txBody>
          <a:bodyPr/>
          <a:lstStyle>
            <a:lvl1pPr marL="0" indent="0">
              <a:buNone/>
              <a:defRPr sz="1720"/>
            </a:lvl1pPr>
            <a:lvl2pPr marL="491490" indent="0">
              <a:buNone/>
              <a:defRPr sz="1505"/>
            </a:lvl2pPr>
            <a:lvl3pPr marL="982980" indent="0">
              <a:buNone/>
              <a:defRPr sz="1290"/>
            </a:lvl3pPr>
            <a:lvl4pPr marL="1474470" indent="0">
              <a:buNone/>
              <a:defRPr sz="1075"/>
            </a:lvl4pPr>
            <a:lvl5pPr marL="1965960" indent="0">
              <a:buNone/>
              <a:defRPr sz="1075"/>
            </a:lvl5pPr>
            <a:lvl6pPr marL="2457450" indent="0">
              <a:buNone/>
              <a:defRPr sz="1075"/>
            </a:lvl6pPr>
            <a:lvl7pPr marL="2948940" indent="0">
              <a:buNone/>
              <a:defRPr sz="1075"/>
            </a:lvl7pPr>
            <a:lvl8pPr marL="3440430" indent="0">
              <a:buNone/>
              <a:defRPr sz="1075"/>
            </a:lvl8pPr>
            <a:lvl9pPr marL="3931920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47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59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4451" y="413808"/>
            <a:ext cx="2119551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5799" y="413808"/>
            <a:ext cx="6235779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35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E4F231-230E-4B1A-B59A-7B1853BC77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4676" y="648514"/>
            <a:ext cx="7032743" cy="329484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33695" indent="0" algn="ctr">
              <a:buNone/>
              <a:defRPr/>
            </a:lvl2pPr>
            <a:lvl3pPr marL="867391" indent="0" algn="ctr">
              <a:buNone/>
              <a:defRPr/>
            </a:lvl3pPr>
            <a:lvl4pPr marL="1301086" indent="0" algn="ctr">
              <a:buNone/>
              <a:defRPr/>
            </a:lvl4pPr>
            <a:lvl5pPr marL="1734782" indent="0" algn="ctr">
              <a:buNone/>
              <a:defRPr/>
            </a:lvl5pPr>
          </a:lstStyle>
          <a:p>
            <a:pPr lvl="0"/>
            <a:r>
              <a:rPr lang="en-US" dirty="0"/>
              <a:t>Instructions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8A42A9-A1E6-4E14-B663-071C2F215D1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3255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A2455-CA0B-4BF6-9A3E-C9D1E7BA6BFE}"/>
              </a:ext>
            </a:extLst>
          </p:cNvPr>
          <p:cNvSpPr txBox="1"/>
          <p:nvPr userDrawn="1"/>
        </p:nvSpPr>
        <p:spPr>
          <a:xfrm>
            <a:off x="166462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2ED77-9AEE-4AF4-9225-719E8BF6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595" y="319029"/>
            <a:ext cx="6986664" cy="346586"/>
          </a:xfrm>
        </p:spPr>
        <p:txBody>
          <a:bodyPr>
            <a:noAutofit/>
          </a:bodyPr>
          <a:lstStyle>
            <a:lvl1pPr>
              <a:defRPr sz="2150" u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319F8C-DDE5-4FF2-85ED-9D7C07666238}"/>
              </a:ext>
            </a:extLst>
          </p:cNvPr>
          <p:cNvCxnSpPr/>
          <p:nvPr userDrawn="1"/>
        </p:nvCxnSpPr>
        <p:spPr>
          <a:xfrm>
            <a:off x="704384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4D0E86D1-3869-43B9-A56E-C363C7B41C1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6942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6C032D-BAE1-4C8E-B49E-4EFCDD5898FE}"/>
              </a:ext>
            </a:extLst>
          </p:cNvPr>
          <p:cNvSpPr txBox="1"/>
          <p:nvPr userDrawn="1"/>
        </p:nvSpPr>
        <p:spPr>
          <a:xfrm>
            <a:off x="2502629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972EBB-72BE-4DDB-9F85-FC441F49746E}"/>
              </a:ext>
            </a:extLst>
          </p:cNvPr>
          <p:cNvCxnSpPr/>
          <p:nvPr userDrawn="1"/>
        </p:nvCxnSpPr>
        <p:spPr>
          <a:xfrm>
            <a:off x="3040551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C9CEC311-9DFD-4DD4-8234-17C99B22759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25799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C4D4B7-4DF7-4A73-A65C-A481C7C06A8A}"/>
              </a:ext>
            </a:extLst>
          </p:cNvPr>
          <p:cNvSpPr txBox="1"/>
          <p:nvPr userDrawn="1"/>
        </p:nvSpPr>
        <p:spPr>
          <a:xfrm>
            <a:off x="4891198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6F77DD-C914-4EE2-9B71-2AC7B7668035}"/>
              </a:ext>
            </a:extLst>
          </p:cNvPr>
          <p:cNvCxnSpPr/>
          <p:nvPr userDrawn="1"/>
        </p:nvCxnSpPr>
        <p:spPr>
          <a:xfrm>
            <a:off x="5429121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637BDEB7-56A4-4228-AADC-4DCA2D03C5A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622842" y="968633"/>
            <a:ext cx="2040496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565D76-F263-4D4A-8687-87A3B6586C3C}"/>
              </a:ext>
            </a:extLst>
          </p:cNvPr>
          <p:cNvSpPr txBox="1"/>
          <p:nvPr userDrawn="1"/>
        </p:nvSpPr>
        <p:spPr>
          <a:xfrm>
            <a:off x="7256048" y="1256085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F79EF3-4BB3-4F52-B87F-ED351DEA51FA}"/>
              </a:ext>
            </a:extLst>
          </p:cNvPr>
          <p:cNvCxnSpPr/>
          <p:nvPr userDrawn="1"/>
        </p:nvCxnSpPr>
        <p:spPr>
          <a:xfrm>
            <a:off x="7798697" y="3192997"/>
            <a:ext cx="1688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9BEF9536-9525-4108-83BD-6B2627F11AD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11795" y="3256958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956F94-AD4E-439A-BEF4-29E0A4DA3BE6}"/>
              </a:ext>
            </a:extLst>
          </p:cNvPr>
          <p:cNvSpPr txBox="1"/>
          <p:nvPr userDrawn="1"/>
        </p:nvSpPr>
        <p:spPr>
          <a:xfrm>
            <a:off x="-54997" y="3544410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C14EC3-A48A-4AC2-87FA-C04F8D5E8994}"/>
              </a:ext>
            </a:extLst>
          </p:cNvPr>
          <p:cNvCxnSpPr>
            <a:cxnSpLocks/>
          </p:cNvCxnSpPr>
          <p:nvPr userDrawn="1"/>
        </p:nvCxnSpPr>
        <p:spPr>
          <a:xfrm flipV="1">
            <a:off x="337617" y="5458063"/>
            <a:ext cx="2924229" cy="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Picture Placeholder 9">
            <a:extLst>
              <a:ext uri="{FF2B5EF4-FFF2-40B4-BE49-F238E27FC236}">
                <a16:creationId xmlns:a16="http://schemas.microsoft.com/office/drawing/2014/main" id="{B70CCA36-479C-45AA-BB14-E297606F9AA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551562" y="3252942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82EDA3-B8AF-4C10-A768-57DBC09162F3}"/>
              </a:ext>
            </a:extLst>
          </p:cNvPr>
          <p:cNvSpPr txBox="1"/>
          <p:nvPr userDrawn="1"/>
        </p:nvSpPr>
        <p:spPr>
          <a:xfrm>
            <a:off x="3184770" y="3540394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9A7E6E-C512-4500-9A5F-CCBA76DD0A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551562" y="5458063"/>
            <a:ext cx="2947638" cy="11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9838B749-8689-480D-A958-688B3F6912D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771461" y="324852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A8D7CE-5ECC-401E-9D18-2760C12950AF}"/>
              </a:ext>
            </a:extLst>
          </p:cNvPr>
          <p:cNvSpPr txBox="1"/>
          <p:nvPr userDrawn="1"/>
        </p:nvSpPr>
        <p:spPr>
          <a:xfrm>
            <a:off x="6404668" y="3480449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7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789725-EF7F-44E0-80A5-6836C1286885}"/>
              </a:ext>
            </a:extLst>
          </p:cNvPr>
          <p:cNvCxnSpPr>
            <a:cxnSpLocks/>
          </p:cNvCxnSpPr>
          <p:nvPr userDrawn="1"/>
        </p:nvCxnSpPr>
        <p:spPr>
          <a:xfrm>
            <a:off x="6778449" y="5469166"/>
            <a:ext cx="2917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045E35C4-36E9-41E7-A4B3-46B85432FA3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11795" y="555617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F1DF8C-2122-4815-ADE9-E93BED303CD0}"/>
              </a:ext>
            </a:extLst>
          </p:cNvPr>
          <p:cNvSpPr txBox="1"/>
          <p:nvPr userDrawn="1"/>
        </p:nvSpPr>
        <p:spPr>
          <a:xfrm>
            <a:off x="-54998" y="5843628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8</a:t>
            </a:r>
          </a:p>
        </p:txBody>
      </p:sp>
      <p:sp>
        <p:nvSpPr>
          <p:cNvPr id="43" name="Picture Placeholder 9">
            <a:extLst>
              <a:ext uri="{FF2B5EF4-FFF2-40B4-BE49-F238E27FC236}">
                <a16:creationId xmlns:a16="http://schemas.microsoft.com/office/drawing/2014/main" id="{117A50C3-71E7-4B04-9731-A42842DA4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551561" y="5525336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B3C345-ABA0-4786-9670-30BEF6D232A9}"/>
              </a:ext>
            </a:extLst>
          </p:cNvPr>
          <p:cNvSpPr txBox="1"/>
          <p:nvPr userDrawn="1"/>
        </p:nvSpPr>
        <p:spPr>
          <a:xfrm>
            <a:off x="3184769" y="5812789"/>
            <a:ext cx="438519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9</a:t>
            </a:r>
          </a:p>
        </p:txBody>
      </p:sp>
      <p:sp>
        <p:nvSpPr>
          <p:cNvPr id="46" name="Picture Placeholder 9">
            <a:extLst>
              <a:ext uri="{FF2B5EF4-FFF2-40B4-BE49-F238E27FC236}">
                <a16:creationId xmlns:a16="http://schemas.microsoft.com/office/drawing/2014/main" id="{ED94756B-2D66-485F-9B93-1826ABF492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771461" y="5537251"/>
            <a:ext cx="2924229" cy="1928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CA62BD-0BD3-4B17-BF11-C823E65605DD}"/>
              </a:ext>
            </a:extLst>
          </p:cNvPr>
          <p:cNvSpPr txBox="1"/>
          <p:nvPr userDrawn="1"/>
        </p:nvSpPr>
        <p:spPr>
          <a:xfrm>
            <a:off x="6155211" y="5824703"/>
            <a:ext cx="687978" cy="35394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en-US" sz="2000" dirty="0"/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6C0A0D-E354-4E8C-B4A0-7ADF75E3E4CD}"/>
              </a:ext>
            </a:extLst>
          </p:cNvPr>
          <p:cNvSpPr/>
          <p:nvPr userDrawn="1"/>
        </p:nvSpPr>
        <p:spPr>
          <a:xfrm>
            <a:off x="278444" y="205722"/>
            <a:ext cx="795320" cy="442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sz="967" dirty="0">
                <a:solidFill>
                  <a:schemeClr val="tx1"/>
                </a:solidFill>
              </a:rPr>
              <a:t>Bonus Box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9E2E9B-F128-4255-94C7-AD8428B3318E}"/>
              </a:ext>
            </a:extLst>
          </p:cNvPr>
          <p:cNvSpPr/>
          <p:nvPr userDrawn="1"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l"/>
            <a:r>
              <a:rPr lang="en-US" sz="1075" b="1" dirty="0">
                <a:solidFill>
                  <a:schemeClr val="tx1"/>
                </a:solidFill>
              </a:rPr>
              <a:t>Team Name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37D261-4393-4F26-876A-D325EB3E9AC8}"/>
              </a:ext>
            </a:extLst>
          </p:cNvPr>
          <p:cNvCxnSpPr/>
          <p:nvPr userDrawn="1"/>
        </p:nvCxnSpPr>
        <p:spPr>
          <a:xfrm>
            <a:off x="3074047" y="288189"/>
            <a:ext cx="44680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Content Placeholder 5">
            <a:extLst>
              <a:ext uri="{FF2B5EF4-FFF2-40B4-BE49-F238E27FC236}">
                <a16:creationId xmlns:a16="http://schemas.microsoft.com/office/drawing/2014/main" id="{B5323DFE-A2D4-4E09-8C1D-AF5396718E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205" y="161144"/>
            <a:ext cx="1224580" cy="7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24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CED014-3E33-4C68-B81C-4CF6D230161E}"/>
              </a:ext>
            </a:extLst>
          </p:cNvPr>
          <p:cNvSpPr txBox="1"/>
          <p:nvPr userDrawn="1"/>
        </p:nvSpPr>
        <p:spPr>
          <a:xfrm>
            <a:off x="3595680" y="2"/>
            <a:ext cx="26369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rgbClr val="669E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WRIK Entertainment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3395402-ED67-40D4-81C5-F37D5C9B9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620177"/>
            <a:ext cx="9816208" cy="300764"/>
          </a:xfrm>
        </p:spPr>
        <p:txBody>
          <a:bodyPr>
            <a:noAutofit/>
          </a:bodyPr>
          <a:lstStyle>
            <a:lvl1pPr algn="ctr">
              <a:defRPr sz="1400" b="1" u="sng">
                <a:solidFill>
                  <a:srgbClr val="4472C4"/>
                </a:solidFill>
              </a:defRPr>
            </a:lvl1pPr>
          </a:lstStyle>
          <a:p>
            <a:r>
              <a:rPr lang="en-US" dirty="0"/>
              <a:t>Name Artist &amp;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9D5EC48-2FF9-4450-8427-4BBDD38438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31046" y="407404"/>
            <a:ext cx="2967712" cy="184328"/>
          </a:xfr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i="1"/>
            </a:lvl1pPr>
          </a:lstStyle>
          <a:p>
            <a:pPr lvl="0"/>
            <a:r>
              <a:rPr lang="en-US" dirty="0"/>
              <a:t>Game 001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747823-AC2C-4DE2-8BDC-826AF04F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8032"/>
            <a:ext cx="9829800" cy="57690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1208EE-BE48-4902-B54D-10F85E3A6D2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17054"/>
            <a:ext cx="9829800" cy="75534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97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24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zz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27A3DE90-E1D0-49E4-8E30-81B109556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33" y="371712"/>
            <a:ext cx="1224580" cy="71646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E4F231-230E-4B1A-B59A-7B1853BC77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21569" y="790782"/>
            <a:ext cx="7032743" cy="462386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33695" indent="0" algn="ctr">
              <a:buNone/>
              <a:defRPr/>
            </a:lvl2pPr>
            <a:lvl3pPr marL="867391" indent="0" algn="ctr">
              <a:buNone/>
              <a:defRPr/>
            </a:lvl3pPr>
            <a:lvl4pPr marL="1301086" indent="0" algn="ctr">
              <a:buNone/>
              <a:defRPr/>
            </a:lvl4pPr>
            <a:lvl5pPr marL="1734782" indent="0" algn="ctr">
              <a:buNone/>
              <a:defRPr/>
            </a:lvl5pPr>
          </a:lstStyle>
          <a:p>
            <a:pPr lvl="0"/>
            <a:r>
              <a:rPr lang="en-US" dirty="0"/>
              <a:t>Instructions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2ED77-9AEE-4AF4-9225-719E8BF6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569" y="413777"/>
            <a:ext cx="6986664" cy="346586"/>
          </a:xfrm>
        </p:spPr>
        <p:txBody>
          <a:bodyPr>
            <a:noAutofit/>
          </a:bodyPr>
          <a:lstStyle>
            <a:lvl1pPr>
              <a:defRPr sz="2150" u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6C0A0D-E354-4E8C-B4A0-7ADF75E3E4CD}"/>
              </a:ext>
            </a:extLst>
          </p:cNvPr>
          <p:cNvSpPr/>
          <p:nvPr userDrawn="1"/>
        </p:nvSpPr>
        <p:spPr>
          <a:xfrm>
            <a:off x="375321" y="433371"/>
            <a:ext cx="795320" cy="442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sz="967" dirty="0">
                <a:solidFill>
                  <a:schemeClr val="tx1"/>
                </a:solidFill>
              </a:rPr>
              <a:t>Bonus Box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9E2E9B-F128-4255-94C7-AD8428B3318E}"/>
              </a:ext>
            </a:extLst>
          </p:cNvPr>
          <p:cNvSpPr/>
          <p:nvPr userDrawn="1"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l"/>
            <a:r>
              <a:rPr lang="en-US" sz="1075" b="1" dirty="0">
                <a:solidFill>
                  <a:schemeClr val="tx1"/>
                </a:solidFill>
              </a:rPr>
              <a:t>Team Name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37D261-4393-4F26-876A-D325EB3E9AC8}"/>
              </a:ext>
            </a:extLst>
          </p:cNvPr>
          <p:cNvCxnSpPr/>
          <p:nvPr userDrawn="1"/>
        </p:nvCxnSpPr>
        <p:spPr>
          <a:xfrm>
            <a:off x="3074047" y="288189"/>
            <a:ext cx="44680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26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BE00FF-510E-4F7D-8143-DBF449742E3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20370885"/>
              </p:ext>
            </p:extLst>
          </p:nvPr>
        </p:nvGraphicFramePr>
        <p:xfrm>
          <a:off x="1" y="652151"/>
          <a:ext cx="9405256" cy="679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24">
                  <a:extLst>
                    <a:ext uri="{9D8B030D-6E8A-4147-A177-3AD203B41FA5}">
                      <a16:colId xmlns:a16="http://schemas.microsoft.com/office/drawing/2014/main" val="899456684"/>
                    </a:ext>
                  </a:extLst>
                </a:gridCol>
                <a:gridCol w="8797532">
                  <a:extLst>
                    <a:ext uri="{9D8B030D-6E8A-4147-A177-3AD203B41FA5}">
                      <a16:colId xmlns:a16="http://schemas.microsoft.com/office/drawing/2014/main" val="1285169186"/>
                    </a:ext>
                  </a:extLst>
                </a:gridCol>
              </a:tblGrid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1.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71423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2.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232031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3.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479241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4.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028259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5.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31281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6.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291443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7.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791844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8.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698970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9.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135422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10.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6925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6F5BFF-D7E1-40A6-9260-21522111BDB8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Music 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3EBA4-EF5B-42DA-A3B4-7B4AC5455F0A}"/>
              </a:ext>
            </a:extLst>
          </p:cNvPr>
          <p:cNvSpPr txBox="1"/>
          <p:nvPr userDrawn="1"/>
        </p:nvSpPr>
        <p:spPr>
          <a:xfrm>
            <a:off x="3779171" y="346277"/>
            <a:ext cx="2259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Name of the Song and Artist</a:t>
            </a:r>
          </a:p>
        </p:txBody>
      </p:sp>
    </p:spTree>
    <p:extLst>
      <p:ext uri="{BB962C8B-B14F-4D97-AF65-F5344CB8AC3E}">
        <p14:creationId xmlns:p14="http://schemas.microsoft.com/office/powerpoint/2010/main" val="419741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747823-AC2C-4DE2-8BDC-826AF04F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2550"/>
            <a:ext cx="9829800" cy="71198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CED6E-1E9A-4EB4-8B30-95A2B1D7D79F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Bonus Round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47B103-B9A8-4699-9BA3-0855170285DD}"/>
              </a:ext>
            </a:extLst>
          </p:cNvPr>
          <p:cNvSpPr txBox="1"/>
          <p:nvPr userDrawn="1"/>
        </p:nvSpPr>
        <p:spPr>
          <a:xfrm>
            <a:off x="-12024" y="346277"/>
            <a:ext cx="984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/>
              <a:t>(Host Instructions: Tell your teams that all 10 questions will be asked. They are to answer only 5. Each correct answer is worth 50 points.)</a:t>
            </a:r>
          </a:p>
        </p:txBody>
      </p:sp>
    </p:spTree>
    <p:extLst>
      <p:ext uri="{BB962C8B-B14F-4D97-AF65-F5344CB8AC3E}">
        <p14:creationId xmlns:p14="http://schemas.microsoft.com/office/powerpoint/2010/main" val="387978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79" y="1937705"/>
            <a:ext cx="8478203" cy="3233102"/>
          </a:xfrm>
        </p:spPr>
        <p:txBody>
          <a:bodyPr anchor="b"/>
          <a:lstStyle>
            <a:lvl1pPr>
              <a:defRPr sz="6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679" y="5201393"/>
            <a:ext cx="8478203" cy="1700212"/>
          </a:xfrm>
        </p:spPr>
        <p:txBody>
          <a:bodyPr/>
          <a:lstStyle>
            <a:lvl1pPr marL="0" indent="0">
              <a:buNone/>
              <a:defRPr sz="2580">
                <a:solidFill>
                  <a:schemeClr val="tx1"/>
                </a:solidFill>
              </a:defRPr>
            </a:lvl1pPr>
            <a:lvl2pPr marL="491490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2pPr>
            <a:lvl3pPr marL="982980" indent="0">
              <a:buNone/>
              <a:defRPr sz="1935">
                <a:solidFill>
                  <a:schemeClr val="tx1">
                    <a:tint val="75000"/>
                  </a:schemeClr>
                </a:solidFill>
              </a:defRPr>
            </a:lvl3pPr>
            <a:lvl4pPr marL="147447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4pPr>
            <a:lvl5pPr marL="196596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5pPr>
            <a:lvl6pPr marL="245745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6pPr>
            <a:lvl7pPr marL="294894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7pPr>
            <a:lvl8pPr marL="344043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8pPr>
            <a:lvl9pPr marL="393192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860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31332"/>
            <a:ext cx="4838700" cy="4458758"/>
          </a:xfrm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6336" y="1131332"/>
            <a:ext cx="4838700" cy="4458758"/>
          </a:xfrm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22C69-F5D4-4B70-95F9-6755B9FB5F92}"/>
              </a:ext>
            </a:extLst>
          </p:cNvPr>
          <p:cNvSpPr txBox="1"/>
          <p:nvPr userDrawn="1"/>
        </p:nvSpPr>
        <p:spPr>
          <a:xfrm>
            <a:off x="3331544" y="9625"/>
            <a:ext cx="316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Answer Sheet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D7137F-36C7-45EB-88DD-610AB49446E8}"/>
              </a:ext>
            </a:extLst>
          </p:cNvPr>
          <p:cNvSpPr txBox="1"/>
          <p:nvPr userDrawn="1"/>
        </p:nvSpPr>
        <p:spPr>
          <a:xfrm>
            <a:off x="0" y="762000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Trivia Answers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757DCD-E157-446F-B706-A838B66CF448}"/>
              </a:ext>
            </a:extLst>
          </p:cNvPr>
          <p:cNvSpPr txBox="1"/>
          <p:nvPr userDrawn="1"/>
        </p:nvSpPr>
        <p:spPr>
          <a:xfrm>
            <a:off x="4976336" y="762000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Puzzle Trivia Answers</a:t>
            </a:r>
          </a:p>
        </p:txBody>
      </p:sp>
    </p:spTree>
    <p:extLst>
      <p:ext uri="{BB962C8B-B14F-4D97-AF65-F5344CB8AC3E}">
        <p14:creationId xmlns:p14="http://schemas.microsoft.com/office/powerpoint/2010/main" val="241795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79" y="413810"/>
            <a:ext cx="8478203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080" y="1905318"/>
            <a:ext cx="4158466" cy="933767"/>
          </a:xfrm>
        </p:spPr>
        <p:txBody>
          <a:bodyPr anchor="b"/>
          <a:lstStyle>
            <a:lvl1pPr marL="0" indent="0">
              <a:buNone/>
              <a:defRPr sz="2580" b="1"/>
            </a:lvl1pPr>
            <a:lvl2pPr marL="491490" indent="0">
              <a:buNone/>
              <a:defRPr sz="2150" b="1"/>
            </a:lvl2pPr>
            <a:lvl3pPr marL="982980" indent="0">
              <a:buNone/>
              <a:defRPr sz="1935" b="1"/>
            </a:lvl3pPr>
            <a:lvl4pPr marL="1474470" indent="0">
              <a:buNone/>
              <a:defRPr sz="1720" b="1"/>
            </a:lvl4pPr>
            <a:lvl5pPr marL="1965960" indent="0">
              <a:buNone/>
              <a:defRPr sz="1720" b="1"/>
            </a:lvl5pPr>
            <a:lvl6pPr marL="2457450" indent="0">
              <a:buNone/>
              <a:defRPr sz="1720" b="1"/>
            </a:lvl6pPr>
            <a:lvl7pPr marL="2948940" indent="0">
              <a:buNone/>
              <a:defRPr sz="1720" b="1"/>
            </a:lvl7pPr>
            <a:lvl8pPr marL="3440430" indent="0">
              <a:buNone/>
              <a:defRPr sz="1720" b="1"/>
            </a:lvl8pPr>
            <a:lvl9pPr marL="3931920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080" y="2839085"/>
            <a:ext cx="4158466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6337" y="1905318"/>
            <a:ext cx="4178945" cy="933767"/>
          </a:xfrm>
        </p:spPr>
        <p:txBody>
          <a:bodyPr anchor="b"/>
          <a:lstStyle>
            <a:lvl1pPr marL="0" indent="0">
              <a:buNone/>
              <a:defRPr sz="2580" b="1"/>
            </a:lvl1pPr>
            <a:lvl2pPr marL="491490" indent="0">
              <a:buNone/>
              <a:defRPr sz="2150" b="1"/>
            </a:lvl2pPr>
            <a:lvl3pPr marL="982980" indent="0">
              <a:buNone/>
              <a:defRPr sz="1935" b="1"/>
            </a:lvl3pPr>
            <a:lvl4pPr marL="1474470" indent="0">
              <a:buNone/>
              <a:defRPr sz="1720" b="1"/>
            </a:lvl4pPr>
            <a:lvl5pPr marL="1965960" indent="0">
              <a:buNone/>
              <a:defRPr sz="1720" b="1"/>
            </a:lvl5pPr>
            <a:lvl6pPr marL="2457450" indent="0">
              <a:buNone/>
              <a:defRPr sz="1720" b="1"/>
            </a:lvl6pPr>
            <a:lvl7pPr marL="2948940" indent="0">
              <a:buNone/>
              <a:defRPr sz="1720" b="1"/>
            </a:lvl7pPr>
            <a:lvl8pPr marL="3440430" indent="0">
              <a:buNone/>
              <a:defRPr sz="1720" b="1"/>
            </a:lvl8pPr>
            <a:lvl9pPr marL="3931920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6337" y="2839085"/>
            <a:ext cx="4178945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3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C2324A61-6033-4C12-AE2A-A81123E1739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</p:spPr>
        <p:txBody>
          <a:bodyPr/>
          <a:lstStyle/>
          <a:p>
            <a:fld id="{F6C5C1BA-65EC-452F-8857-B7A26044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346586"/>
            <a:ext cx="9829800" cy="742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9259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6" r:id="rId2"/>
    <p:sldLayoutId id="2147483691" r:id="rId3"/>
    <p:sldLayoutId id="2147483689" r:id="rId4"/>
    <p:sldLayoutId id="2147483688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92" r:id="rId15"/>
    <p:sldLayoutId id="2147483693" r:id="rId16"/>
  </p:sldLayoutIdLst>
  <p:txStyles>
    <p:titleStyle>
      <a:lvl1pPr algn="ctr" defTabSz="982980" rtl="0" eaLnBrk="1" latinLnBrk="0" hangingPunct="1">
        <a:lnSpc>
          <a:spcPct val="90000"/>
        </a:lnSpc>
        <a:spcBef>
          <a:spcPct val="0"/>
        </a:spcBef>
        <a:buNone/>
        <a:defRPr sz="1400" b="1" u="sng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82980" rtl="0" eaLnBrk="1" latinLnBrk="0" hangingPunct="1">
        <a:lnSpc>
          <a:spcPct val="90000"/>
        </a:lnSpc>
        <a:spcBef>
          <a:spcPts val="1200"/>
        </a:spcBef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88925" indent="0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22872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3pPr>
      <a:lvl4pPr marL="172021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4pPr>
      <a:lvl5pPr marL="221170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5pPr>
      <a:lvl6pPr marL="270319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6pPr>
      <a:lvl7pPr marL="319468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7pPr>
      <a:lvl8pPr marL="368617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8pPr>
      <a:lvl9pPr marL="4177665" indent="-245745" algn="l" defTabSz="98298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1pPr>
      <a:lvl2pPr marL="49149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2pPr>
      <a:lvl3pPr marL="98298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3pPr>
      <a:lvl4pPr marL="147447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4pPr>
      <a:lvl5pPr marL="196596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5pPr>
      <a:lvl6pPr marL="245745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6pPr>
      <a:lvl7pPr marL="294894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7pPr>
      <a:lvl8pPr marL="344043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8pPr>
      <a:lvl9pPr marL="3931920" algn="l" defTabSz="982980" rtl="0" eaLnBrk="1" latinLnBrk="0" hangingPunct="1">
        <a:defRPr sz="19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6AA5D8B-DF0D-4C9C-B30D-CC1691EB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Artist &amp;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58091A-DDA4-438C-9AC0-0E6ADEE97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Game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0B087-4799-4FA5-98B1-D3C793009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4700E14-D19C-40D8-AE52-E99706983A2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1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Text Placeholder 1048">
            <a:extLst>
              <a:ext uri="{FF2B5EF4-FFF2-40B4-BE49-F238E27FC236}">
                <a16:creationId xmlns:a16="http://schemas.microsoft.com/office/drawing/2014/main" id="{4D41A806-95D6-42EC-9BC5-B67A28BFA7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Instructions: Identify the artist or group on the line under </a:t>
            </a:r>
            <a:r>
              <a:rPr lang="en-US"/>
              <a:t>each image</a:t>
            </a:r>
            <a:endParaRPr lang="en-US" dirty="0"/>
          </a:p>
        </p:txBody>
      </p:sp>
      <p:sp>
        <p:nvSpPr>
          <p:cNvPr id="1048" name="Title 1047">
            <a:extLst>
              <a:ext uri="{FF2B5EF4-FFF2-40B4-BE49-F238E27FC236}">
                <a16:creationId xmlns:a16="http://schemas.microsoft.com/office/drawing/2014/main" id="{03E6A4A1-AAB0-4E79-84F7-714EF72E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Round</a:t>
            </a:r>
          </a:p>
        </p:txBody>
      </p:sp>
      <p:pic>
        <p:nvPicPr>
          <p:cNvPr id="1028" name="Picture 4" descr="The Moody Blues: albums, songs, playlists | Listen on Deezer">
            <a:extLst>
              <a:ext uri="{FF2B5EF4-FFF2-40B4-BE49-F238E27FC236}">
                <a16:creationId xmlns:a16="http://schemas.microsoft.com/office/drawing/2014/main" id="{CBFE741F-6F13-4045-7CE0-F64CF707117B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1" t="11813" r="3778" b="10023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Placeholder 6" descr="The Unforgettable 80s: Madonna's Iconic Hair Revolution">
            <a:extLst>
              <a:ext uri="{FF2B5EF4-FFF2-40B4-BE49-F238E27FC236}">
                <a16:creationId xmlns:a16="http://schemas.microsoft.com/office/drawing/2014/main" id="{CB5E2AD7-B50D-3A87-B51D-8912F396C31C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1" t="2039" r="14039" b="28438"/>
          <a:stretch/>
        </p:blipFill>
        <p:spPr bwMode="auto">
          <a:xfrm>
            <a:off x="2870200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1990s - nirvana - ironically this photo was taken and on the cover of a  corporate magazine : r/OldSchoolCool">
            <a:extLst>
              <a:ext uri="{FF2B5EF4-FFF2-40B4-BE49-F238E27FC236}">
                <a16:creationId xmlns:a16="http://schemas.microsoft.com/office/drawing/2014/main" id="{C49250E2-19AC-AA3B-7BC7-24E01CD03919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5" t="-17" r="21624" b="45911"/>
          <a:stretch/>
        </p:blipFill>
        <p:spPr bwMode="auto">
          <a:xfrm>
            <a:off x="5257800" y="968375"/>
            <a:ext cx="2039938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47CBCDE-9055-2034-0D8F-0A23D2F4368E}"/>
              </a:ext>
            </a:extLst>
          </p:cNvPr>
          <p:cNvPicPr>
            <a:picLocks noGrp="1" noChangeAspect="1" noChangeArrowheads="1"/>
          </p:cNvPicPr>
          <p:nvPr>
            <p:ph type="pic" sz="quarter" idx="18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" t="2325" r="-1070" b="7979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ear How Takeoff and the Migos Flow Changed Atlanta Rap - The New York Times">
            <a:extLst>
              <a:ext uri="{FF2B5EF4-FFF2-40B4-BE49-F238E27FC236}">
                <a16:creationId xmlns:a16="http://schemas.microsoft.com/office/drawing/2014/main" id="{97C6BD64-AB68-629E-FE85-059BB8B16E59}"/>
              </a:ext>
            </a:extLst>
          </p:cNvPr>
          <p:cNvPicPr>
            <a:picLocks noGrp="1" noChangeAspect="1" noChangeArrowheads="1"/>
          </p:cNvPicPr>
          <p:nvPr>
            <p:ph type="pic" sz="quarter" idx="19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1" t="3505" r="14557" b="45692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ine… A World Without John Lennon's Imagine | uDiscover">
            <a:extLst>
              <a:ext uri="{FF2B5EF4-FFF2-40B4-BE49-F238E27FC236}">
                <a16:creationId xmlns:a16="http://schemas.microsoft.com/office/drawing/2014/main" id="{17E0713E-A34D-2C48-58D6-AB9A19C6ECB9}"/>
              </a:ext>
            </a:extLst>
          </p:cNvPr>
          <p:cNvPicPr>
            <a:picLocks noGrp="1" noChangeAspect="1" noChangeArrowheads="1"/>
          </p:cNvPicPr>
          <p:nvPr>
            <p:ph type="pic" sz="quarter" idx="20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1" r="4112" b="8989"/>
          <a:stretch/>
        </p:blipFill>
        <p:spPr bwMode="auto">
          <a:xfrm>
            <a:off x="3551238" y="3252788"/>
            <a:ext cx="2924175" cy="192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etallica's 'Master of Puppets': Metal Musicians Reflect on the Band's  Game-Changing Third Album – Billboard">
            <a:extLst>
              <a:ext uri="{FF2B5EF4-FFF2-40B4-BE49-F238E27FC236}">
                <a16:creationId xmlns:a16="http://schemas.microsoft.com/office/drawing/2014/main" id="{952EEF4D-0803-29FE-EA38-B5C108B08DD4}"/>
              </a:ext>
            </a:extLst>
          </p:cNvPr>
          <p:cNvPicPr>
            <a:picLocks noGrp="1" noChangeAspect="1" noChangeArrowheads="1"/>
          </p:cNvPicPr>
          <p:nvPr>
            <p:ph type="pic" sz="quarter" idx="2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0" r="16831" b="23019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A Mellow Gold Mine: Revisiting Beck's Unreleased Early Work | Pitchfork">
            <a:extLst>
              <a:ext uri="{FF2B5EF4-FFF2-40B4-BE49-F238E27FC236}">
                <a16:creationId xmlns:a16="http://schemas.microsoft.com/office/drawing/2014/main" id="{6D96E5C7-93FE-3C18-7712-5BD5CFF75A6A}"/>
              </a:ext>
            </a:extLst>
          </p:cNvPr>
          <p:cNvPicPr>
            <a:picLocks noGrp="1" noChangeAspect="1" noChangeArrowheads="1"/>
          </p:cNvPicPr>
          <p:nvPr>
            <p:ph type="pic" sz="quarter" idx="22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5" t="1152" r="18" b="27048"/>
          <a:stretch/>
        </p:blipFill>
        <p:spPr bwMode="auto">
          <a:xfrm>
            <a:off x="311150" y="5556250"/>
            <a:ext cx="2924175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y be an image of 5 people">
            <a:extLst>
              <a:ext uri="{FF2B5EF4-FFF2-40B4-BE49-F238E27FC236}">
                <a16:creationId xmlns:a16="http://schemas.microsoft.com/office/drawing/2014/main" id="{17848908-29E0-1D98-B2D2-9AC9845C986D}"/>
              </a:ext>
            </a:extLst>
          </p:cNvPr>
          <p:cNvPicPr>
            <a:picLocks noGrp="1" noChangeAspect="1" noChangeArrowheads="1"/>
          </p:cNvPicPr>
          <p:nvPr>
            <p:ph type="pic" sz="quarter" idx="23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6" t="12011" r="3513" b="37429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ustin Bieber and the Rising Importance of Accelerating Media">
            <a:extLst>
              <a:ext uri="{FF2B5EF4-FFF2-40B4-BE49-F238E27FC236}">
                <a16:creationId xmlns:a16="http://schemas.microsoft.com/office/drawing/2014/main" id="{29B8D39B-CB54-6D93-2CCF-250AC3DC8BF2}"/>
              </a:ext>
            </a:extLst>
          </p:cNvPr>
          <p:cNvPicPr>
            <a:picLocks noGrp="1" noChangeAspect="1" noChangeArrowheads="1"/>
          </p:cNvPicPr>
          <p:nvPr>
            <p:ph type="pic" sz="quarter" idx="24"/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" t="338" r="-1106" b="45058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34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187B56-F6B9-40F2-8812-D8B1761A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Decades</a:t>
            </a:r>
            <a:br>
              <a:rPr lang="en-US"/>
            </a:br>
            <a:r>
              <a:rPr lang="en-US" sz="1300" u="none">
                <a:solidFill>
                  <a:schemeClr val="tx1"/>
                </a:solidFill>
              </a:rPr>
              <a:t>In what decade was this version of the song originally released?</a:t>
            </a:r>
            <a:endParaRPr lang="en-US" sz="1300" u="none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541290-CA5D-4C69-B8E8-7D9691C9B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588723"/>
            <a:ext cx="9829800" cy="61304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39225C-D713-4AB2-B7F4-006C5304890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65804"/>
            <a:ext cx="9829800" cy="70659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6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187B56-F6B9-40F2-8812-D8B1761A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Knowledge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541290-CA5D-4C69-B8E8-7D9691C9B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Mighty Mighty </a:t>
            </a:r>
            <a:r>
              <a:rPr lang="en-US" dirty="0" err="1"/>
              <a:t>Bosstones</a:t>
            </a:r>
            <a:r>
              <a:rPr lang="en-US" dirty="0"/>
              <a:t> and No Doubt are two examples of American ska bands. On what island nation did ska originate in the 1950s? </a:t>
            </a:r>
            <a:r>
              <a:rPr lang="en-US" b="1" dirty="0"/>
              <a:t>Jamaica</a:t>
            </a:r>
          </a:p>
          <a:p>
            <a:r>
              <a:rPr lang="en-US" dirty="0"/>
              <a:t>Name the 80s pop singer who won the Tony Award for Best Original Score for her composition of the music and lyrics of the Broadway hit </a:t>
            </a:r>
            <a:r>
              <a:rPr lang="en-US" i="1" dirty="0"/>
              <a:t>Kinky Boots? </a:t>
            </a:r>
            <a:r>
              <a:rPr lang="en-US" b="1" dirty="0"/>
              <a:t>Cyndi Lauper</a:t>
            </a:r>
          </a:p>
          <a:p>
            <a:r>
              <a:rPr lang="en-US" dirty="0"/>
              <a:t>Michael Peter </a:t>
            </a:r>
            <a:r>
              <a:rPr lang="en-US" dirty="0" err="1"/>
              <a:t>Balzary</a:t>
            </a:r>
            <a:r>
              <a:rPr lang="en-US" dirty="0"/>
              <a:t> is best known for being the co-founder and bassist for Red Hot Chili Peppers. What is his professional name? </a:t>
            </a:r>
            <a:r>
              <a:rPr lang="en-US" b="1" dirty="0"/>
              <a:t>Flea</a:t>
            </a:r>
          </a:p>
          <a:p>
            <a:r>
              <a:rPr lang="en-US" dirty="0"/>
              <a:t>Billy Paul’s 1972 hit Me and Mrs. Jones was recorded in 2007 by what contemporary crooner, released as the second single from his 3</a:t>
            </a:r>
            <a:r>
              <a:rPr lang="en-US" baseline="30000" dirty="0"/>
              <a:t>rd</a:t>
            </a:r>
            <a:r>
              <a:rPr lang="en-US" dirty="0"/>
              <a:t> studio album, </a:t>
            </a:r>
            <a:r>
              <a:rPr lang="en-US" i="1" dirty="0"/>
              <a:t>Call Me Irresponsible</a:t>
            </a:r>
            <a:r>
              <a:rPr lang="en-US" dirty="0"/>
              <a:t>? </a:t>
            </a:r>
            <a:r>
              <a:rPr lang="en-US" b="1" dirty="0"/>
              <a:t>Michael </a:t>
            </a:r>
            <a:r>
              <a:rPr lang="en-US" b="1" dirty="0" err="1"/>
              <a:t>Buble</a:t>
            </a:r>
            <a:endParaRPr lang="en-US" b="1" dirty="0"/>
          </a:p>
          <a:p>
            <a:r>
              <a:rPr lang="en-US" dirty="0"/>
              <a:t>In 2017, what singer wrote the song </a:t>
            </a:r>
            <a:r>
              <a:rPr lang="en-US" i="1" dirty="0"/>
              <a:t>Still Feel Like Your Man </a:t>
            </a:r>
            <a:r>
              <a:rPr lang="en-US" dirty="0"/>
              <a:t>for his ex-girlfriend Katy Perry? </a:t>
            </a:r>
            <a:r>
              <a:rPr lang="en-US" b="1" dirty="0"/>
              <a:t>John Mayer</a:t>
            </a:r>
          </a:p>
          <a:p>
            <a:r>
              <a:rPr lang="en-US" dirty="0"/>
              <a:t>Finish this lyric from Roberta Flack’s 1973 ballad, which was covered in 1996 by The Fugees: </a:t>
            </a:r>
            <a:r>
              <a:rPr lang="en-US" i="1" dirty="0"/>
              <a:t>I heard he sang a good song, I heard he had a style…(next 12 words)? </a:t>
            </a:r>
            <a:r>
              <a:rPr lang="en-US" b="1" i="1" dirty="0"/>
              <a:t>And so I came to see him and listen for a while.</a:t>
            </a:r>
            <a:endParaRPr lang="en-US" dirty="0"/>
          </a:p>
          <a:p>
            <a:r>
              <a:rPr lang="en-US" dirty="0"/>
              <a:t>What band was formed in 1985, when two local Los Angeles rock bands Hollywood Rose and L.A. Guns merged? </a:t>
            </a:r>
            <a:r>
              <a:rPr lang="en-US" b="1" dirty="0"/>
              <a:t>Guns N’ Roses</a:t>
            </a:r>
          </a:p>
          <a:p>
            <a:r>
              <a:rPr lang="en-US" dirty="0"/>
              <a:t>In the 1996 hit Wannabe, which Spice Girl sings first, belting out, “</a:t>
            </a:r>
            <a:r>
              <a:rPr lang="en-US" dirty="0" err="1"/>
              <a:t>Yo</a:t>
            </a:r>
            <a:r>
              <a:rPr lang="en-US" dirty="0"/>
              <a:t> I’ll tell you what I want, what I really really want…”? </a:t>
            </a:r>
            <a:r>
              <a:rPr lang="en-US" b="1" dirty="0"/>
              <a:t>Mel B (also accept Scary Spice, Melanie B or Melanie Brown)</a:t>
            </a:r>
            <a:endParaRPr lang="en-US" dirty="0"/>
          </a:p>
          <a:p>
            <a:r>
              <a:rPr lang="en-US" dirty="0"/>
              <a:t>Name the chart-topping country pop song released by Lee Ann Womack in 2000, which won numerous awards and prompted Billboard to call it “a career record”. </a:t>
            </a:r>
            <a:r>
              <a:rPr lang="en-US" b="1" i="1" dirty="0"/>
              <a:t>I Hope You Dance</a:t>
            </a:r>
            <a:endParaRPr lang="en-US" b="1" dirty="0"/>
          </a:p>
          <a:p>
            <a:r>
              <a:rPr lang="en-US" dirty="0"/>
              <a:t>Name the drummer and co-front man of </a:t>
            </a:r>
            <a:r>
              <a:rPr lang="en-US" i="1" dirty="0"/>
              <a:t>The Roots </a:t>
            </a:r>
            <a:r>
              <a:rPr lang="en-US" dirty="0"/>
              <a:t>who made his directorial debut with the 2021 documentary film </a:t>
            </a:r>
            <a:r>
              <a:rPr lang="en-US" i="1" dirty="0"/>
              <a:t>Summer of Soul, </a:t>
            </a:r>
            <a:r>
              <a:rPr lang="en-US" dirty="0"/>
              <a:t>about the 1969 Harlem Cultural Festival. </a:t>
            </a:r>
            <a:r>
              <a:rPr lang="en-US" b="1" dirty="0"/>
              <a:t>Questlove (</a:t>
            </a:r>
            <a:r>
              <a:rPr lang="en-US" b="1" dirty="0" err="1"/>
              <a:t>Ahmir</a:t>
            </a:r>
            <a:r>
              <a:rPr lang="en-US" b="1" dirty="0"/>
              <a:t> K. </a:t>
            </a:r>
            <a:r>
              <a:rPr lang="en-US" b="1"/>
              <a:t>Thompson)</a:t>
            </a:r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39225C-D713-4AB2-B7F4-006C5304890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7065804"/>
            <a:ext cx="9829800" cy="706595"/>
          </a:xfrm>
        </p:spPr>
        <p:txBody>
          <a:bodyPr/>
          <a:lstStyle/>
          <a:p>
            <a:r>
              <a:rPr lang="en-US" dirty="0"/>
              <a:t>According to Billboard Magazine, Adele’s album entitled </a:t>
            </a:r>
            <a:r>
              <a:rPr lang="en-US" i="1" dirty="0"/>
              <a:t>30</a:t>
            </a:r>
            <a:r>
              <a:rPr lang="en-US" dirty="0"/>
              <a:t> sold more than any other album in 2021. How many copies of </a:t>
            </a:r>
            <a:r>
              <a:rPr lang="en-US" i="1" dirty="0"/>
              <a:t>30</a:t>
            </a:r>
            <a:r>
              <a:rPr lang="en-US" dirty="0"/>
              <a:t> did Adele sell that year? </a:t>
            </a:r>
            <a:r>
              <a:rPr lang="en-US" b="1" dirty="0"/>
              <a:t>1,464,000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599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02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B4CB-922F-494C-9F06-DE84445793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Moody Blues</a:t>
            </a:r>
          </a:p>
          <a:p>
            <a:r>
              <a:rPr lang="en-US" dirty="0"/>
              <a:t>Madonna</a:t>
            </a:r>
          </a:p>
          <a:p>
            <a:r>
              <a:rPr lang="en-US" dirty="0"/>
              <a:t>Nirvana</a:t>
            </a:r>
          </a:p>
          <a:p>
            <a:r>
              <a:rPr lang="en-US" dirty="0"/>
              <a:t>Kanye West</a:t>
            </a:r>
          </a:p>
          <a:p>
            <a:r>
              <a:rPr lang="en-US" dirty="0"/>
              <a:t>Migos</a:t>
            </a:r>
          </a:p>
          <a:p>
            <a:r>
              <a:rPr lang="en-US" dirty="0"/>
              <a:t>John Lennon</a:t>
            </a:r>
          </a:p>
          <a:p>
            <a:r>
              <a:rPr lang="en-US" dirty="0"/>
              <a:t>Metallica</a:t>
            </a:r>
          </a:p>
          <a:p>
            <a:r>
              <a:rPr lang="en-US" dirty="0"/>
              <a:t> Beck</a:t>
            </a:r>
          </a:p>
          <a:p>
            <a:r>
              <a:rPr lang="en-US" dirty="0"/>
              <a:t>Velvet Revolver</a:t>
            </a:r>
          </a:p>
          <a:p>
            <a:r>
              <a:rPr lang="en-US" dirty="0"/>
              <a:t>Justin Bieber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93DA4-B7D4-4565-9D9E-DBBE3796A3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0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</TotalTime>
  <Words>414</Words>
  <Application>Microsoft Office PowerPoint</Application>
  <PresentationFormat>Custom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Office Theme</vt:lpstr>
      <vt:lpstr>Name Artist &amp; Title</vt:lpstr>
      <vt:lpstr>Picture Round</vt:lpstr>
      <vt:lpstr>Decades In what decade was this version of the song originally released?</vt:lpstr>
      <vt:lpstr>General Knowledge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Lataille</dc:creator>
  <cp:lastModifiedBy>Rick Lataille</cp:lastModifiedBy>
  <cp:revision>47</cp:revision>
  <cp:lastPrinted>2017-06-08T19:38:57Z</cp:lastPrinted>
  <dcterms:created xsi:type="dcterms:W3CDTF">2017-06-07T19:20:07Z</dcterms:created>
  <dcterms:modified xsi:type="dcterms:W3CDTF">2024-02-15T18:42:45Z</dcterms:modified>
</cp:coreProperties>
</file>