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0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Title &amp; Artist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0007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Love On Top – Beyonce</a:t>
            </a:r>
          </a:p>
          <a:p>
            <a:r>
              <a:rPr lang="en-US" dirty="0"/>
              <a:t>Beyond The Sea – Bobby Darin</a:t>
            </a:r>
          </a:p>
          <a:p>
            <a:r>
              <a:rPr lang="en-US" dirty="0"/>
              <a:t>Every Rose Has It’s Thorne – Poison</a:t>
            </a:r>
          </a:p>
          <a:p>
            <a:r>
              <a:rPr lang="en-US" dirty="0"/>
              <a:t>It’s Five O’clock Somewhere – Alan Jackson &amp; Jimmy Buffett</a:t>
            </a:r>
          </a:p>
          <a:p>
            <a:r>
              <a:rPr lang="en-US" dirty="0"/>
              <a:t>Love Will Keep Us Together – Captain &amp; Tenille</a:t>
            </a:r>
          </a:p>
          <a:p>
            <a:r>
              <a:rPr lang="en-US" dirty="0"/>
              <a:t>Every Everybody – Black Box</a:t>
            </a:r>
          </a:p>
          <a:p>
            <a:r>
              <a:rPr lang="en-US" dirty="0"/>
              <a:t>Butterfly – Crazy Town</a:t>
            </a:r>
          </a:p>
          <a:p>
            <a:r>
              <a:rPr lang="en-US" dirty="0"/>
              <a:t>Girlfriend – Pebbles</a:t>
            </a:r>
          </a:p>
          <a:p>
            <a:r>
              <a:rPr lang="en-US" dirty="0" err="1"/>
              <a:t>Ain’t</a:t>
            </a:r>
            <a:r>
              <a:rPr lang="en-US" dirty="0"/>
              <a:t> It Fun – Paramore</a:t>
            </a:r>
          </a:p>
          <a:p>
            <a:r>
              <a:rPr lang="en-US" dirty="0"/>
              <a:t>Basket Case – Green Day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1026" name="Picture 2" descr="My Unlikely Connection to Steely Dan | The New Yorker">
            <a:extLst>
              <a:ext uri="{FF2B5EF4-FFF2-40B4-BE49-F238E27FC236}">
                <a16:creationId xmlns:a16="http://schemas.microsoft.com/office/drawing/2014/main" id="{D75EDCAF-4A5C-3BDB-2CD4-C0905CB791A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8" t="1810" r="14227" b="3594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Public Enemy Among Inductees to Rock and Roll Hall of Fame | News | BET">
            <a:extLst>
              <a:ext uri="{FF2B5EF4-FFF2-40B4-BE49-F238E27FC236}">
                <a16:creationId xmlns:a16="http://schemas.microsoft.com/office/drawing/2014/main" id="{E97902C5-69B4-E8FF-D4E1-B1F31DF1FCC1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1" t="707" r="19118" b="10847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arl Jam | Album Wiki | Fandom">
            <a:extLst>
              <a:ext uri="{FF2B5EF4-FFF2-40B4-BE49-F238E27FC236}">
                <a16:creationId xmlns:a16="http://schemas.microsoft.com/office/drawing/2014/main" id="{7C362005-484F-80D4-DFEF-20FE3C51C364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1976" r="15484" b="2947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ife-Changing Band: Green Day | Stars and Scars">
            <a:extLst>
              <a:ext uri="{FF2B5EF4-FFF2-40B4-BE49-F238E27FC236}">
                <a16:creationId xmlns:a16="http://schemas.microsoft.com/office/drawing/2014/main" id="{E22A2A2E-F4BC-1E16-EBE3-6F67663F0190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18759" b="5170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Decade of the Barb: Ten Years of Nicki Minaj - PAPER Magazine">
            <a:extLst>
              <a:ext uri="{FF2B5EF4-FFF2-40B4-BE49-F238E27FC236}">
                <a16:creationId xmlns:a16="http://schemas.microsoft.com/office/drawing/2014/main" id="{47BC111D-8894-8161-102D-4EE5A958D3CA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2" r="6430" b="12462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0's Kids Remember KISS! - YouTube">
            <a:extLst>
              <a:ext uri="{FF2B5EF4-FFF2-40B4-BE49-F238E27FC236}">
                <a16:creationId xmlns:a16="http://schemas.microsoft.com/office/drawing/2014/main" id="{D8695237-219A-59A9-FB5F-C14630E00310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r="20840" b="28318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y Joel's First Hot 100 No. 1: This Week in Billboard Chart History, 1980  | Billboard – Billboard">
            <a:extLst>
              <a:ext uri="{FF2B5EF4-FFF2-40B4-BE49-F238E27FC236}">
                <a16:creationId xmlns:a16="http://schemas.microsoft.com/office/drawing/2014/main" id="{23B7FBD6-C2F5-EFC6-9BCC-1AC79044AD6B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2" t="98" r="18556" b="42116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J Harvey's most iconic outfits">
            <a:extLst>
              <a:ext uri="{FF2B5EF4-FFF2-40B4-BE49-F238E27FC236}">
                <a16:creationId xmlns:a16="http://schemas.microsoft.com/office/drawing/2014/main" id="{5910CA92-0C8A-5259-E73D-BFD3F7007640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33444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ay-Z's 'Vol. 2… Hard Knock Life' Turns 20: How It Became a Pop-Rap  Blueprint | Billboard – Billboard">
            <a:extLst>
              <a:ext uri="{FF2B5EF4-FFF2-40B4-BE49-F238E27FC236}">
                <a16:creationId xmlns:a16="http://schemas.microsoft.com/office/drawing/2014/main" id="{386A287B-C35A-F779-935E-8720F83BF014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t="88" r="23482" b="44134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Ed Sheeran ranked number one artist of the 2010s | Al Arabiya English">
            <a:extLst>
              <a:ext uri="{FF2B5EF4-FFF2-40B4-BE49-F238E27FC236}">
                <a16:creationId xmlns:a16="http://schemas.microsoft.com/office/drawing/2014/main" id="{31DC14C8-F157-66DA-4C35-3B4DED689989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3" r="15619" b="27805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01873"/>
            <a:ext cx="9829800" cy="58173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Want You to </a:t>
            </a:r>
            <a:r>
              <a:rPr lang="en-US"/>
              <a:t>Want Me (live) </a:t>
            </a:r>
            <a:r>
              <a:rPr lang="en-US" dirty="0"/>
              <a:t>– Cheap Trick </a:t>
            </a:r>
            <a:r>
              <a:rPr lang="en-US"/>
              <a:t>– 1979</a:t>
            </a:r>
            <a:endParaRPr lang="en-US" dirty="0"/>
          </a:p>
          <a:p>
            <a:r>
              <a:rPr lang="en-US" dirty="0"/>
              <a:t>Take Me Out – Franz Ferdinand – 2004</a:t>
            </a:r>
          </a:p>
          <a:p>
            <a:r>
              <a:rPr lang="en-US" dirty="0"/>
              <a:t>Hold the Line – Toto - 1978</a:t>
            </a:r>
          </a:p>
          <a:p>
            <a:r>
              <a:rPr lang="en-US" dirty="0"/>
              <a:t>Funky Cold Medina – Tone Loc - 1988</a:t>
            </a:r>
          </a:p>
          <a:p>
            <a:r>
              <a:rPr lang="en-US" dirty="0"/>
              <a:t>No </a:t>
            </a:r>
            <a:r>
              <a:rPr lang="en-US" dirty="0" err="1"/>
              <a:t>Diggity</a:t>
            </a:r>
            <a:r>
              <a:rPr lang="en-US" dirty="0"/>
              <a:t> – </a:t>
            </a:r>
            <a:r>
              <a:rPr lang="en-US" dirty="0" err="1"/>
              <a:t>Blackstreet</a:t>
            </a:r>
            <a:r>
              <a:rPr lang="en-US" dirty="0"/>
              <a:t> - 1996</a:t>
            </a:r>
          </a:p>
          <a:p>
            <a:r>
              <a:rPr lang="en-US" dirty="0"/>
              <a:t>Great Balls of Fire – Jerry Lee Lewis - 1957</a:t>
            </a:r>
          </a:p>
          <a:p>
            <a:r>
              <a:rPr lang="en-US" dirty="0"/>
              <a:t>Sweet Escape – Gwen Stefani - 2006</a:t>
            </a:r>
          </a:p>
          <a:p>
            <a:r>
              <a:rPr lang="en-US" dirty="0"/>
              <a:t>Renegade – Styx - 1979</a:t>
            </a:r>
          </a:p>
          <a:p>
            <a:r>
              <a:rPr lang="en-US" dirty="0"/>
              <a:t>Drop It Like It’s Hot – Snoop Dogg &amp; Pharrell - 2004</a:t>
            </a:r>
          </a:p>
          <a:p>
            <a:r>
              <a:rPr lang="en-US" dirty="0"/>
              <a:t>Everyday People – Sly &amp; the Family Stone - 1968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Elvis Presley’s last #1 hit was in 1969. What is the title of the song? </a:t>
            </a:r>
            <a:r>
              <a:rPr lang="en-US" b="1" i="1" dirty="0"/>
              <a:t>Suspicious Minds</a:t>
            </a:r>
          </a:p>
          <a:p>
            <a:r>
              <a:rPr lang="en-US" dirty="0"/>
              <a:t>In </a:t>
            </a:r>
            <a:r>
              <a:rPr lang="en-US" i="1" dirty="0"/>
              <a:t>Back to the Future</a:t>
            </a:r>
            <a:r>
              <a:rPr lang="en-US" dirty="0"/>
              <a:t>, Marty McFly’s band auditions for Battle of the Bands – a scene that ends with a cameo of what famous musician, playing a school official, saying, “Hold it fellas…I’m afraid you’re just too darn loud”? </a:t>
            </a:r>
            <a:r>
              <a:rPr lang="en-US" b="1" dirty="0"/>
              <a:t>Huey Lewis</a:t>
            </a:r>
          </a:p>
          <a:p>
            <a:r>
              <a:rPr lang="en-US" dirty="0"/>
              <a:t>With what ticket sales company did Pearl Jam have an ongoing battle in the 90s over ticket prices and fees? </a:t>
            </a:r>
            <a:r>
              <a:rPr lang="en-US" b="1" dirty="0"/>
              <a:t>Ticketmaster</a:t>
            </a:r>
          </a:p>
          <a:p>
            <a:r>
              <a:rPr lang="en-US" i="1" dirty="0"/>
              <a:t>My Boo, </a:t>
            </a:r>
            <a:r>
              <a:rPr lang="en-US" dirty="0"/>
              <a:t>Alicia Keys’ 2004 duet with what artist became her second #1 single? </a:t>
            </a:r>
            <a:r>
              <a:rPr lang="en-US" b="1" dirty="0"/>
              <a:t>Usher</a:t>
            </a:r>
            <a:endParaRPr lang="en-US" dirty="0"/>
          </a:p>
          <a:p>
            <a:r>
              <a:rPr lang="en-US" dirty="0"/>
              <a:t>Released in 2021, what was the name of the last Foo Fighters album, recorded with their now-deceased drummer, Taylor Hawkins? </a:t>
            </a:r>
            <a:r>
              <a:rPr lang="en-US" b="1" i="1" dirty="0"/>
              <a:t>Medicine at Midnight</a:t>
            </a:r>
            <a:endParaRPr lang="en-US" b="1" dirty="0"/>
          </a:p>
          <a:p>
            <a:r>
              <a:rPr lang="en-US" dirty="0"/>
              <a:t>Name the Bay City Rollers cover song that hit #1 on the UK Singles Chart for 6 weeks in 1975 and is played in the film </a:t>
            </a:r>
            <a:r>
              <a:rPr lang="en-US" i="1" dirty="0"/>
              <a:t>Love Actually </a:t>
            </a:r>
            <a:r>
              <a:rPr lang="en-US" dirty="0"/>
              <a:t>after Liam </a:t>
            </a:r>
            <a:r>
              <a:rPr lang="en-US" dirty="0" err="1"/>
              <a:t>Neeson’s</a:t>
            </a:r>
            <a:r>
              <a:rPr lang="en-US" dirty="0"/>
              <a:t> character delivers his wife’s eulogy.  </a:t>
            </a:r>
            <a:r>
              <a:rPr lang="en-US" b="1" i="1" dirty="0"/>
              <a:t>Bye, Bye Baby </a:t>
            </a:r>
            <a:r>
              <a:rPr lang="en-US" b="1" dirty="0"/>
              <a:t>(originally recorded by The Four Seasons) </a:t>
            </a:r>
          </a:p>
          <a:p>
            <a:r>
              <a:rPr lang="en-US" dirty="0"/>
              <a:t>In Sting’s background vocals in the 1985 Dire Straits song </a:t>
            </a:r>
            <a:r>
              <a:rPr lang="en-US" i="1" dirty="0"/>
              <a:t>Money for Nothing</a:t>
            </a:r>
            <a:r>
              <a:rPr lang="en-US" dirty="0"/>
              <a:t> what song by The Police does his melody imitate? </a:t>
            </a:r>
            <a:r>
              <a:rPr lang="en-US" b="1" i="1" dirty="0"/>
              <a:t>Don’t Stand So Close To Me (“I want my MTV”)</a:t>
            </a:r>
          </a:p>
          <a:p>
            <a:r>
              <a:rPr lang="en-US" dirty="0"/>
              <a:t>What boy band, famous for their one big 1999 hit </a:t>
            </a:r>
            <a:r>
              <a:rPr lang="en-US" i="1" dirty="0"/>
              <a:t>Summer Girls, </a:t>
            </a:r>
            <a:r>
              <a:rPr lang="en-US" dirty="0"/>
              <a:t>lost 2 of its 3 members to cancer within 8 years of each other? </a:t>
            </a:r>
            <a:r>
              <a:rPr lang="en-US" b="1" dirty="0"/>
              <a:t>LFO</a:t>
            </a:r>
          </a:p>
          <a:p>
            <a:r>
              <a:rPr lang="en-US" dirty="0"/>
              <a:t>After going on hiatus to battle a prescription drug addiction, what artist returned to the music industry in 2009 with a 6</a:t>
            </a:r>
            <a:r>
              <a:rPr lang="en-US" baseline="30000" dirty="0"/>
              <a:t>th</a:t>
            </a:r>
            <a:r>
              <a:rPr lang="en-US" dirty="0"/>
              <a:t> album called </a:t>
            </a:r>
            <a:r>
              <a:rPr lang="en-US" i="1" dirty="0"/>
              <a:t>Relapse, </a:t>
            </a:r>
            <a:r>
              <a:rPr lang="en-US" dirty="0"/>
              <a:t>and a 7</a:t>
            </a:r>
            <a:r>
              <a:rPr lang="en-US" baseline="30000" dirty="0"/>
              <a:t>th</a:t>
            </a:r>
            <a:r>
              <a:rPr lang="en-US" dirty="0"/>
              <a:t> album in 2010 called </a:t>
            </a:r>
            <a:r>
              <a:rPr lang="en-US" i="1" dirty="0"/>
              <a:t>Recovery</a:t>
            </a:r>
            <a:r>
              <a:rPr lang="en-US" dirty="0"/>
              <a:t>? </a:t>
            </a:r>
            <a:r>
              <a:rPr lang="en-US" b="1" dirty="0"/>
              <a:t>Eminem</a:t>
            </a:r>
          </a:p>
          <a:p>
            <a:r>
              <a:rPr lang="en-US" dirty="0"/>
              <a:t>In 2019 a poll was conducted with 174 living composers, who named what 16</a:t>
            </a:r>
            <a:r>
              <a:rPr lang="en-US" baseline="30000" dirty="0"/>
              <a:t>th</a:t>
            </a:r>
            <a:r>
              <a:rPr lang="en-US" dirty="0"/>
              <a:t>-17</a:t>
            </a:r>
            <a:r>
              <a:rPr lang="en-US" baseline="30000" dirty="0"/>
              <a:t>th</a:t>
            </a:r>
            <a:r>
              <a:rPr lang="en-US" dirty="0"/>
              <a:t> century German composer (known for his Brandenburg Concertos) the greatest composer of all time? </a:t>
            </a:r>
            <a:r>
              <a:rPr lang="en-US" b="1" dirty="0"/>
              <a:t>Johann Sebastian Bach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celebritynetworth.com</a:t>
            </a:r>
            <a:r>
              <a:rPr lang="en-US" dirty="0"/>
              <a:t> in October of 2023, what is Miley Cyrus’ net worth? </a:t>
            </a:r>
            <a:r>
              <a:rPr lang="en-US" b="1" dirty="0"/>
              <a:t>$160 million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Steely Dan</a:t>
            </a:r>
          </a:p>
          <a:p>
            <a:r>
              <a:rPr lang="en-US" dirty="0"/>
              <a:t>Public Enemy</a:t>
            </a:r>
          </a:p>
          <a:p>
            <a:r>
              <a:rPr lang="en-US" dirty="0"/>
              <a:t>Pearl Jam</a:t>
            </a:r>
          </a:p>
          <a:p>
            <a:r>
              <a:rPr lang="en-US" dirty="0"/>
              <a:t>Green Day</a:t>
            </a:r>
          </a:p>
          <a:p>
            <a:r>
              <a:rPr lang="en-US" dirty="0"/>
              <a:t>Nicki Minaj</a:t>
            </a:r>
          </a:p>
          <a:p>
            <a:r>
              <a:rPr lang="en-US" dirty="0"/>
              <a:t>KISS</a:t>
            </a:r>
          </a:p>
          <a:p>
            <a:r>
              <a:rPr lang="en-US" dirty="0"/>
              <a:t>Billy Joel</a:t>
            </a:r>
          </a:p>
          <a:p>
            <a:r>
              <a:rPr lang="en-US" dirty="0"/>
              <a:t>PJ Harvey</a:t>
            </a:r>
          </a:p>
          <a:p>
            <a:r>
              <a:rPr lang="en-US" dirty="0"/>
              <a:t>Jay Z</a:t>
            </a:r>
          </a:p>
          <a:p>
            <a:r>
              <a:rPr lang="en-US"/>
              <a:t>Ed Sheeran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548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Title &amp; Artist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50</cp:revision>
  <cp:lastPrinted>2017-06-08T19:38:57Z</cp:lastPrinted>
  <dcterms:created xsi:type="dcterms:W3CDTF">2017-06-07T19:20:07Z</dcterms:created>
  <dcterms:modified xsi:type="dcterms:W3CDTF">2024-03-04T16:11:31Z</dcterms:modified>
</cp:coreProperties>
</file>