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3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Title &amp; Artist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0009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Sex Type Thing – Stone Temple Pilots</a:t>
            </a:r>
          </a:p>
          <a:p>
            <a:r>
              <a:rPr lang="en-US" dirty="0"/>
              <a:t>Melt With You - Modern English</a:t>
            </a:r>
          </a:p>
          <a:p>
            <a:r>
              <a:rPr lang="en-US" dirty="0"/>
              <a:t>Love Song – Sara </a:t>
            </a:r>
            <a:r>
              <a:rPr lang="en-US" dirty="0" err="1"/>
              <a:t>Barellis</a:t>
            </a:r>
            <a:endParaRPr lang="en-US" dirty="0"/>
          </a:p>
          <a:p>
            <a:r>
              <a:rPr lang="en-US" dirty="0"/>
              <a:t>Promiscuous – Nelly Furtado</a:t>
            </a:r>
          </a:p>
          <a:p>
            <a:r>
              <a:rPr lang="en-US" dirty="0"/>
              <a:t>Sway – Pussy Cat Dolls</a:t>
            </a:r>
          </a:p>
          <a:p>
            <a:r>
              <a:rPr lang="en-US" dirty="0"/>
              <a:t>7 – Prince</a:t>
            </a:r>
          </a:p>
          <a:p>
            <a:r>
              <a:rPr lang="en-US" dirty="0" err="1"/>
              <a:t>Toosie</a:t>
            </a:r>
            <a:r>
              <a:rPr lang="en-US" dirty="0"/>
              <a:t> Slide – Drake</a:t>
            </a:r>
          </a:p>
          <a:p>
            <a:r>
              <a:rPr lang="en-US" dirty="0"/>
              <a:t>I’m on Fire – Bruce Springsteen</a:t>
            </a:r>
          </a:p>
          <a:p>
            <a:r>
              <a:rPr lang="en-US" dirty="0"/>
              <a:t>Hold Me Now – Thompson Twins</a:t>
            </a:r>
          </a:p>
          <a:p>
            <a:r>
              <a:rPr lang="en-US" dirty="0"/>
              <a:t>Waiting For Tonight – Jennifer Lopez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1026" name="Picture 2" descr="The Guess Who's 'American Woman' Album: Distant Roads Are Calling | Best  Classic Bands">
            <a:extLst>
              <a:ext uri="{FF2B5EF4-FFF2-40B4-BE49-F238E27FC236}">
                <a16:creationId xmlns:a16="http://schemas.microsoft.com/office/drawing/2014/main" id="{1291415C-982D-0C5F-6C8F-176B786216FB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r="81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Pin on Trend Forecast Spring 2020">
            <a:extLst>
              <a:ext uri="{FF2B5EF4-FFF2-40B4-BE49-F238E27FC236}">
                <a16:creationId xmlns:a16="http://schemas.microsoft.com/office/drawing/2014/main" id="{76B83EF8-AEA8-1D51-96D3-C2929BC0D32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t="2589" r="18792" b="53146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R.E.M.'s Best Non &quot;It's the End of the World&quot; Songs">
            <a:extLst>
              <a:ext uri="{FF2B5EF4-FFF2-40B4-BE49-F238E27FC236}">
                <a16:creationId xmlns:a16="http://schemas.microsoft.com/office/drawing/2014/main" id="{57A07B70-D98B-E75B-0C43-F10F3B108851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r="20892" b="11700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ol reflect on 'Ænima' in their first AP cover story—two decades later |  Tool music, Tool band, A perfect circle">
            <a:extLst>
              <a:ext uri="{FF2B5EF4-FFF2-40B4-BE49-F238E27FC236}">
                <a16:creationId xmlns:a16="http://schemas.microsoft.com/office/drawing/2014/main" id="{779D7F18-8860-35B3-6DD2-F4A08CDBB22F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1" t="458" r="7653" b="-45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The Impact of Katy Perry – Boise Highlights">
            <a:extLst>
              <a:ext uri="{FF2B5EF4-FFF2-40B4-BE49-F238E27FC236}">
                <a16:creationId xmlns:a16="http://schemas.microsoft.com/office/drawing/2014/main" id="{E49F30EA-BE4B-2BA7-288C-28277FA6C21E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r="25707" b="37552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nna Summer - Wikipedia">
            <a:extLst>
              <a:ext uri="{FF2B5EF4-FFF2-40B4-BE49-F238E27FC236}">
                <a16:creationId xmlns:a16="http://schemas.microsoft.com/office/drawing/2014/main" id="{0AC2C8AF-F053-F35A-1874-EB83B8756421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6" t="10644" r="1086" b="31706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C/DC regroup for new album... | Brian Johnson Racing">
            <a:extLst>
              <a:ext uri="{FF2B5EF4-FFF2-40B4-BE49-F238E27FC236}">
                <a16:creationId xmlns:a16="http://schemas.microsoft.com/office/drawing/2014/main" id="{F4476FA0-83C4-3C27-C7E2-D760E1B7431A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3319" r="7414" b="48723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Neil Young Announces 1990 Crazy Horse Live Album and Movie">
            <a:extLst>
              <a:ext uri="{FF2B5EF4-FFF2-40B4-BE49-F238E27FC236}">
                <a16:creationId xmlns:a16="http://schemas.microsoft.com/office/drawing/2014/main" id="{51EF2627-BDEA-06E0-37F2-703803AC6E21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386" b="29305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2000s Fashion Icons: Beyoncé - College Fashion">
            <a:extLst>
              <a:ext uri="{FF2B5EF4-FFF2-40B4-BE49-F238E27FC236}">
                <a16:creationId xmlns:a16="http://schemas.microsoft.com/office/drawing/2014/main" id="{CAC14438-CCED-0CD9-4BBE-7DD3B524A6E0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1" r="11057" b="46569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Lil Wayne's albums – ranked! | Lil Wayne | The Guardian">
            <a:extLst>
              <a:ext uri="{FF2B5EF4-FFF2-40B4-BE49-F238E27FC236}">
                <a16:creationId xmlns:a16="http://schemas.microsoft.com/office/drawing/2014/main" id="{C148E266-A317-8777-6AD9-8032D512E75A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" b="6050"/>
          <a:stretch>
            <a:fillRect/>
          </a:stretch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This Will Be– Natalie Cole - 1975</a:t>
            </a:r>
          </a:p>
          <a:p>
            <a:r>
              <a:rPr lang="en-US"/>
              <a:t>Over &amp; </a:t>
            </a:r>
            <a:r>
              <a:rPr lang="en-US" dirty="0"/>
              <a:t>Over - Nelly &amp; Tim McGraw - 2004</a:t>
            </a:r>
          </a:p>
          <a:p>
            <a:r>
              <a:rPr lang="en-US" dirty="0"/>
              <a:t>Loverboy – Billy Ocean - 1984</a:t>
            </a:r>
          </a:p>
          <a:p>
            <a:r>
              <a:rPr lang="en-US" dirty="0"/>
              <a:t>Royals – Lorde - 2013</a:t>
            </a:r>
          </a:p>
          <a:p>
            <a:r>
              <a:rPr lang="en-US" dirty="0"/>
              <a:t>Counting Blue Cars – </a:t>
            </a:r>
            <a:r>
              <a:rPr lang="en-US" dirty="0" err="1"/>
              <a:t>Dishwalla</a:t>
            </a:r>
            <a:r>
              <a:rPr lang="en-US" dirty="0"/>
              <a:t> - 1995</a:t>
            </a:r>
          </a:p>
          <a:p>
            <a:r>
              <a:rPr lang="en-US" dirty="0"/>
              <a:t>Before He Cheats – Carrie Underwood - 2006</a:t>
            </a:r>
          </a:p>
          <a:p>
            <a:r>
              <a:rPr lang="en-US" dirty="0"/>
              <a:t>22 – Taylor Swift - 2013</a:t>
            </a:r>
          </a:p>
          <a:p>
            <a:r>
              <a:rPr lang="en-US" dirty="0"/>
              <a:t>Crash Into Me – Dave Matthews Band - 1996</a:t>
            </a:r>
          </a:p>
          <a:p>
            <a:r>
              <a:rPr lang="en-US" dirty="0"/>
              <a:t>Pump It Up – Elvis Costello - 1978</a:t>
            </a:r>
          </a:p>
          <a:p>
            <a:r>
              <a:rPr lang="en-US" dirty="0"/>
              <a:t>Heartbreak Hotel – Elvis Presley - 1956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Releasing 64 albums in a career that spanned 5 decades, what </a:t>
            </a:r>
            <a:r>
              <a:rPr lang="en-US" i="1" dirty="0"/>
              <a:t>Rhinestone Cowboy </a:t>
            </a:r>
            <a:r>
              <a:rPr lang="en-US" dirty="0"/>
              <a:t>is one of the most accomplished singer/songwriters of all time? </a:t>
            </a:r>
            <a:r>
              <a:rPr lang="en-US" b="1" dirty="0"/>
              <a:t>Glen Campbell</a:t>
            </a:r>
            <a:endParaRPr lang="en-US" dirty="0"/>
          </a:p>
          <a:p>
            <a:r>
              <a:rPr lang="en-US" dirty="0"/>
              <a:t>Innovative music producer Grandmaster Flash invented the </a:t>
            </a:r>
            <a:r>
              <a:rPr lang="en-US" dirty="0" err="1"/>
              <a:t>slipmat</a:t>
            </a:r>
            <a:r>
              <a:rPr lang="en-US" dirty="0"/>
              <a:t> – a round, slippery mat that DJs can place on what piece of equipment to help them manipulate their records? </a:t>
            </a:r>
            <a:r>
              <a:rPr lang="en-US" b="1" dirty="0"/>
              <a:t>Turntable</a:t>
            </a:r>
            <a:endParaRPr lang="en-US" dirty="0"/>
          </a:p>
          <a:p>
            <a:r>
              <a:rPr lang="en-US" dirty="0"/>
              <a:t>Blues phenom Kenny Wayne Shepherd (whose signature song is </a:t>
            </a:r>
            <a:r>
              <a:rPr lang="en-US" i="1" dirty="0"/>
              <a:t>Blue on Black)</a:t>
            </a:r>
            <a:r>
              <a:rPr lang="en-US" dirty="0"/>
              <a:t> said that he got serious about music at the age of 7, after meeting and being mesmerized by what other blues icon, who died tragically in a 1990 helicopter crash? </a:t>
            </a:r>
            <a:r>
              <a:rPr lang="en-US" b="1" dirty="0"/>
              <a:t>Stevie Ray Vaughan </a:t>
            </a:r>
            <a:endParaRPr lang="en-US" dirty="0"/>
          </a:p>
          <a:p>
            <a:r>
              <a:rPr lang="en-US" i="1" dirty="0"/>
              <a:t>Feels Good, Inc. </a:t>
            </a:r>
            <a:r>
              <a:rPr lang="en-US" dirty="0"/>
              <a:t>was a 2005 hit by what virtual band consisting of 4 fictional members whose universe can be seen in  music videos, comics, and cartoons? </a:t>
            </a:r>
            <a:r>
              <a:rPr lang="en-US" b="1" dirty="0"/>
              <a:t>Gorillaz</a:t>
            </a:r>
          </a:p>
          <a:p>
            <a:r>
              <a:rPr lang="en-US" dirty="0"/>
              <a:t>In a departure from her usual style, what artist’s 10</a:t>
            </a:r>
            <a:r>
              <a:rPr lang="en-US" baseline="30000" dirty="0"/>
              <a:t>th</a:t>
            </a:r>
            <a:r>
              <a:rPr lang="en-US" dirty="0"/>
              <a:t> album -</a:t>
            </a:r>
            <a:r>
              <a:rPr lang="en-US" i="1" dirty="0"/>
              <a:t>The Storm Before the Calm</a:t>
            </a:r>
            <a:r>
              <a:rPr lang="en-US" dirty="0"/>
              <a:t> is hosted on the meditation app </a:t>
            </a:r>
            <a:r>
              <a:rPr lang="en-US" i="1" dirty="0"/>
              <a:t>Calm</a:t>
            </a:r>
            <a:r>
              <a:rPr lang="en-US" dirty="0"/>
              <a:t>, indicating that life really does have “a funny way of helping you out”? </a:t>
            </a:r>
            <a:r>
              <a:rPr lang="en-US" b="1" dirty="0"/>
              <a:t>Alanis </a:t>
            </a:r>
            <a:r>
              <a:rPr lang="en-US" b="1" dirty="0" err="1"/>
              <a:t>Morissette</a:t>
            </a:r>
            <a:endParaRPr lang="en-US" b="1" dirty="0"/>
          </a:p>
          <a:p>
            <a:r>
              <a:rPr lang="en-US" dirty="0"/>
              <a:t>The terminology of 17</a:t>
            </a:r>
            <a:r>
              <a:rPr lang="en-US" baseline="30000" dirty="0"/>
              <a:t>th-</a:t>
            </a:r>
            <a:r>
              <a:rPr lang="en-US" dirty="0"/>
              <a:t>century Italian composers is still widely used today in music notation. The word “allegro” instructs the tempo of the music. Does “allegro” mean to play a song slow, moderate, or fast? </a:t>
            </a:r>
            <a:r>
              <a:rPr lang="en-US" b="1" dirty="0"/>
              <a:t>Fast</a:t>
            </a:r>
            <a:endParaRPr lang="en-US" dirty="0"/>
          </a:p>
          <a:p>
            <a:r>
              <a:rPr lang="en-US" i="1" dirty="0"/>
              <a:t>Poison Arrow </a:t>
            </a:r>
            <a:r>
              <a:rPr lang="en-US" dirty="0"/>
              <a:t>and </a:t>
            </a:r>
            <a:r>
              <a:rPr lang="en-US" i="1" dirty="0"/>
              <a:t>The Look of Love </a:t>
            </a:r>
            <a:r>
              <a:rPr lang="en-US" dirty="0"/>
              <a:t>are two hits songs from the 1982 debut studio album by what English pop band? </a:t>
            </a:r>
            <a:r>
              <a:rPr lang="en-US" b="1" dirty="0"/>
              <a:t>ABC</a:t>
            </a:r>
            <a:endParaRPr lang="en-US" dirty="0"/>
          </a:p>
          <a:p>
            <a:r>
              <a:rPr lang="en-US" dirty="0"/>
              <a:t>What two singers meet in a 1997 song to “sit and talk face to face”…each planning to convince the other that “The Boy Is Mine”? </a:t>
            </a:r>
            <a:r>
              <a:rPr lang="en-US" b="1" dirty="0"/>
              <a:t>Brandy &amp; Monica</a:t>
            </a:r>
          </a:p>
          <a:p>
            <a:r>
              <a:rPr lang="en-US" dirty="0"/>
              <a:t>A form of official guardianship, what term describes the package of legal rights that Britney Spears’ father had over her and her affairs between 2008 and 2021? </a:t>
            </a:r>
            <a:r>
              <a:rPr lang="en-US" b="1" dirty="0"/>
              <a:t>Conservatorship</a:t>
            </a:r>
          </a:p>
          <a:p>
            <a:r>
              <a:rPr lang="en-US" dirty="0"/>
              <a:t>Starring Kristen Stewart and Dakota Fanning, what 2010 film is about the 70s band whose members included Joan Jett, Sandy West, and Lita Ford? </a:t>
            </a:r>
            <a:r>
              <a:rPr lang="en-US" b="1" i="1" dirty="0"/>
              <a:t>The Runaways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One of the longest-running musicals in history, how many regular shows did Les </a:t>
            </a:r>
            <a:r>
              <a:rPr lang="en-US" dirty="0" err="1"/>
              <a:t>Miserables</a:t>
            </a:r>
            <a:r>
              <a:rPr lang="en-US" dirty="0"/>
              <a:t> run during its 16 years on Broadway? </a:t>
            </a:r>
            <a:r>
              <a:rPr lang="en-US" b="1"/>
              <a:t>6,680 </a:t>
            </a:r>
            <a:r>
              <a:rPr lang="en-US" b="1" dirty="0"/>
              <a:t>shows</a:t>
            </a:r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Guess Who</a:t>
            </a:r>
          </a:p>
          <a:p>
            <a:r>
              <a:rPr lang="en-US" dirty="0"/>
              <a:t>Janet Jackson</a:t>
            </a:r>
          </a:p>
          <a:p>
            <a:r>
              <a:rPr lang="en-US" dirty="0"/>
              <a:t>R.E.M.</a:t>
            </a:r>
          </a:p>
          <a:p>
            <a:r>
              <a:rPr lang="en-US" dirty="0"/>
              <a:t>Tool</a:t>
            </a:r>
          </a:p>
          <a:p>
            <a:r>
              <a:rPr lang="en-US" dirty="0"/>
              <a:t>Katy Perry</a:t>
            </a:r>
          </a:p>
          <a:p>
            <a:r>
              <a:rPr lang="en-US" dirty="0"/>
              <a:t>Donna Summer</a:t>
            </a:r>
          </a:p>
          <a:p>
            <a:r>
              <a:rPr lang="en-US" dirty="0"/>
              <a:t>AC/DC</a:t>
            </a:r>
          </a:p>
          <a:p>
            <a:r>
              <a:rPr lang="en-US" dirty="0"/>
              <a:t>Neil Young </a:t>
            </a:r>
          </a:p>
          <a:p>
            <a:r>
              <a:rPr lang="en-US" dirty="0"/>
              <a:t>Beyonce</a:t>
            </a:r>
          </a:p>
          <a:p>
            <a:r>
              <a:rPr lang="en-US" dirty="0"/>
              <a:t>Lil Wayne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561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Title &amp; Artist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49</cp:revision>
  <cp:lastPrinted>2017-06-08T19:38:57Z</cp:lastPrinted>
  <dcterms:created xsi:type="dcterms:W3CDTF">2017-06-07T19:20:07Z</dcterms:created>
  <dcterms:modified xsi:type="dcterms:W3CDTF">2024-03-04T16:11:46Z</dcterms:modified>
</cp:coreProperties>
</file>