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7" r:id="rId2"/>
    <p:sldId id="259" r:id="rId3"/>
    <p:sldId id="266" r:id="rId4"/>
    <p:sldId id="258" r:id="rId5"/>
    <p:sldId id="262" r:id="rId6"/>
    <p:sldId id="263" r:id="rId7"/>
  </p:sldIdLst>
  <p:sldSz cx="9829800" cy="77724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15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ography History Spo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 y="346586"/>
            <a:ext cx="9829800" cy="6372633"/>
          </a:xfrm>
        </p:spPr>
        <p:txBody>
          <a:bodyPr/>
          <a:lstStyle/>
          <a:p>
            <a:pPr lvl="0"/>
            <a:r>
              <a:rPr lang="en-US" dirty="0"/>
              <a:t>Edit Master text styles</a:t>
            </a:r>
          </a:p>
          <a:p>
            <a:pPr lvl="1"/>
            <a:r>
              <a:rPr lang="en-US" dirty="0"/>
              <a:t>Second level</a:t>
            </a:r>
          </a:p>
        </p:txBody>
      </p:sp>
      <p:sp>
        <p:nvSpPr>
          <p:cNvPr id="4" name="TextBox 3">
            <a:extLst>
              <a:ext uri="{FF2B5EF4-FFF2-40B4-BE49-F238E27FC236}">
                <a16:creationId xmlns:a16="http://schemas.microsoft.com/office/drawing/2014/main" id="{B3782E52-8382-48C0-B127-4EB16FB5D9FB}"/>
              </a:ext>
            </a:extLst>
          </p:cNvPr>
          <p:cNvSpPr txBox="1"/>
          <p:nvPr userDrawn="1"/>
        </p:nvSpPr>
        <p:spPr>
          <a:xfrm>
            <a:off x="0" y="6719219"/>
            <a:ext cx="9829800" cy="307777"/>
          </a:xfrm>
          <a:prstGeom prst="rect">
            <a:avLst/>
          </a:prstGeom>
          <a:noFill/>
        </p:spPr>
        <p:txBody>
          <a:bodyPr wrap="square" rtlCol="0">
            <a:spAutoFit/>
          </a:bodyPr>
          <a:lstStyle/>
          <a:p>
            <a:r>
              <a:rPr lang="en-US" sz="1400" b="1" i="1" kern="1200" dirty="0">
                <a:solidFill>
                  <a:srgbClr val="335BA3"/>
                </a:solidFill>
                <a:effectLst/>
                <a:latin typeface="+mn-lt"/>
                <a:ea typeface="+mn-ea"/>
                <a:cs typeface="+mn-cs"/>
              </a:rPr>
              <a:t>*Bonus Question on Facebook &amp; Instagram*</a:t>
            </a:r>
            <a:endParaRPr lang="en-US" sz="1400" b="1" kern="1200" dirty="0">
              <a:solidFill>
                <a:srgbClr val="335BA3"/>
              </a:solidFill>
              <a:effectLst/>
              <a:latin typeface="+mn-lt"/>
              <a:ea typeface="+mn-ea"/>
              <a:cs typeface="+mn-cs"/>
            </a:endParaRPr>
          </a:p>
        </p:txBody>
      </p:sp>
      <p:sp>
        <p:nvSpPr>
          <p:cNvPr id="5" name="Content Placeholder 2">
            <a:extLst>
              <a:ext uri="{FF2B5EF4-FFF2-40B4-BE49-F238E27FC236}">
                <a16:creationId xmlns:a16="http://schemas.microsoft.com/office/drawing/2014/main" id="{389BD906-7EE3-4FAE-BD8F-59E4B1FC0B99}"/>
              </a:ext>
            </a:extLst>
          </p:cNvPr>
          <p:cNvSpPr>
            <a:spLocks noGrp="1"/>
          </p:cNvSpPr>
          <p:nvPr>
            <p:ph idx="11"/>
          </p:nvPr>
        </p:nvSpPr>
        <p:spPr>
          <a:xfrm>
            <a:off x="0" y="7026996"/>
            <a:ext cx="9829800" cy="745404"/>
          </a:xfrm>
        </p:spPr>
        <p:txBody>
          <a:bodyPr/>
          <a:lstStyle>
            <a:lvl1pPr marL="0" indent="0">
              <a:spcBef>
                <a:spcPts val="0"/>
              </a:spcBef>
              <a:buNone/>
              <a:defRPr>
                <a:solidFill>
                  <a:schemeClr val="tx1"/>
                </a:solidFill>
              </a:defRPr>
            </a:lvl1pPr>
          </a:lstStyle>
          <a:p>
            <a:pPr lvl="0"/>
            <a:r>
              <a:rPr lang="en-US" dirty="0"/>
              <a:t>Edit Master text styles</a:t>
            </a:r>
          </a:p>
        </p:txBody>
      </p:sp>
    </p:spTree>
    <p:extLst>
      <p:ext uri="{BB962C8B-B14F-4D97-AF65-F5344CB8AC3E}">
        <p14:creationId xmlns:p14="http://schemas.microsoft.com/office/powerpoint/2010/main" val="42811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5799" y="7203865"/>
            <a:ext cx="2211705" cy="413808"/>
          </a:xfrm>
          <a:prstGeom prst="rect">
            <a:avLst/>
          </a:prstGeom>
        </p:spPr>
        <p:txBody>
          <a:bodyPr/>
          <a:lstStyle/>
          <a:p>
            <a:fld id="{C2324A61-6033-4C12-AE2A-A81123E17395}" type="datetimeFigureOut">
              <a:rPr lang="en-US" smtClean="0"/>
              <a:t>3/3/2024</a:t>
            </a:fld>
            <a:endParaRPr lang="en-US"/>
          </a:p>
        </p:txBody>
      </p:sp>
      <p:sp>
        <p:nvSpPr>
          <p:cNvPr id="3" name="Footer Placeholder 2"/>
          <p:cNvSpPr>
            <a:spLocks noGrp="1"/>
          </p:cNvSpPr>
          <p:nvPr>
            <p:ph type="ftr" sz="quarter" idx="11"/>
          </p:nvPr>
        </p:nvSpPr>
        <p:spPr>
          <a:xfrm>
            <a:off x="3256121" y="7203865"/>
            <a:ext cx="3317558" cy="413808"/>
          </a:xfrm>
          <a:prstGeom prst="rect">
            <a:avLst/>
          </a:prstGeom>
        </p:spPr>
        <p:txBody>
          <a:bodyPr/>
          <a:lstStyle/>
          <a:p>
            <a:endParaRPr lang="en-US"/>
          </a:p>
        </p:txBody>
      </p:sp>
      <p:sp>
        <p:nvSpPr>
          <p:cNvPr id="4" name="Slide Number Placeholder 3"/>
          <p:cNvSpPr>
            <a:spLocks noGrp="1"/>
          </p:cNvSpPr>
          <p:nvPr>
            <p:ph type="sldNum" sz="quarter" idx="12"/>
          </p:nvPr>
        </p:nvSpPr>
        <p:spPr>
          <a:xfrm>
            <a:off x="6942296" y="7203865"/>
            <a:ext cx="2211705" cy="413808"/>
          </a:xfrm>
          <a:prstGeom prst="rect">
            <a:avLst/>
          </a:prstGeom>
        </p:spPr>
        <p:txBody>
          <a:bodyPr/>
          <a:lstStyle/>
          <a:p>
            <a:fld id="{F6C5C1BA-65EC-452F-8857-B7A260448BD7}" type="slidenum">
              <a:rPr lang="en-US" smtClean="0"/>
              <a:t>‹#›</a:t>
            </a:fld>
            <a:endParaRPr lang="en-US"/>
          </a:p>
        </p:txBody>
      </p:sp>
    </p:spTree>
    <p:extLst>
      <p:ext uri="{BB962C8B-B14F-4D97-AF65-F5344CB8AC3E}">
        <p14:creationId xmlns:p14="http://schemas.microsoft.com/office/powerpoint/2010/main" val="2148914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079" y="518160"/>
            <a:ext cx="3170366" cy="1813560"/>
          </a:xfrm>
        </p:spPr>
        <p:txBody>
          <a:bodyPr anchor="b"/>
          <a:lstStyle>
            <a:lvl1pPr>
              <a:defRPr sz="3440"/>
            </a:lvl1pPr>
          </a:lstStyle>
          <a:p>
            <a:r>
              <a:rPr lang="en-US"/>
              <a:t>Click to edit Master title style</a:t>
            </a:r>
            <a:endParaRPr lang="en-US" dirty="0"/>
          </a:p>
        </p:txBody>
      </p:sp>
      <p:sp>
        <p:nvSpPr>
          <p:cNvPr id="3" name="Content Placeholder 2"/>
          <p:cNvSpPr>
            <a:spLocks noGrp="1"/>
          </p:cNvSpPr>
          <p:nvPr>
            <p:ph idx="1"/>
          </p:nvPr>
        </p:nvSpPr>
        <p:spPr>
          <a:xfrm>
            <a:off x="4178945" y="1119083"/>
            <a:ext cx="4976336" cy="5523442"/>
          </a:xfrm>
        </p:spPr>
        <p:txBody>
          <a:bodyPr/>
          <a:lstStyle>
            <a:lvl1pPr>
              <a:defRPr sz="3440"/>
            </a:lvl1pPr>
            <a:lvl2pPr>
              <a:defRPr sz="3010"/>
            </a:lvl2pPr>
            <a:lvl3pPr>
              <a:defRPr sz="2580"/>
            </a:lvl3pPr>
            <a:lvl4pPr>
              <a:defRPr sz="2150"/>
            </a:lvl4pPr>
            <a:lvl5pPr>
              <a:defRPr sz="2150"/>
            </a:lvl5pPr>
            <a:lvl6pPr>
              <a:defRPr sz="2150"/>
            </a:lvl6pPr>
            <a:lvl7pPr>
              <a:defRPr sz="2150"/>
            </a:lvl7pPr>
            <a:lvl8pPr>
              <a:defRPr sz="2150"/>
            </a:lvl8pPr>
            <a:lvl9pPr>
              <a:defRPr sz="2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079" y="2331720"/>
            <a:ext cx="3170366" cy="4319800"/>
          </a:xfrm>
        </p:spPr>
        <p:txBody>
          <a:bodyPr/>
          <a:lstStyle>
            <a:lvl1pPr marL="0" indent="0">
              <a:buNone/>
              <a:defRPr sz="1720"/>
            </a:lvl1pPr>
            <a:lvl2pPr marL="491490" indent="0">
              <a:buNone/>
              <a:defRPr sz="1505"/>
            </a:lvl2pPr>
            <a:lvl3pPr marL="982980" indent="0">
              <a:buNone/>
              <a:defRPr sz="1290"/>
            </a:lvl3pPr>
            <a:lvl4pPr marL="1474470" indent="0">
              <a:buNone/>
              <a:defRPr sz="1075"/>
            </a:lvl4pPr>
            <a:lvl5pPr marL="1965960" indent="0">
              <a:buNone/>
              <a:defRPr sz="1075"/>
            </a:lvl5pPr>
            <a:lvl6pPr marL="2457450" indent="0">
              <a:buNone/>
              <a:defRPr sz="1075"/>
            </a:lvl6pPr>
            <a:lvl7pPr marL="2948940" indent="0">
              <a:buNone/>
              <a:defRPr sz="1075"/>
            </a:lvl7pPr>
            <a:lvl8pPr marL="3440430" indent="0">
              <a:buNone/>
              <a:defRPr sz="1075"/>
            </a:lvl8pPr>
            <a:lvl9pPr marL="3931920" indent="0">
              <a:buNone/>
              <a:defRPr sz="1075"/>
            </a:lvl9pPr>
          </a:lstStyle>
          <a:p>
            <a:pPr lvl="0"/>
            <a:r>
              <a:rPr lang="en-US"/>
              <a:t>Edit Master text styles</a:t>
            </a:r>
          </a:p>
        </p:txBody>
      </p:sp>
      <p:sp>
        <p:nvSpPr>
          <p:cNvPr id="5" name="Date Placeholder 4"/>
          <p:cNvSpPr>
            <a:spLocks noGrp="1"/>
          </p:cNvSpPr>
          <p:nvPr>
            <p:ph type="dt" sz="half" idx="10"/>
          </p:nvPr>
        </p:nvSpPr>
        <p:spPr>
          <a:xfrm>
            <a:off x="675799" y="7203865"/>
            <a:ext cx="2211705" cy="413808"/>
          </a:xfrm>
          <a:prstGeom prst="rect">
            <a:avLst/>
          </a:prstGeom>
        </p:spPr>
        <p:txBody>
          <a:bodyPr/>
          <a:lstStyle/>
          <a:p>
            <a:fld id="{C2324A61-6033-4C12-AE2A-A81123E17395}" type="datetimeFigureOut">
              <a:rPr lang="en-US" smtClean="0"/>
              <a:t>3/3/2024</a:t>
            </a:fld>
            <a:endParaRPr lang="en-US"/>
          </a:p>
        </p:txBody>
      </p:sp>
      <p:sp>
        <p:nvSpPr>
          <p:cNvPr id="6" name="Footer Placeholder 5"/>
          <p:cNvSpPr>
            <a:spLocks noGrp="1"/>
          </p:cNvSpPr>
          <p:nvPr>
            <p:ph type="ftr" sz="quarter" idx="11"/>
          </p:nvPr>
        </p:nvSpPr>
        <p:spPr>
          <a:xfrm>
            <a:off x="3256121" y="7203865"/>
            <a:ext cx="3317558" cy="413808"/>
          </a:xfrm>
          <a:prstGeom prst="rect">
            <a:avLst/>
          </a:prstGeom>
        </p:spPr>
        <p:txBody>
          <a:bodyPr/>
          <a:lstStyle/>
          <a:p>
            <a:endParaRPr lang="en-US"/>
          </a:p>
        </p:txBody>
      </p:sp>
      <p:sp>
        <p:nvSpPr>
          <p:cNvPr id="7" name="Slide Number Placeholder 6"/>
          <p:cNvSpPr>
            <a:spLocks noGrp="1"/>
          </p:cNvSpPr>
          <p:nvPr>
            <p:ph type="sldNum" sz="quarter" idx="12"/>
          </p:nvPr>
        </p:nvSpPr>
        <p:spPr>
          <a:xfrm>
            <a:off x="6942296" y="7203865"/>
            <a:ext cx="2211705" cy="413808"/>
          </a:xfrm>
          <a:prstGeom prst="rect">
            <a:avLst/>
          </a:prstGeom>
        </p:spPr>
        <p:txBody>
          <a:bodyPr/>
          <a:lstStyle/>
          <a:p>
            <a:fld id="{F6C5C1BA-65EC-452F-8857-B7A260448BD7}" type="slidenum">
              <a:rPr lang="en-US" smtClean="0"/>
              <a:t>‹#›</a:t>
            </a:fld>
            <a:endParaRPr lang="en-US"/>
          </a:p>
        </p:txBody>
      </p:sp>
    </p:spTree>
    <p:extLst>
      <p:ext uri="{BB962C8B-B14F-4D97-AF65-F5344CB8AC3E}">
        <p14:creationId xmlns:p14="http://schemas.microsoft.com/office/powerpoint/2010/main" val="636567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079" y="518160"/>
            <a:ext cx="3170366" cy="1813560"/>
          </a:xfrm>
        </p:spPr>
        <p:txBody>
          <a:bodyPr anchor="b"/>
          <a:lstStyle>
            <a:lvl1pPr>
              <a:defRPr sz="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78945" y="1119083"/>
            <a:ext cx="4976336" cy="5523442"/>
          </a:xfrm>
        </p:spPr>
        <p:txBody>
          <a:bodyPr anchor="t"/>
          <a:lstStyle>
            <a:lvl1pPr marL="0" indent="0">
              <a:buNone/>
              <a:defRPr sz="3440"/>
            </a:lvl1pPr>
            <a:lvl2pPr marL="491490" indent="0">
              <a:buNone/>
              <a:defRPr sz="3010"/>
            </a:lvl2pPr>
            <a:lvl3pPr marL="982980" indent="0">
              <a:buNone/>
              <a:defRPr sz="2580"/>
            </a:lvl3pPr>
            <a:lvl4pPr marL="1474470" indent="0">
              <a:buNone/>
              <a:defRPr sz="2150"/>
            </a:lvl4pPr>
            <a:lvl5pPr marL="1965960" indent="0">
              <a:buNone/>
              <a:defRPr sz="2150"/>
            </a:lvl5pPr>
            <a:lvl6pPr marL="2457450" indent="0">
              <a:buNone/>
              <a:defRPr sz="2150"/>
            </a:lvl6pPr>
            <a:lvl7pPr marL="2948940" indent="0">
              <a:buNone/>
              <a:defRPr sz="2150"/>
            </a:lvl7pPr>
            <a:lvl8pPr marL="3440430" indent="0">
              <a:buNone/>
              <a:defRPr sz="2150"/>
            </a:lvl8pPr>
            <a:lvl9pPr marL="3931920" indent="0">
              <a:buNone/>
              <a:defRPr sz="2150"/>
            </a:lvl9pPr>
          </a:lstStyle>
          <a:p>
            <a:r>
              <a:rPr lang="en-US"/>
              <a:t>Click icon to add picture</a:t>
            </a:r>
            <a:endParaRPr lang="en-US" dirty="0"/>
          </a:p>
        </p:txBody>
      </p:sp>
      <p:sp>
        <p:nvSpPr>
          <p:cNvPr id="4" name="Text Placeholder 3"/>
          <p:cNvSpPr>
            <a:spLocks noGrp="1"/>
          </p:cNvSpPr>
          <p:nvPr>
            <p:ph type="body" sz="half" idx="2"/>
          </p:nvPr>
        </p:nvSpPr>
        <p:spPr>
          <a:xfrm>
            <a:off x="677079" y="2331720"/>
            <a:ext cx="3170366" cy="4319800"/>
          </a:xfrm>
        </p:spPr>
        <p:txBody>
          <a:bodyPr/>
          <a:lstStyle>
            <a:lvl1pPr marL="0" indent="0">
              <a:buNone/>
              <a:defRPr sz="1720"/>
            </a:lvl1pPr>
            <a:lvl2pPr marL="491490" indent="0">
              <a:buNone/>
              <a:defRPr sz="1505"/>
            </a:lvl2pPr>
            <a:lvl3pPr marL="982980" indent="0">
              <a:buNone/>
              <a:defRPr sz="1290"/>
            </a:lvl3pPr>
            <a:lvl4pPr marL="1474470" indent="0">
              <a:buNone/>
              <a:defRPr sz="1075"/>
            </a:lvl4pPr>
            <a:lvl5pPr marL="1965960" indent="0">
              <a:buNone/>
              <a:defRPr sz="1075"/>
            </a:lvl5pPr>
            <a:lvl6pPr marL="2457450" indent="0">
              <a:buNone/>
              <a:defRPr sz="1075"/>
            </a:lvl6pPr>
            <a:lvl7pPr marL="2948940" indent="0">
              <a:buNone/>
              <a:defRPr sz="1075"/>
            </a:lvl7pPr>
            <a:lvl8pPr marL="3440430" indent="0">
              <a:buNone/>
              <a:defRPr sz="1075"/>
            </a:lvl8pPr>
            <a:lvl9pPr marL="3931920" indent="0">
              <a:buNone/>
              <a:defRPr sz="1075"/>
            </a:lvl9pPr>
          </a:lstStyle>
          <a:p>
            <a:pPr lvl="0"/>
            <a:r>
              <a:rPr lang="en-US"/>
              <a:t>Edit Master text styles</a:t>
            </a:r>
          </a:p>
        </p:txBody>
      </p:sp>
      <p:sp>
        <p:nvSpPr>
          <p:cNvPr id="5" name="Date Placeholder 4"/>
          <p:cNvSpPr>
            <a:spLocks noGrp="1"/>
          </p:cNvSpPr>
          <p:nvPr>
            <p:ph type="dt" sz="half" idx="10"/>
          </p:nvPr>
        </p:nvSpPr>
        <p:spPr>
          <a:xfrm>
            <a:off x="675799" y="7203865"/>
            <a:ext cx="2211705" cy="413808"/>
          </a:xfrm>
          <a:prstGeom prst="rect">
            <a:avLst/>
          </a:prstGeom>
        </p:spPr>
        <p:txBody>
          <a:bodyPr/>
          <a:lstStyle/>
          <a:p>
            <a:fld id="{C2324A61-6033-4C12-AE2A-A81123E17395}" type="datetimeFigureOut">
              <a:rPr lang="en-US" smtClean="0"/>
              <a:t>3/3/2024</a:t>
            </a:fld>
            <a:endParaRPr lang="en-US"/>
          </a:p>
        </p:txBody>
      </p:sp>
      <p:sp>
        <p:nvSpPr>
          <p:cNvPr id="6" name="Footer Placeholder 5"/>
          <p:cNvSpPr>
            <a:spLocks noGrp="1"/>
          </p:cNvSpPr>
          <p:nvPr>
            <p:ph type="ftr" sz="quarter" idx="11"/>
          </p:nvPr>
        </p:nvSpPr>
        <p:spPr>
          <a:xfrm>
            <a:off x="3256121" y="7203865"/>
            <a:ext cx="3317558" cy="413808"/>
          </a:xfrm>
          <a:prstGeom prst="rect">
            <a:avLst/>
          </a:prstGeom>
        </p:spPr>
        <p:txBody>
          <a:bodyPr/>
          <a:lstStyle/>
          <a:p>
            <a:endParaRPr lang="en-US"/>
          </a:p>
        </p:txBody>
      </p:sp>
      <p:sp>
        <p:nvSpPr>
          <p:cNvPr id="7" name="Slide Number Placeholder 6"/>
          <p:cNvSpPr>
            <a:spLocks noGrp="1"/>
          </p:cNvSpPr>
          <p:nvPr>
            <p:ph type="sldNum" sz="quarter" idx="12"/>
          </p:nvPr>
        </p:nvSpPr>
        <p:spPr>
          <a:xfrm>
            <a:off x="6942296" y="7203865"/>
            <a:ext cx="2211705" cy="413808"/>
          </a:xfrm>
          <a:prstGeom prst="rect">
            <a:avLst/>
          </a:prstGeom>
        </p:spPr>
        <p:txBody>
          <a:bodyPr/>
          <a:lstStyle/>
          <a:p>
            <a:fld id="{F6C5C1BA-65EC-452F-8857-B7A260448BD7}" type="slidenum">
              <a:rPr lang="en-US" smtClean="0"/>
              <a:t>‹#›</a:t>
            </a:fld>
            <a:endParaRPr lang="en-US"/>
          </a:p>
        </p:txBody>
      </p:sp>
    </p:spTree>
    <p:extLst>
      <p:ext uri="{BB962C8B-B14F-4D97-AF65-F5344CB8AC3E}">
        <p14:creationId xmlns:p14="http://schemas.microsoft.com/office/powerpoint/2010/main" val="3098447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5799" y="7203865"/>
            <a:ext cx="2211705" cy="413808"/>
          </a:xfrm>
          <a:prstGeom prst="rect">
            <a:avLst/>
          </a:prstGeom>
        </p:spPr>
        <p:txBody>
          <a:bodyPr/>
          <a:lstStyle/>
          <a:p>
            <a:fld id="{C2324A61-6033-4C12-AE2A-A81123E17395}" type="datetimeFigureOut">
              <a:rPr lang="en-US" smtClean="0"/>
              <a:t>3/3/2024</a:t>
            </a:fld>
            <a:endParaRPr lang="en-US"/>
          </a:p>
        </p:txBody>
      </p:sp>
      <p:sp>
        <p:nvSpPr>
          <p:cNvPr id="5" name="Footer Placeholder 4"/>
          <p:cNvSpPr>
            <a:spLocks noGrp="1"/>
          </p:cNvSpPr>
          <p:nvPr>
            <p:ph type="ftr" sz="quarter" idx="11"/>
          </p:nvPr>
        </p:nvSpPr>
        <p:spPr>
          <a:xfrm>
            <a:off x="3256121" y="7203865"/>
            <a:ext cx="3317558" cy="413808"/>
          </a:xfrm>
          <a:prstGeom prst="rect">
            <a:avLst/>
          </a:prstGeom>
        </p:spPr>
        <p:txBody>
          <a:bodyPr/>
          <a:lstStyle/>
          <a:p>
            <a:endParaRPr lang="en-US"/>
          </a:p>
        </p:txBody>
      </p:sp>
      <p:sp>
        <p:nvSpPr>
          <p:cNvPr id="6" name="Slide Number Placeholder 5"/>
          <p:cNvSpPr>
            <a:spLocks noGrp="1"/>
          </p:cNvSpPr>
          <p:nvPr>
            <p:ph type="sldNum" sz="quarter" idx="12"/>
          </p:nvPr>
        </p:nvSpPr>
        <p:spPr>
          <a:xfrm>
            <a:off x="6942296" y="7203865"/>
            <a:ext cx="2211705" cy="413808"/>
          </a:xfrm>
          <a:prstGeom prst="rect">
            <a:avLst/>
          </a:prstGeom>
        </p:spPr>
        <p:txBody>
          <a:bodyPr/>
          <a:lstStyle/>
          <a:p>
            <a:fld id="{F6C5C1BA-65EC-452F-8857-B7A260448BD7}" type="slidenum">
              <a:rPr lang="en-US" smtClean="0"/>
              <a:t>‹#›</a:t>
            </a:fld>
            <a:endParaRPr lang="en-US"/>
          </a:p>
        </p:txBody>
      </p:sp>
    </p:spTree>
    <p:extLst>
      <p:ext uri="{BB962C8B-B14F-4D97-AF65-F5344CB8AC3E}">
        <p14:creationId xmlns:p14="http://schemas.microsoft.com/office/powerpoint/2010/main" val="1544859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34451" y="413808"/>
            <a:ext cx="2119551"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75799" y="413808"/>
            <a:ext cx="6235779" cy="65867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5799" y="7203865"/>
            <a:ext cx="2211705" cy="413808"/>
          </a:xfrm>
          <a:prstGeom prst="rect">
            <a:avLst/>
          </a:prstGeom>
        </p:spPr>
        <p:txBody>
          <a:bodyPr/>
          <a:lstStyle/>
          <a:p>
            <a:fld id="{C2324A61-6033-4C12-AE2A-A81123E17395}" type="datetimeFigureOut">
              <a:rPr lang="en-US" smtClean="0"/>
              <a:t>3/3/2024</a:t>
            </a:fld>
            <a:endParaRPr lang="en-US"/>
          </a:p>
        </p:txBody>
      </p:sp>
      <p:sp>
        <p:nvSpPr>
          <p:cNvPr id="5" name="Footer Placeholder 4"/>
          <p:cNvSpPr>
            <a:spLocks noGrp="1"/>
          </p:cNvSpPr>
          <p:nvPr>
            <p:ph type="ftr" sz="quarter" idx="11"/>
          </p:nvPr>
        </p:nvSpPr>
        <p:spPr>
          <a:xfrm>
            <a:off x="3256121" y="7203865"/>
            <a:ext cx="3317558" cy="413808"/>
          </a:xfrm>
          <a:prstGeom prst="rect">
            <a:avLst/>
          </a:prstGeom>
        </p:spPr>
        <p:txBody>
          <a:bodyPr/>
          <a:lstStyle/>
          <a:p>
            <a:endParaRPr lang="en-US"/>
          </a:p>
        </p:txBody>
      </p:sp>
      <p:sp>
        <p:nvSpPr>
          <p:cNvPr id="6" name="Slide Number Placeholder 5"/>
          <p:cNvSpPr>
            <a:spLocks noGrp="1"/>
          </p:cNvSpPr>
          <p:nvPr>
            <p:ph type="sldNum" sz="quarter" idx="12"/>
          </p:nvPr>
        </p:nvSpPr>
        <p:spPr>
          <a:xfrm>
            <a:off x="6942296" y="7203865"/>
            <a:ext cx="2211705" cy="413808"/>
          </a:xfrm>
          <a:prstGeom prst="rect">
            <a:avLst/>
          </a:prstGeom>
        </p:spPr>
        <p:txBody>
          <a:bodyPr/>
          <a:lstStyle/>
          <a:p>
            <a:fld id="{F6C5C1BA-65EC-452F-8857-B7A260448BD7}" type="slidenum">
              <a:rPr lang="en-US" smtClean="0"/>
              <a:t>‹#›</a:t>
            </a:fld>
            <a:endParaRPr lang="en-US"/>
          </a:p>
        </p:txBody>
      </p:sp>
    </p:spTree>
    <p:extLst>
      <p:ext uri="{BB962C8B-B14F-4D97-AF65-F5344CB8AC3E}">
        <p14:creationId xmlns:p14="http://schemas.microsoft.com/office/powerpoint/2010/main" val="3485335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icture">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0E4F231-230E-4B1A-B59A-7B1853BC773B}"/>
              </a:ext>
            </a:extLst>
          </p:cNvPr>
          <p:cNvSpPr>
            <a:spLocks noGrp="1"/>
          </p:cNvSpPr>
          <p:nvPr>
            <p:ph type="body" sz="quarter" idx="13" hasCustomPrompt="1"/>
          </p:nvPr>
        </p:nvSpPr>
        <p:spPr>
          <a:xfrm>
            <a:off x="1414676" y="648514"/>
            <a:ext cx="7032743" cy="329484"/>
          </a:xfrm>
        </p:spPr>
        <p:txBody>
          <a:bodyPr>
            <a:noAutofit/>
          </a:bodyPr>
          <a:lstStyle>
            <a:lvl1pPr marL="0" indent="0" algn="ctr">
              <a:buNone/>
              <a:defRPr sz="1200"/>
            </a:lvl1pPr>
            <a:lvl2pPr marL="433695" indent="0" algn="ctr">
              <a:buNone/>
              <a:defRPr/>
            </a:lvl2pPr>
            <a:lvl3pPr marL="867391" indent="0" algn="ctr">
              <a:buNone/>
              <a:defRPr/>
            </a:lvl3pPr>
            <a:lvl4pPr marL="1301086" indent="0" algn="ctr">
              <a:buNone/>
              <a:defRPr/>
            </a:lvl4pPr>
            <a:lvl5pPr marL="1734782" indent="0" algn="ctr">
              <a:buNone/>
              <a:defRPr/>
            </a:lvl5pPr>
          </a:lstStyle>
          <a:p>
            <a:pPr lvl="0"/>
            <a:r>
              <a:rPr lang="en-US" dirty="0"/>
              <a:t>Instructions</a:t>
            </a:r>
          </a:p>
        </p:txBody>
      </p:sp>
      <p:sp>
        <p:nvSpPr>
          <p:cNvPr id="10" name="Picture Placeholder 9">
            <a:extLst>
              <a:ext uri="{FF2B5EF4-FFF2-40B4-BE49-F238E27FC236}">
                <a16:creationId xmlns:a16="http://schemas.microsoft.com/office/drawing/2014/main" id="{518A42A9-A1E6-4E14-B663-071C2F215D1C}"/>
              </a:ext>
            </a:extLst>
          </p:cNvPr>
          <p:cNvSpPr>
            <a:spLocks noGrp="1"/>
          </p:cNvSpPr>
          <p:nvPr>
            <p:ph type="pic" sz="quarter" idx="15" hasCustomPrompt="1"/>
          </p:nvPr>
        </p:nvSpPr>
        <p:spPr>
          <a:xfrm>
            <a:off x="533255" y="968633"/>
            <a:ext cx="2040496" cy="1928035"/>
          </a:xfrm>
        </p:spPr>
        <p:txBody>
          <a:bodyPr/>
          <a:lstStyle>
            <a:lvl1pPr marL="0" indent="0">
              <a:buNone/>
              <a:defRPr/>
            </a:lvl1pPr>
          </a:lstStyle>
          <a:p>
            <a:r>
              <a:rPr lang="en-US" dirty="0"/>
              <a:t>Picture</a:t>
            </a:r>
          </a:p>
        </p:txBody>
      </p:sp>
      <p:sp>
        <p:nvSpPr>
          <p:cNvPr id="11" name="TextBox 10">
            <a:extLst>
              <a:ext uri="{FF2B5EF4-FFF2-40B4-BE49-F238E27FC236}">
                <a16:creationId xmlns:a16="http://schemas.microsoft.com/office/drawing/2014/main" id="{FF9A2455-CA0B-4BF6-9A3E-C9D1E7BA6BFE}"/>
              </a:ext>
            </a:extLst>
          </p:cNvPr>
          <p:cNvSpPr txBox="1"/>
          <p:nvPr userDrawn="1"/>
        </p:nvSpPr>
        <p:spPr>
          <a:xfrm>
            <a:off x="166462" y="1256085"/>
            <a:ext cx="438519" cy="353943"/>
          </a:xfrm>
          <a:prstGeom prst="rect">
            <a:avLst/>
          </a:prstGeom>
          <a:noFill/>
        </p:spPr>
        <p:txBody>
          <a:bodyPr wrap="square" tIns="0" rtlCol="0">
            <a:spAutoFit/>
          </a:bodyPr>
          <a:lstStyle/>
          <a:p>
            <a:pPr algn="r"/>
            <a:r>
              <a:rPr lang="en-US" sz="2000" dirty="0"/>
              <a:t>1</a:t>
            </a:r>
          </a:p>
        </p:txBody>
      </p:sp>
      <p:sp>
        <p:nvSpPr>
          <p:cNvPr id="3" name="Title 2">
            <a:extLst>
              <a:ext uri="{FF2B5EF4-FFF2-40B4-BE49-F238E27FC236}">
                <a16:creationId xmlns:a16="http://schemas.microsoft.com/office/drawing/2014/main" id="{0A82ED77-9AEE-4AF4-9225-719E8BF61407}"/>
              </a:ext>
            </a:extLst>
          </p:cNvPr>
          <p:cNvSpPr>
            <a:spLocks noGrp="1"/>
          </p:cNvSpPr>
          <p:nvPr>
            <p:ph type="title"/>
          </p:nvPr>
        </p:nvSpPr>
        <p:spPr>
          <a:xfrm>
            <a:off x="1417595" y="319029"/>
            <a:ext cx="6986664" cy="346586"/>
          </a:xfrm>
        </p:spPr>
        <p:txBody>
          <a:bodyPr>
            <a:noAutofit/>
          </a:bodyPr>
          <a:lstStyle>
            <a:lvl1pPr>
              <a:defRPr sz="2150" u="none">
                <a:solidFill>
                  <a:srgbClr val="000000"/>
                </a:solidFill>
              </a:defRPr>
            </a:lvl1pPr>
          </a:lstStyle>
          <a:p>
            <a:r>
              <a:rPr lang="en-US" dirty="0"/>
              <a:t>Click to edit Master title style</a:t>
            </a:r>
          </a:p>
        </p:txBody>
      </p:sp>
      <p:cxnSp>
        <p:nvCxnSpPr>
          <p:cNvPr id="21" name="Straight Connector 20">
            <a:extLst>
              <a:ext uri="{FF2B5EF4-FFF2-40B4-BE49-F238E27FC236}">
                <a16:creationId xmlns:a16="http://schemas.microsoft.com/office/drawing/2014/main" id="{16319F8C-DDE5-4FF2-85ED-9D7C07666238}"/>
              </a:ext>
            </a:extLst>
          </p:cNvPr>
          <p:cNvCxnSpPr/>
          <p:nvPr userDrawn="1"/>
        </p:nvCxnSpPr>
        <p:spPr>
          <a:xfrm>
            <a:off x="704384" y="3192997"/>
            <a:ext cx="168878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2" name="Picture Placeholder 9">
            <a:extLst>
              <a:ext uri="{FF2B5EF4-FFF2-40B4-BE49-F238E27FC236}">
                <a16:creationId xmlns:a16="http://schemas.microsoft.com/office/drawing/2014/main" id="{4D0E86D1-3869-43B9-A56E-C363C7B41C1C}"/>
              </a:ext>
            </a:extLst>
          </p:cNvPr>
          <p:cNvSpPr>
            <a:spLocks noGrp="1"/>
          </p:cNvSpPr>
          <p:nvPr>
            <p:ph type="pic" sz="quarter" idx="16" hasCustomPrompt="1"/>
          </p:nvPr>
        </p:nvSpPr>
        <p:spPr>
          <a:xfrm>
            <a:off x="2869422" y="968633"/>
            <a:ext cx="2040496" cy="1928035"/>
          </a:xfrm>
        </p:spPr>
        <p:txBody>
          <a:bodyPr/>
          <a:lstStyle>
            <a:lvl1pPr marL="0" indent="0">
              <a:buNone/>
              <a:defRPr/>
            </a:lvl1pPr>
          </a:lstStyle>
          <a:p>
            <a:r>
              <a:rPr lang="en-US" dirty="0"/>
              <a:t>Picture</a:t>
            </a:r>
          </a:p>
        </p:txBody>
      </p:sp>
      <p:sp>
        <p:nvSpPr>
          <p:cNvPr id="23" name="TextBox 22">
            <a:extLst>
              <a:ext uri="{FF2B5EF4-FFF2-40B4-BE49-F238E27FC236}">
                <a16:creationId xmlns:a16="http://schemas.microsoft.com/office/drawing/2014/main" id="{136C032D-BAE1-4C8E-B49E-4EFCDD5898FE}"/>
              </a:ext>
            </a:extLst>
          </p:cNvPr>
          <p:cNvSpPr txBox="1"/>
          <p:nvPr userDrawn="1"/>
        </p:nvSpPr>
        <p:spPr>
          <a:xfrm>
            <a:off x="2502629" y="1256085"/>
            <a:ext cx="438519" cy="353943"/>
          </a:xfrm>
          <a:prstGeom prst="rect">
            <a:avLst/>
          </a:prstGeom>
          <a:noFill/>
        </p:spPr>
        <p:txBody>
          <a:bodyPr wrap="square" tIns="0" rtlCol="0">
            <a:spAutoFit/>
          </a:bodyPr>
          <a:lstStyle/>
          <a:p>
            <a:pPr algn="r"/>
            <a:r>
              <a:rPr lang="en-US" sz="2000" dirty="0"/>
              <a:t>2</a:t>
            </a:r>
          </a:p>
        </p:txBody>
      </p:sp>
      <p:cxnSp>
        <p:nvCxnSpPr>
          <p:cNvPr id="24" name="Straight Connector 23">
            <a:extLst>
              <a:ext uri="{FF2B5EF4-FFF2-40B4-BE49-F238E27FC236}">
                <a16:creationId xmlns:a16="http://schemas.microsoft.com/office/drawing/2014/main" id="{DD972EBB-72BE-4DDB-9F85-FC441F49746E}"/>
              </a:ext>
            </a:extLst>
          </p:cNvPr>
          <p:cNvCxnSpPr/>
          <p:nvPr userDrawn="1"/>
        </p:nvCxnSpPr>
        <p:spPr>
          <a:xfrm>
            <a:off x="3040551" y="3192997"/>
            <a:ext cx="168878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5" name="Picture Placeholder 9">
            <a:extLst>
              <a:ext uri="{FF2B5EF4-FFF2-40B4-BE49-F238E27FC236}">
                <a16:creationId xmlns:a16="http://schemas.microsoft.com/office/drawing/2014/main" id="{C9CEC311-9DFD-4DD4-8234-17C99B22759A}"/>
              </a:ext>
            </a:extLst>
          </p:cNvPr>
          <p:cNvSpPr>
            <a:spLocks noGrp="1"/>
          </p:cNvSpPr>
          <p:nvPr>
            <p:ph type="pic" sz="quarter" idx="17" hasCustomPrompt="1"/>
          </p:nvPr>
        </p:nvSpPr>
        <p:spPr>
          <a:xfrm>
            <a:off x="5257992" y="968633"/>
            <a:ext cx="2040496" cy="1928035"/>
          </a:xfrm>
        </p:spPr>
        <p:txBody>
          <a:bodyPr/>
          <a:lstStyle>
            <a:lvl1pPr marL="0" indent="0">
              <a:buNone/>
              <a:defRPr/>
            </a:lvl1pPr>
          </a:lstStyle>
          <a:p>
            <a:r>
              <a:rPr lang="en-US" dirty="0"/>
              <a:t>Picture</a:t>
            </a:r>
          </a:p>
        </p:txBody>
      </p:sp>
      <p:sp>
        <p:nvSpPr>
          <p:cNvPr id="26" name="TextBox 25">
            <a:extLst>
              <a:ext uri="{FF2B5EF4-FFF2-40B4-BE49-F238E27FC236}">
                <a16:creationId xmlns:a16="http://schemas.microsoft.com/office/drawing/2014/main" id="{2AC4D4B7-4DF7-4A73-A65C-A481C7C06A8A}"/>
              </a:ext>
            </a:extLst>
          </p:cNvPr>
          <p:cNvSpPr txBox="1"/>
          <p:nvPr userDrawn="1"/>
        </p:nvSpPr>
        <p:spPr>
          <a:xfrm>
            <a:off x="4891198" y="1256085"/>
            <a:ext cx="438519" cy="353943"/>
          </a:xfrm>
          <a:prstGeom prst="rect">
            <a:avLst/>
          </a:prstGeom>
          <a:noFill/>
        </p:spPr>
        <p:txBody>
          <a:bodyPr wrap="square" tIns="0" rtlCol="0">
            <a:spAutoFit/>
          </a:bodyPr>
          <a:lstStyle/>
          <a:p>
            <a:pPr algn="r"/>
            <a:r>
              <a:rPr lang="en-US" sz="2000" dirty="0"/>
              <a:t>3</a:t>
            </a:r>
          </a:p>
        </p:txBody>
      </p:sp>
      <p:cxnSp>
        <p:nvCxnSpPr>
          <p:cNvPr id="27" name="Straight Connector 26">
            <a:extLst>
              <a:ext uri="{FF2B5EF4-FFF2-40B4-BE49-F238E27FC236}">
                <a16:creationId xmlns:a16="http://schemas.microsoft.com/office/drawing/2014/main" id="{376F77DD-C914-4EE2-9B71-2AC7B7668035}"/>
              </a:ext>
            </a:extLst>
          </p:cNvPr>
          <p:cNvCxnSpPr/>
          <p:nvPr userDrawn="1"/>
        </p:nvCxnSpPr>
        <p:spPr>
          <a:xfrm>
            <a:off x="5429121" y="3192997"/>
            <a:ext cx="168878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8" name="Picture Placeholder 9">
            <a:extLst>
              <a:ext uri="{FF2B5EF4-FFF2-40B4-BE49-F238E27FC236}">
                <a16:creationId xmlns:a16="http://schemas.microsoft.com/office/drawing/2014/main" id="{637BDEB7-56A4-4228-AADC-4DCA2D03C5A9}"/>
              </a:ext>
            </a:extLst>
          </p:cNvPr>
          <p:cNvSpPr>
            <a:spLocks noGrp="1"/>
          </p:cNvSpPr>
          <p:nvPr>
            <p:ph type="pic" sz="quarter" idx="18" hasCustomPrompt="1"/>
          </p:nvPr>
        </p:nvSpPr>
        <p:spPr>
          <a:xfrm>
            <a:off x="7622842" y="968633"/>
            <a:ext cx="2040496" cy="1928035"/>
          </a:xfrm>
        </p:spPr>
        <p:txBody>
          <a:bodyPr/>
          <a:lstStyle>
            <a:lvl1pPr marL="0" indent="0">
              <a:buNone/>
              <a:defRPr/>
            </a:lvl1pPr>
          </a:lstStyle>
          <a:p>
            <a:r>
              <a:rPr lang="en-US" dirty="0"/>
              <a:t>Picture</a:t>
            </a:r>
          </a:p>
        </p:txBody>
      </p:sp>
      <p:sp>
        <p:nvSpPr>
          <p:cNvPr id="29" name="TextBox 28">
            <a:extLst>
              <a:ext uri="{FF2B5EF4-FFF2-40B4-BE49-F238E27FC236}">
                <a16:creationId xmlns:a16="http://schemas.microsoft.com/office/drawing/2014/main" id="{8E565D76-F263-4D4A-8687-87A3B6586C3C}"/>
              </a:ext>
            </a:extLst>
          </p:cNvPr>
          <p:cNvSpPr txBox="1"/>
          <p:nvPr userDrawn="1"/>
        </p:nvSpPr>
        <p:spPr>
          <a:xfrm>
            <a:off x="7256048" y="1256085"/>
            <a:ext cx="438519" cy="353943"/>
          </a:xfrm>
          <a:prstGeom prst="rect">
            <a:avLst/>
          </a:prstGeom>
          <a:noFill/>
        </p:spPr>
        <p:txBody>
          <a:bodyPr wrap="square" tIns="0" rtlCol="0">
            <a:spAutoFit/>
          </a:bodyPr>
          <a:lstStyle/>
          <a:p>
            <a:pPr algn="r"/>
            <a:r>
              <a:rPr lang="en-US" sz="2000" dirty="0"/>
              <a:t>4</a:t>
            </a:r>
          </a:p>
        </p:txBody>
      </p:sp>
      <p:cxnSp>
        <p:nvCxnSpPr>
          <p:cNvPr id="30" name="Straight Connector 29">
            <a:extLst>
              <a:ext uri="{FF2B5EF4-FFF2-40B4-BE49-F238E27FC236}">
                <a16:creationId xmlns:a16="http://schemas.microsoft.com/office/drawing/2014/main" id="{82F79EF3-4BB3-4F52-B87F-ED351DEA51FA}"/>
              </a:ext>
            </a:extLst>
          </p:cNvPr>
          <p:cNvCxnSpPr/>
          <p:nvPr userDrawn="1"/>
        </p:nvCxnSpPr>
        <p:spPr>
          <a:xfrm>
            <a:off x="7798697" y="3192997"/>
            <a:ext cx="168878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1" name="Picture Placeholder 9">
            <a:extLst>
              <a:ext uri="{FF2B5EF4-FFF2-40B4-BE49-F238E27FC236}">
                <a16:creationId xmlns:a16="http://schemas.microsoft.com/office/drawing/2014/main" id="{9BEF9536-9525-4108-83BD-6B2627F11ADC}"/>
              </a:ext>
            </a:extLst>
          </p:cNvPr>
          <p:cNvSpPr>
            <a:spLocks noGrp="1"/>
          </p:cNvSpPr>
          <p:nvPr>
            <p:ph type="pic" sz="quarter" idx="19" hasCustomPrompt="1"/>
          </p:nvPr>
        </p:nvSpPr>
        <p:spPr>
          <a:xfrm>
            <a:off x="311795" y="3256958"/>
            <a:ext cx="2924229" cy="1928035"/>
          </a:xfrm>
        </p:spPr>
        <p:txBody>
          <a:bodyPr/>
          <a:lstStyle>
            <a:lvl1pPr marL="0" indent="0">
              <a:buNone/>
              <a:defRPr/>
            </a:lvl1pPr>
          </a:lstStyle>
          <a:p>
            <a:r>
              <a:rPr lang="en-US" dirty="0"/>
              <a:t>Picture</a:t>
            </a:r>
          </a:p>
        </p:txBody>
      </p:sp>
      <p:sp>
        <p:nvSpPr>
          <p:cNvPr id="32" name="TextBox 31">
            <a:extLst>
              <a:ext uri="{FF2B5EF4-FFF2-40B4-BE49-F238E27FC236}">
                <a16:creationId xmlns:a16="http://schemas.microsoft.com/office/drawing/2014/main" id="{82956F94-AD4E-439A-BEF4-29E0A4DA3BE6}"/>
              </a:ext>
            </a:extLst>
          </p:cNvPr>
          <p:cNvSpPr txBox="1"/>
          <p:nvPr userDrawn="1"/>
        </p:nvSpPr>
        <p:spPr>
          <a:xfrm>
            <a:off x="-54997" y="3544410"/>
            <a:ext cx="438519" cy="353943"/>
          </a:xfrm>
          <a:prstGeom prst="rect">
            <a:avLst/>
          </a:prstGeom>
          <a:noFill/>
        </p:spPr>
        <p:txBody>
          <a:bodyPr wrap="square" tIns="0" rtlCol="0">
            <a:spAutoFit/>
          </a:bodyPr>
          <a:lstStyle/>
          <a:p>
            <a:pPr algn="r"/>
            <a:r>
              <a:rPr lang="en-US" sz="2000" dirty="0"/>
              <a:t>5</a:t>
            </a:r>
          </a:p>
        </p:txBody>
      </p:sp>
      <p:cxnSp>
        <p:nvCxnSpPr>
          <p:cNvPr id="33" name="Straight Connector 32">
            <a:extLst>
              <a:ext uri="{FF2B5EF4-FFF2-40B4-BE49-F238E27FC236}">
                <a16:creationId xmlns:a16="http://schemas.microsoft.com/office/drawing/2014/main" id="{70C14EC3-A48A-4AC2-87FA-C04F8D5E8994}"/>
              </a:ext>
            </a:extLst>
          </p:cNvPr>
          <p:cNvCxnSpPr>
            <a:cxnSpLocks/>
          </p:cNvCxnSpPr>
          <p:nvPr userDrawn="1"/>
        </p:nvCxnSpPr>
        <p:spPr>
          <a:xfrm flipV="1">
            <a:off x="337617" y="5458063"/>
            <a:ext cx="2924229" cy="401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4" name="Picture Placeholder 9">
            <a:extLst>
              <a:ext uri="{FF2B5EF4-FFF2-40B4-BE49-F238E27FC236}">
                <a16:creationId xmlns:a16="http://schemas.microsoft.com/office/drawing/2014/main" id="{B70CCA36-479C-45AA-BB14-E297606F9AA3}"/>
              </a:ext>
            </a:extLst>
          </p:cNvPr>
          <p:cNvSpPr>
            <a:spLocks noGrp="1"/>
          </p:cNvSpPr>
          <p:nvPr>
            <p:ph type="pic" sz="quarter" idx="20" hasCustomPrompt="1"/>
          </p:nvPr>
        </p:nvSpPr>
        <p:spPr>
          <a:xfrm>
            <a:off x="3551562" y="3252942"/>
            <a:ext cx="2924229" cy="1928035"/>
          </a:xfrm>
        </p:spPr>
        <p:txBody>
          <a:bodyPr/>
          <a:lstStyle>
            <a:lvl1pPr marL="0" indent="0">
              <a:buNone/>
              <a:defRPr/>
            </a:lvl1pPr>
          </a:lstStyle>
          <a:p>
            <a:r>
              <a:rPr lang="en-US" dirty="0"/>
              <a:t>Picture</a:t>
            </a:r>
          </a:p>
        </p:txBody>
      </p:sp>
      <p:sp>
        <p:nvSpPr>
          <p:cNvPr id="35" name="TextBox 34">
            <a:extLst>
              <a:ext uri="{FF2B5EF4-FFF2-40B4-BE49-F238E27FC236}">
                <a16:creationId xmlns:a16="http://schemas.microsoft.com/office/drawing/2014/main" id="{C182EDA3-B8AF-4C10-A768-57DBC09162F3}"/>
              </a:ext>
            </a:extLst>
          </p:cNvPr>
          <p:cNvSpPr txBox="1"/>
          <p:nvPr userDrawn="1"/>
        </p:nvSpPr>
        <p:spPr>
          <a:xfrm>
            <a:off x="3184770" y="3540394"/>
            <a:ext cx="438519" cy="353943"/>
          </a:xfrm>
          <a:prstGeom prst="rect">
            <a:avLst/>
          </a:prstGeom>
          <a:noFill/>
        </p:spPr>
        <p:txBody>
          <a:bodyPr wrap="square" tIns="0" rtlCol="0">
            <a:spAutoFit/>
          </a:bodyPr>
          <a:lstStyle/>
          <a:p>
            <a:pPr algn="r"/>
            <a:r>
              <a:rPr lang="en-US" sz="2000" dirty="0"/>
              <a:t>6</a:t>
            </a:r>
          </a:p>
        </p:txBody>
      </p:sp>
      <p:cxnSp>
        <p:nvCxnSpPr>
          <p:cNvPr id="36" name="Straight Connector 35">
            <a:extLst>
              <a:ext uri="{FF2B5EF4-FFF2-40B4-BE49-F238E27FC236}">
                <a16:creationId xmlns:a16="http://schemas.microsoft.com/office/drawing/2014/main" id="{9D9A7E6E-C512-4500-9A5F-CCBA76DD0AB5}"/>
              </a:ext>
            </a:extLst>
          </p:cNvPr>
          <p:cNvCxnSpPr>
            <a:cxnSpLocks/>
          </p:cNvCxnSpPr>
          <p:nvPr userDrawn="1"/>
        </p:nvCxnSpPr>
        <p:spPr>
          <a:xfrm flipV="1">
            <a:off x="3551562" y="5458063"/>
            <a:ext cx="2947638" cy="1110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7" name="Picture Placeholder 9">
            <a:extLst>
              <a:ext uri="{FF2B5EF4-FFF2-40B4-BE49-F238E27FC236}">
                <a16:creationId xmlns:a16="http://schemas.microsoft.com/office/drawing/2014/main" id="{9838B749-8689-480D-A958-688B3F6912D9}"/>
              </a:ext>
            </a:extLst>
          </p:cNvPr>
          <p:cNvSpPr>
            <a:spLocks noGrp="1"/>
          </p:cNvSpPr>
          <p:nvPr>
            <p:ph type="pic" sz="quarter" idx="21" hasCustomPrompt="1"/>
          </p:nvPr>
        </p:nvSpPr>
        <p:spPr>
          <a:xfrm>
            <a:off x="6771461" y="3248526"/>
            <a:ext cx="2924229" cy="1928035"/>
          </a:xfrm>
        </p:spPr>
        <p:txBody>
          <a:bodyPr/>
          <a:lstStyle>
            <a:lvl1pPr marL="0" indent="0">
              <a:buNone/>
              <a:defRPr/>
            </a:lvl1pPr>
          </a:lstStyle>
          <a:p>
            <a:r>
              <a:rPr lang="en-US" dirty="0"/>
              <a:t>Picture</a:t>
            </a:r>
          </a:p>
        </p:txBody>
      </p:sp>
      <p:sp>
        <p:nvSpPr>
          <p:cNvPr id="38" name="TextBox 37">
            <a:extLst>
              <a:ext uri="{FF2B5EF4-FFF2-40B4-BE49-F238E27FC236}">
                <a16:creationId xmlns:a16="http://schemas.microsoft.com/office/drawing/2014/main" id="{50A8D7CE-5ECC-401E-9D18-2760C12950AF}"/>
              </a:ext>
            </a:extLst>
          </p:cNvPr>
          <p:cNvSpPr txBox="1"/>
          <p:nvPr userDrawn="1"/>
        </p:nvSpPr>
        <p:spPr>
          <a:xfrm>
            <a:off x="6404668" y="3480449"/>
            <a:ext cx="438519" cy="353943"/>
          </a:xfrm>
          <a:prstGeom prst="rect">
            <a:avLst/>
          </a:prstGeom>
          <a:noFill/>
        </p:spPr>
        <p:txBody>
          <a:bodyPr wrap="square" tIns="0" rtlCol="0">
            <a:spAutoFit/>
          </a:bodyPr>
          <a:lstStyle/>
          <a:p>
            <a:pPr algn="r"/>
            <a:r>
              <a:rPr lang="en-US" sz="2000" dirty="0"/>
              <a:t>7</a:t>
            </a:r>
          </a:p>
        </p:txBody>
      </p:sp>
      <p:cxnSp>
        <p:nvCxnSpPr>
          <p:cNvPr id="39" name="Straight Connector 38">
            <a:extLst>
              <a:ext uri="{FF2B5EF4-FFF2-40B4-BE49-F238E27FC236}">
                <a16:creationId xmlns:a16="http://schemas.microsoft.com/office/drawing/2014/main" id="{C8789725-EF7F-44E0-80A5-6836C1286885}"/>
              </a:ext>
            </a:extLst>
          </p:cNvPr>
          <p:cNvCxnSpPr>
            <a:cxnSpLocks/>
          </p:cNvCxnSpPr>
          <p:nvPr userDrawn="1"/>
        </p:nvCxnSpPr>
        <p:spPr>
          <a:xfrm>
            <a:off x="6778449" y="5469166"/>
            <a:ext cx="29172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0" name="Picture Placeholder 9">
            <a:extLst>
              <a:ext uri="{FF2B5EF4-FFF2-40B4-BE49-F238E27FC236}">
                <a16:creationId xmlns:a16="http://schemas.microsoft.com/office/drawing/2014/main" id="{045E35C4-36E9-41E7-A4B3-46B85432FA34}"/>
              </a:ext>
            </a:extLst>
          </p:cNvPr>
          <p:cNvSpPr>
            <a:spLocks noGrp="1"/>
          </p:cNvSpPr>
          <p:nvPr>
            <p:ph type="pic" sz="quarter" idx="22" hasCustomPrompt="1"/>
          </p:nvPr>
        </p:nvSpPr>
        <p:spPr>
          <a:xfrm>
            <a:off x="311795" y="5556176"/>
            <a:ext cx="2924229" cy="1928035"/>
          </a:xfrm>
        </p:spPr>
        <p:txBody>
          <a:bodyPr/>
          <a:lstStyle>
            <a:lvl1pPr marL="0" indent="0">
              <a:buNone/>
              <a:defRPr/>
            </a:lvl1pPr>
          </a:lstStyle>
          <a:p>
            <a:r>
              <a:rPr lang="en-US" dirty="0"/>
              <a:t>Picture</a:t>
            </a:r>
          </a:p>
        </p:txBody>
      </p:sp>
      <p:sp>
        <p:nvSpPr>
          <p:cNvPr id="41" name="TextBox 40">
            <a:extLst>
              <a:ext uri="{FF2B5EF4-FFF2-40B4-BE49-F238E27FC236}">
                <a16:creationId xmlns:a16="http://schemas.microsoft.com/office/drawing/2014/main" id="{3CF1DF8C-2122-4815-ADE9-E93BED303CD0}"/>
              </a:ext>
            </a:extLst>
          </p:cNvPr>
          <p:cNvSpPr txBox="1"/>
          <p:nvPr userDrawn="1"/>
        </p:nvSpPr>
        <p:spPr>
          <a:xfrm>
            <a:off x="-54998" y="5843628"/>
            <a:ext cx="438519" cy="353943"/>
          </a:xfrm>
          <a:prstGeom prst="rect">
            <a:avLst/>
          </a:prstGeom>
          <a:noFill/>
        </p:spPr>
        <p:txBody>
          <a:bodyPr wrap="square" tIns="0" rtlCol="0">
            <a:spAutoFit/>
          </a:bodyPr>
          <a:lstStyle/>
          <a:p>
            <a:pPr algn="r"/>
            <a:r>
              <a:rPr lang="en-US" sz="2000" dirty="0"/>
              <a:t>8</a:t>
            </a:r>
          </a:p>
        </p:txBody>
      </p:sp>
      <p:sp>
        <p:nvSpPr>
          <p:cNvPr id="43" name="Picture Placeholder 9">
            <a:extLst>
              <a:ext uri="{FF2B5EF4-FFF2-40B4-BE49-F238E27FC236}">
                <a16:creationId xmlns:a16="http://schemas.microsoft.com/office/drawing/2014/main" id="{117A50C3-71E7-4B04-9731-A42842DA4C67}"/>
              </a:ext>
            </a:extLst>
          </p:cNvPr>
          <p:cNvSpPr>
            <a:spLocks noGrp="1"/>
          </p:cNvSpPr>
          <p:nvPr>
            <p:ph type="pic" sz="quarter" idx="23" hasCustomPrompt="1"/>
          </p:nvPr>
        </p:nvSpPr>
        <p:spPr>
          <a:xfrm>
            <a:off x="3551561" y="5525336"/>
            <a:ext cx="2924229" cy="1928035"/>
          </a:xfrm>
        </p:spPr>
        <p:txBody>
          <a:bodyPr/>
          <a:lstStyle>
            <a:lvl1pPr marL="0" indent="0">
              <a:buNone/>
              <a:defRPr/>
            </a:lvl1pPr>
          </a:lstStyle>
          <a:p>
            <a:r>
              <a:rPr lang="en-US" dirty="0"/>
              <a:t>Picture</a:t>
            </a:r>
          </a:p>
        </p:txBody>
      </p:sp>
      <p:sp>
        <p:nvSpPr>
          <p:cNvPr id="44" name="TextBox 43">
            <a:extLst>
              <a:ext uri="{FF2B5EF4-FFF2-40B4-BE49-F238E27FC236}">
                <a16:creationId xmlns:a16="http://schemas.microsoft.com/office/drawing/2014/main" id="{A0B3C345-ABA0-4786-9670-30BEF6D232A9}"/>
              </a:ext>
            </a:extLst>
          </p:cNvPr>
          <p:cNvSpPr txBox="1"/>
          <p:nvPr userDrawn="1"/>
        </p:nvSpPr>
        <p:spPr>
          <a:xfrm>
            <a:off x="3184769" y="5812789"/>
            <a:ext cx="438519" cy="353943"/>
          </a:xfrm>
          <a:prstGeom prst="rect">
            <a:avLst/>
          </a:prstGeom>
          <a:noFill/>
        </p:spPr>
        <p:txBody>
          <a:bodyPr wrap="square" tIns="0" rtlCol="0">
            <a:spAutoFit/>
          </a:bodyPr>
          <a:lstStyle/>
          <a:p>
            <a:pPr algn="r"/>
            <a:r>
              <a:rPr lang="en-US" sz="2000" dirty="0"/>
              <a:t>9</a:t>
            </a:r>
          </a:p>
        </p:txBody>
      </p:sp>
      <p:sp>
        <p:nvSpPr>
          <p:cNvPr id="46" name="Picture Placeholder 9">
            <a:extLst>
              <a:ext uri="{FF2B5EF4-FFF2-40B4-BE49-F238E27FC236}">
                <a16:creationId xmlns:a16="http://schemas.microsoft.com/office/drawing/2014/main" id="{ED94756B-2D66-485F-9B93-1826ABF4920C}"/>
              </a:ext>
            </a:extLst>
          </p:cNvPr>
          <p:cNvSpPr>
            <a:spLocks noGrp="1"/>
          </p:cNvSpPr>
          <p:nvPr>
            <p:ph type="pic" sz="quarter" idx="24" hasCustomPrompt="1"/>
          </p:nvPr>
        </p:nvSpPr>
        <p:spPr>
          <a:xfrm>
            <a:off x="6771461" y="5537251"/>
            <a:ext cx="2924229" cy="1928035"/>
          </a:xfrm>
        </p:spPr>
        <p:txBody>
          <a:bodyPr/>
          <a:lstStyle>
            <a:lvl1pPr marL="0" indent="0">
              <a:buNone/>
              <a:defRPr/>
            </a:lvl1pPr>
          </a:lstStyle>
          <a:p>
            <a:r>
              <a:rPr lang="en-US" dirty="0"/>
              <a:t>Picture</a:t>
            </a:r>
          </a:p>
        </p:txBody>
      </p:sp>
      <p:sp>
        <p:nvSpPr>
          <p:cNvPr id="47" name="TextBox 46">
            <a:extLst>
              <a:ext uri="{FF2B5EF4-FFF2-40B4-BE49-F238E27FC236}">
                <a16:creationId xmlns:a16="http://schemas.microsoft.com/office/drawing/2014/main" id="{ECCA62BD-0BD3-4B17-BF11-C823E65605DD}"/>
              </a:ext>
            </a:extLst>
          </p:cNvPr>
          <p:cNvSpPr txBox="1"/>
          <p:nvPr userDrawn="1"/>
        </p:nvSpPr>
        <p:spPr>
          <a:xfrm>
            <a:off x="6155211" y="5824703"/>
            <a:ext cx="687978" cy="353943"/>
          </a:xfrm>
          <a:prstGeom prst="rect">
            <a:avLst/>
          </a:prstGeom>
          <a:noFill/>
        </p:spPr>
        <p:txBody>
          <a:bodyPr wrap="square" tIns="0" rtlCol="0">
            <a:spAutoFit/>
          </a:bodyPr>
          <a:lstStyle/>
          <a:p>
            <a:pPr algn="r"/>
            <a:r>
              <a:rPr lang="en-US" sz="2000" dirty="0"/>
              <a:t>10</a:t>
            </a:r>
          </a:p>
        </p:txBody>
      </p:sp>
      <p:sp>
        <p:nvSpPr>
          <p:cNvPr id="49" name="Rectangle 48">
            <a:extLst>
              <a:ext uri="{FF2B5EF4-FFF2-40B4-BE49-F238E27FC236}">
                <a16:creationId xmlns:a16="http://schemas.microsoft.com/office/drawing/2014/main" id="{A76C0A0D-E354-4E8C-B4A0-7ADF75E3E4CD}"/>
              </a:ext>
            </a:extLst>
          </p:cNvPr>
          <p:cNvSpPr/>
          <p:nvPr userDrawn="1"/>
        </p:nvSpPr>
        <p:spPr>
          <a:xfrm>
            <a:off x="278444" y="205722"/>
            <a:ext cx="795320" cy="4427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lstStyle/>
          <a:p>
            <a:pPr algn="ctr"/>
            <a:r>
              <a:rPr lang="en-US" sz="967" dirty="0">
                <a:solidFill>
                  <a:schemeClr val="tx1"/>
                </a:solidFill>
              </a:rPr>
              <a:t>Bonus Box</a:t>
            </a:r>
          </a:p>
        </p:txBody>
      </p:sp>
      <p:sp>
        <p:nvSpPr>
          <p:cNvPr id="50" name="Rectangle 49">
            <a:extLst>
              <a:ext uri="{FF2B5EF4-FFF2-40B4-BE49-F238E27FC236}">
                <a16:creationId xmlns:a16="http://schemas.microsoft.com/office/drawing/2014/main" id="{CD9E2E9B-F128-4255-94C7-AD8428B3318E}"/>
              </a:ext>
            </a:extLst>
          </p:cNvPr>
          <p:cNvSpPr/>
          <p:nvPr userDrawn="1"/>
        </p:nvSpPr>
        <p:spPr>
          <a:xfrm>
            <a:off x="2092188" y="66044"/>
            <a:ext cx="981748" cy="2577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spAutoFit/>
          </a:bodyPr>
          <a:lstStyle/>
          <a:p>
            <a:pPr algn="l"/>
            <a:r>
              <a:rPr lang="en-US" sz="1075" b="1" dirty="0">
                <a:solidFill>
                  <a:schemeClr val="tx1"/>
                </a:solidFill>
              </a:rPr>
              <a:t>Team Name</a:t>
            </a:r>
          </a:p>
        </p:txBody>
      </p:sp>
      <p:cxnSp>
        <p:nvCxnSpPr>
          <p:cNvPr id="51" name="Straight Connector 50">
            <a:extLst>
              <a:ext uri="{FF2B5EF4-FFF2-40B4-BE49-F238E27FC236}">
                <a16:creationId xmlns:a16="http://schemas.microsoft.com/office/drawing/2014/main" id="{FF37D261-4393-4F26-876A-D325EB3E9AC8}"/>
              </a:ext>
            </a:extLst>
          </p:cNvPr>
          <p:cNvCxnSpPr/>
          <p:nvPr userDrawn="1"/>
        </p:nvCxnSpPr>
        <p:spPr>
          <a:xfrm>
            <a:off x="3074047" y="288189"/>
            <a:ext cx="44680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3" name="Content Placeholder 5">
            <a:extLst>
              <a:ext uri="{FF2B5EF4-FFF2-40B4-BE49-F238E27FC236}">
                <a16:creationId xmlns:a16="http://schemas.microsoft.com/office/drawing/2014/main" id="{B5323DFE-A2D4-4E09-8C1D-AF5396718E3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12205" y="161144"/>
            <a:ext cx="1224580" cy="716464"/>
          </a:xfrm>
          <a:prstGeom prst="rect">
            <a:avLst/>
          </a:prstGeom>
        </p:spPr>
      </p:pic>
    </p:spTree>
    <p:extLst>
      <p:ext uri="{BB962C8B-B14F-4D97-AF65-F5344CB8AC3E}">
        <p14:creationId xmlns:p14="http://schemas.microsoft.com/office/powerpoint/2010/main" val="1953695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CCED014-3E33-4C68-B81C-4CF6D230161E}"/>
              </a:ext>
            </a:extLst>
          </p:cNvPr>
          <p:cNvSpPr txBox="1"/>
          <p:nvPr userDrawn="1"/>
        </p:nvSpPr>
        <p:spPr>
          <a:xfrm>
            <a:off x="3595680" y="2"/>
            <a:ext cx="2636940" cy="369332"/>
          </a:xfrm>
          <a:prstGeom prst="rect">
            <a:avLst/>
          </a:prstGeom>
          <a:noFill/>
        </p:spPr>
        <p:txBody>
          <a:bodyPr wrap="none" lIns="0" tIns="0" rIns="0" bIns="0" rtlCol="0">
            <a:spAutoFit/>
          </a:bodyPr>
          <a:lstStyle/>
          <a:p>
            <a:pPr algn="ctr"/>
            <a:r>
              <a:rPr lang="en-US" sz="2400" dirty="0">
                <a:solidFill>
                  <a:srgbClr val="669E40"/>
                </a:solidFill>
                <a:latin typeface="Times New Roman" panose="02020603050405020304" pitchFamily="18" charset="0"/>
                <a:cs typeface="Times New Roman" panose="02020603050405020304" pitchFamily="18" charset="0"/>
              </a:rPr>
              <a:t>WRIK Entertainment</a:t>
            </a:r>
          </a:p>
        </p:txBody>
      </p:sp>
      <p:sp>
        <p:nvSpPr>
          <p:cNvPr id="8" name="Title 7">
            <a:extLst>
              <a:ext uri="{FF2B5EF4-FFF2-40B4-BE49-F238E27FC236}">
                <a16:creationId xmlns:a16="http://schemas.microsoft.com/office/drawing/2014/main" id="{93395402-ED67-40D4-81C5-F37D5C9B93A7}"/>
              </a:ext>
            </a:extLst>
          </p:cNvPr>
          <p:cNvSpPr>
            <a:spLocks noGrp="1"/>
          </p:cNvSpPr>
          <p:nvPr>
            <p:ph type="title" hasCustomPrompt="1"/>
          </p:nvPr>
        </p:nvSpPr>
        <p:spPr>
          <a:xfrm>
            <a:off x="1" y="620177"/>
            <a:ext cx="9816208" cy="300764"/>
          </a:xfrm>
        </p:spPr>
        <p:txBody>
          <a:bodyPr>
            <a:noAutofit/>
          </a:bodyPr>
          <a:lstStyle>
            <a:lvl1pPr algn="ctr">
              <a:defRPr sz="1400" b="1" u="sng">
                <a:solidFill>
                  <a:srgbClr val="4472C4"/>
                </a:solidFill>
              </a:defRPr>
            </a:lvl1pPr>
          </a:lstStyle>
          <a:p>
            <a:r>
              <a:rPr lang="en-US" dirty="0"/>
              <a:t>Name Artist &amp; Title</a:t>
            </a:r>
          </a:p>
        </p:txBody>
      </p:sp>
      <p:sp>
        <p:nvSpPr>
          <p:cNvPr id="11" name="Text Placeholder 10">
            <a:extLst>
              <a:ext uri="{FF2B5EF4-FFF2-40B4-BE49-F238E27FC236}">
                <a16:creationId xmlns:a16="http://schemas.microsoft.com/office/drawing/2014/main" id="{39D5EC48-2FF9-4450-8427-4BBDD3843838}"/>
              </a:ext>
            </a:extLst>
          </p:cNvPr>
          <p:cNvSpPr>
            <a:spLocks noGrp="1"/>
          </p:cNvSpPr>
          <p:nvPr>
            <p:ph type="body" sz="quarter" idx="10" hasCustomPrompt="1"/>
          </p:nvPr>
        </p:nvSpPr>
        <p:spPr>
          <a:xfrm>
            <a:off x="3431046" y="407404"/>
            <a:ext cx="2967712" cy="184328"/>
          </a:xfrm>
        </p:spPr>
        <p:txBody>
          <a:bodyPr anchor="ctr" anchorCtr="0">
            <a:noAutofit/>
          </a:bodyPr>
          <a:lstStyle>
            <a:lvl1pPr marL="0" indent="0" algn="ctr">
              <a:buFont typeface="Arial" panose="020B0604020202020204" pitchFamily="34" charset="0"/>
              <a:buNone/>
              <a:defRPr sz="1200" i="1"/>
            </a:lvl1pPr>
          </a:lstStyle>
          <a:p>
            <a:pPr lvl="0"/>
            <a:r>
              <a:rPr lang="en-US" dirty="0"/>
              <a:t>Game 001</a:t>
            </a:r>
          </a:p>
        </p:txBody>
      </p:sp>
      <p:sp>
        <p:nvSpPr>
          <p:cNvPr id="12" name="Content Placeholder 2">
            <a:extLst>
              <a:ext uri="{FF2B5EF4-FFF2-40B4-BE49-F238E27FC236}">
                <a16:creationId xmlns:a16="http://schemas.microsoft.com/office/drawing/2014/main" id="{A8747823-AC2C-4DE2-8BDC-826AF04F150D}"/>
              </a:ext>
            </a:extLst>
          </p:cNvPr>
          <p:cNvSpPr>
            <a:spLocks noGrp="1"/>
          </p:cNvSpPr>
          <p:nvPr>
            <p:ph idx="1"/>
          </p:nvPr>
        </p:nvSpPr>
        <p:spPr>
          <a:xfrm>
            <a:off x="0" y="1248032"/>
            <a:ext cx="9829800" cy="5769022"/>
          </a:xfrm>
        </p:spPr>
        <p:txBody>
          <a:bodyPr/>
          <a:lstStyle/>
          <a:p>
            <a:pPr lvl="0"/>
            <a:r>
              <a:rPr lang="en-US" dirty="0"/>
              <a:t>Edit Master text styles</a:t>
            </a:r>
          </a:p>
          <a:p>
            <a:pPr lvl="1"/>
            <a:r>
              <a:rPr lang="en-US" dirty="0"/>
              <a:t>Second level</a:t>
            </a:r>
          </a:p>
        </p:txBody>
      </p:sp>
      <p:sp>
        <p:nvSpPr>
          <p:cNvPr id="14" name="Content Placeholder 2">
            <a:extLst>
              <a:ext uri="{FF2B5EF4-FFF2-40B4-BE49-F238E27FC236}">
                <a16:creationId xmlns:a16="http://schemas.microsoft.com/office/drawing/2014/main" id="{D31208EE-BE48-4902-B54D-10F85E3A6D24}"/>
              </a:ext>
            </a:extLst>
          </p:cNvPr>
          <p:cNvSpPr>
            <a:spLocks noGrp="1"/>
          </p:cNvSpPr>
          <p:nvPr>
            <p:ph idx="11"/>
          </p:nvPr>
        </p:nvSpPr>
        <p:spPr>
          <a:xfrm>
            <a:off x="0" y="7017054"/>
            <a:ext cx="9829800" cy="755346"/>
          </a:xfrm>
        </p:spPr>
        <p:txBody>
          <a:bodyPr/>
          <a:lstStyle>
            <a:lvl1pPr marL="0" indent="0">
              <a:spcBef>
                <a:spcPts val="0"/>
              </a:spcBef>
              <a:buNone/>
              <a:defRPr b="0"/>
            </a:lvl1pPr>
          </a:lstStyle>
          <a:p>
            <a:pPr lvl="0"/>
            <a:r>
              <a:rPr lang="en-US" dirty="0"/>
              <a:t>Edit Master text styles</a:t>
            </a:r>
          </a:p>
        </p:txBody>
      </p:sp>
    </p:spTree>
    <p:extLst>
      <p:ext uri="{BB962C8B-B14F-4D97-AF65-F5344CB8AC3E}">
        <p14:creationId xmlns:p14="http://schemas.microsoft.com/office/powerpoint/2010/main" val="108412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359248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zzle">
    <p:spTree>
      <p:nvGrpSpPr>
        <p:cNvPr id="1" name=""/>
        <p:cNvGrpSpPr/>
        <p:nvPr/>
      </p:nvGrpSpPr>
      <p:grpSpPr>
        <a:xfrm>
          <a:off x="0" y="0"/>
          <a:ext cx="0" cy="0"/>
          <a:chOff x="0" y="0"/>
          <a:chExt cx="0" cy="0"/>
        </a:xfrm>
      </p:grpSpPr>
      <p:pic>
        <p:nvPicPr>
          <p:cNvPr id="7" name="Content Placeholder 5">
            <a:extLst>
              <a:ext uri="{FF2B5EF4-FFF2-40B4-BE49-F238E27FC236}">
                <a16:creationId xmlns:a16="http://schemas.microsoft.com/office/drawing/2014/main" id="{27A3DE90-E1D0-49E4-8E30-81B1095568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08233" y="371712"/>
            <a:ext cx="1224580" cy="716464"/>
          </a:xfrm>
          <a:prstGeom prst="rect">
            <a:avLst/>
          </a:prstGeom>
        </p:spPr>
      </p:pic>
      <p:sp>
        <p:nvSpPr>
          <p:cNvPr id="8" name="Text Placeholder 7">
            <a:extLst>
              <a:ext uri="{FF2B5EF4-FFF2-40B4-BE49-F238E27FC236}">
                <a16:creationId xmlns:a16="http://schemas.microsoft.com/office/drawing/2014/main" id="{00E4F231-230E-4B1A-B59A-7B1853BC773B}"/>
              </a:ext>
            </a:extLst>
          </p:cNvPr>
          <p:cNvSpPr>
            <a:spLocks noGrp="1"/>
          </p:cNvSpPr>
          <p:nvPr>
            <p:ph type="body" sz="quarter" idx="13" hasCustomPrompt="1"/>
          </p:nvPr>
        </p:nvSpPr>
        <p:spPr>
          <a:xfrm>
            <a:off x="1421569" y="790782"/>
            <a:ext cx="7032743" cy="462386"/>
          </a:xfrm>
        </p:spPr>
        <p:txBody>
          <a:bodyPr>
            <a:noAutofit/>
          </a:bodyPr>
          <a:lstStyle>
            <a:lvl1pPr marL="0" indent="0" algn="ctr">
              <a:buNone/>
              <a:defRPr sz="1200"/>
            </a:lvl1pPr>
            <a:lvl2pPr marL="433695" indent="0" algn="ctr">
              <a:buNone/>
              <a:defRPr/>
            </a:lvl2pPr>
            <a:lvl3pPr marL="867391" indent="0" algn="ctr">
              <a:buNone/>
              <a:defRPr/>
            </a:lvl3pPr>
            <a:lvl4pPr marL="1301086" indent="0" algn="ctr">
              <a:buNone/>
              <a:defRPr/>
            </a:lvl4pPr>
            <a:lvl5pPr marL="1734782" indent="0" algn="ctr">
              <a:buNone/>
              <a:defRPr/>
            </a:lvl5pPr>
          </a:lstStyle>
          <a:p>
            <a:pPr lvl="0"/>
            <a:r>
              <a:rPr lang="en-US" dirty="0"/>
              <a:t>Instructions</a:t>
            </a:r>
          </a:p>
        </p:txBody>
      </p:sp>
      <p:sp>
        <p:nvSpPr>
          <p:cNvPr id="3" name="Title 2">
            <a:extLst>
              <a:ext uri="{FF2B5EF4-FFF2-40B4-BE49-F238E27FC236}">
                <a16:creationId xmlns:a16="http://schemas.microsoft.com/office/drawing/2014/main" id="{0A82ED77-9AEE-4AF4-9225-719E8BF61407}"/>
              </a:ext>
            </a:extLst>
          </p:cNvPr>
          <p:cNvSpPr>
            <a:spLocks noGrp="1"/>
          </p:cNvSpPr>
          <p:nvPr>
            <p:ph type="title"/>
          </p:nvPr>
        </p:nvSpPr>
        <p:spPr>
          <a:xfrm>
            <a:off x="1421569" y="413777"/>
            <a:ext cx="6986664" cy="346586"/>
          </a:xfrm>
        </p:spPr>
        <p:txBody>
          <a:bodyPr>
            <a:noAutofit/>
          </a:bodyPr>
          <a:lstStyle>
            <a:lvl1pPr>
              <a:defRPr sz="2150" u="none">
                <a:solidFill>
                  <a:srgbClr val="000000"/>
                </a:solidFill>
              </a:defRPr>
            </a:lvl1pPr>
          </a:lstStyle>
          <a:p>
            <a:r>
              <a:rPr lang="en-US" dirty="0"/>
              <a:t>Click to edit Master title style</a:t>
            </a:r>
          </a:p>
        </p:txBody>
      </p:sp>
      <p:sp>
        <p:nvSpPr>
          <p:cNvPr id="49" name="Rectangle 48">
            <a:extLst>
              <a:ext uri="{FF2B5EF4-FFF2-40B4-BE49-F238E27FC236}">
                <a16:creationId xmlns:a16="http://schemas.microsoft.com/office/drawing/2014/main" id="{A76C0A0D-E354-4E8C-B4A0-7ADF75E3E4CD}"/>
              </a:ext>
            </a:extLst>
          </p:cNvPr>
          <p:cNvSpPr/>
          <p:nvPr userDrawn="1"/>
        </p:nvSpPr>
        <p:spPr>
          <a:xfrm>
            <a:off x="375321" y="433371"/>
            <a:ext cx="795320" cy="4427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lstStyle/>
          <a:p>
            <a:pPr algn="ctr"/>
            <a:r>
              <a:rPr lang="en-US" sz="967" dirty="0">
                <a:solidFill>
                  <a:schemeClr val="tx1"/>
                </a:solidFill>
              </a:rPr>
              <a:t>Bonus Box</a:t>
            </a:r>
          </a:p>
        </p:txBody>
      </p:sp>
      <p:sp>
        <p:nvSpPr>
          <p:cNvPr id="50" name="Rectangle 49">
            <a:extLst>
              <a:ext uri="{FF2B5EF4-FFF2-40B4-BE49-F238E27FC236}">
                <a16:creationId xmlns:a16="http://schemas.microsoft.com/office/drawing/2014/main" id="{CD9E2E9B-F128-4255-94C7-AD8428B3318E}"/>
              </a:ext>
            </a:extLst>
          </p:cNvPr>
          <p:cNvSpPr/>
          <p:nvPr userDrawn="1"/>
        </p:nvSpPr>
        <p:spPr>
          <a:xfrm>
            <a:off x="2092188" y="66044"/>
            <a:ext cx="981748" cy="2577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spAutoFit/>
          </a:bodyPr>
          <a:lstStyle/>
          <a:p>
            <a:pPr algn="l"/>
            <a:r>
              <a:rPr lang="en-US" sz="1075" b="1" dirty="0">
                <a:solidFill>
                  <a:schemeClr val="tx1"/>
                </a:solidFill>
              </a:rPr>
              <a:t>Team Name</a:t>
            </a:r>
          </a:p>
        </p:txBody>
      </p:sp>
      <p:cxnSp>
        <p:nvCxnSpPr>
          <p:cNvPr id="51" name="Straight Connector 50">
            <a:extLst>
              <a:ext uri="{FF2B5EF4-FFF2-40B4-BE49-F238E27FC236}">
                <a16:creationId xmlns:a16="http://schemas.microsoft.com/office/drawing/2014/main" id="{FF37D261-4393-4F26-876A-D325EB3E9AC8}"/>
              </a:ext>
            </a:extLst>
          </p:cNvPr>
          <p:cNvCxnSpPr/>
          <p:nvPr userDrawn="1"/>
        </p:nvCxnSpPr>
        <p:spPr>
          <a:xfrm>
            <a:off x="3074047" y="288189"/>
            <a:ext cx="44680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266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usic">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3BE00FF-510E-4F7D-8143-DBF449742E37}"/>
              </a:ext>
            </a:extLst>
          </p:cNvPr>
          <p:cNvGraphicFramePr>
            <a:graphicFrameLocks noGrp="1"/>
          </p:cNvGraphicFramePr>
          <p:nvPr userDrawn="1">
            <p:extLst>
              <p:ext uri="{D42A27DB-BD31-4B8C-83A1-F6EECF244321}">
                <p14:modId xmlns:p14="http://schemas.microsoft.com/office/powerpoint/2010/main" val="3220370885"/>
              </p:ext>
            </p:extLst>
          </p:nvPr>
        </p:nvGraphicFramePr>
        <p:xfrm>
          <a:off x="1" y="652151"/>
          <a:ext cx="9405256" cy="6795500"/>
        </p:xfrm>
        <a:graphic>
          <a:graphicData uri="http://schemas.openxmlformats.org/drawingml/2006/table">
            <a:tbl>
              <a:tblPr firstRow="1" bandRow="1">
                <a:tableStyleId>{5C22544A-7EE6-4342-B048-85BDC9FD1C3A}</a:tableStyleId>
              </a:tblPr>
              <a:tblGrid>
                <a:gridCol w="607724">
                  <a:extLst>
                    <a:ext uri="{9D8B030D-6E8A-4147-A177-3AD203B41FA5}">
                      <a16:colId xmlns:a16="http://schemas.microsoft.com/office/drawing/2014/main" val="899456684"/>
                    </a:ext>
                  </a:extLst>
                </a:gridCol>
                <a:gridCol w="8797532">
                  <a:extLst>
                    <a:ext uri="{9D8B030D-6E8A-4147-A177-3AD203B41FA5}">
                      <a16:colId xmlns:a16="http://schemas.microsoft.com/office/drawing/2014/main" val="1285169186"/>
                    </a:ext>
                  </a:extLst>
                </a:gridCol>
              </a:tblGrid>
              <a:tr h="679550">
                <a:tc>
                  <a:txBody>
                    <a:bodyPr/>
                    <a:lstStyle/>
                    <a:p>
                      <a:pPr algn="r"/>
                      <a:r>
                        <a:rPr lang="en-US" b="0" dirty="0">
                          <a:solidFill>
                            <a:srgbClr val="000000"/>
                          </a:solidFill>
                        </a:rPr>
                        <a:t>1.</a:t>
                      </a:r>
                    </a:p>
                  </a:txBody>
                  <a:tcPr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marB="0" anchor="b">
                    <a:lnL w="12700" cmpd="sng">
                      <a:noFill/>
                    </a:lnL>
                    <a:lnR w="12700" cmpd="sng">
                      <a:noFill/>
                    </a:lnR>
                    <a:lnT w="12700" cmpd="sng">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0714232"/>
                  </a:ext>
                </a:extLst>
              </a:tr>
              <a:tr h="679550">
                <a:tc>
                  <a:txBody>
                    <a:bodyPr/>
                    <a:lstStyle/>
                    <a:p>
                      <a:pPr algn="r"/>
                      <a:r>
                        <a:rPr lang="en-US" dirty="0">
                          <a:solidFill>
                            <a:srgbClr val="000000"/>
                          </a:solidFill>
                        </a:rPr>
                        <a:t>2.</a:t>
                      </a:r>
                    </a:p>
                  </a:txBody>
                  <a:tcPr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US" dirty="0"/>
                    </a:p>
                  </a:txBody>
                  <a:tcPr marB="0" anchor="b">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6232031"/>
                  </a:ext>
                </a:extLst>
              </a:tr>
              <a:tr h="679550">
                <a:tc>
                  <a:txBody>
                    <a:bodyPr/>
                    <a:lstStyle/>
                    <a:p>
                      <a:pPr algn="r"/>
                      <a:r>
                        <a:rPr lang="en-US" dirty="0">
                          <a:solidFill>
                            <a:srgbClr val="000000"/>
                          </a:solidFill>
                        </a:rPr>
                        <a:t>3.</a:t>
                      </a:r>
                    </a:p>
                  </a:txBody>
                  <a:tcPr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marB="0" anchor="b">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6479241"/>
                  </a:ext>
                </a:extLst>
              </a:tr>
              <a:tr h="679550">
                <a:tc>
                  <a:txBody>
                    <a:bodyPr/>
                    <a:lstStyle/>
                    <a:p>
                      <a:pPr algn="r"/>
                      <a:r>
                        <a:rPr lang="en-US" dirty="0">
                          <a:solidFill>
                            <a:srgbClr val="000000"/>
                          </a:solidFill>
                        </a:rPr>
                        <a:t>4.</a:t>
                      </a:r>
                    </a:p>
                  </a:txBody>
                  <a:tcPr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marB="0" anchor="b">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028259"/>
                  </a:ext>
                </a:extLst>
              </a:tr>
              <a:tr h="679550">
                <a:tc>
                  <a:txBody>
                    <a:bodyPr/>
                    <a:lstStyle/>
                    <a:p>
                      <a:pPr algn="r"/>
                      <a:r>
                        <a:rPr lang="en-US" dirty="0">
                          <a:solidFill>
                            <a:srgbClr val="000000"/>
                          </a:solidFill>
                        </a:rPr>
                        <a:t>5.</a:t>
                      </a:r>
                    </a:p>
                  </a:txBody>
                  <a:tcPr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marB="0" anchor="b">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7312812"/>
                  </a:ext>
                </a:extLst>
              </a:tr>
              <a:tr h="679550">
                <a:tc>
                  <a:txBody>
                    <a:bodyPr/>
                    <a:lstStyle/>
                    <a:p>
                      <a:pPr algn="r"/>
                      <a:r>
                        <a:rPr lang="en-US" dirty="0">
                          <a:solidFill>
                            <a:srgbClr val="000000"/>
                          </a:solidFill>
                        </a:rPr>
                        <a:t>6.</a:t>
                      </a:r>
                    </a:p>
                  </a:txBody>
                  <a:tcPr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marB="0" anchor="b">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7291443"/>
                  </a:ext>
                </a:extLst>
              </a:tr>
              <a:tr h="679550">
                <a:tc>
                  <a:txBody>
                    <a:bodyPr/>
                    <a:lstStyle/>
                    <a:p>
                      <a:pPr algn="r"/>
                      <a:r>
                        <a:rPr lang="en-US" dirty="0">
                          <a:solidFill>
                            <a:srgbClr val="000000"/>
                          </a:solidFill>
                        </a:rPr>
                        <a:t>7.</a:t>
                      </a:r>
                    </a:p>
                  </a:txBody>
                  <a:tcPr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marB="0" anchor="b">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4791844"/>
                  </a:ext>
                </a:extLst>
              </a:tr>
              <a:tr h="679550">
                <a:tc>
                  <a:txBody>
                    <a:bodyPr/>
                    <a:lstStyle/>
                    <a:p>
                      <a:pPr algn="r"/>
                      <a:r>
                        <a:rPr lang="en-US" dirty="0">
                          <a:solidFill>
                            <a:srgbClr val="000000"/>
                          </a:solidFill>
                        </a:rPr>
                        <a:t>8.</a:t>
                      </a:r>
                    </a:p>
                  </a:txBody>
                  <a:tcPr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marB="0" anchor="b">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9698970"/>
                  </a:ext>
                </a:extLst>
              </a:tr>
              <a:tr h="679550">
                <a:tc>
                  <a:txBody>
                    <a:bodyPr/>
                    <a:lstStyle/>
                    <a:p>
                      <a:pPr algn="r"/>
                      <a:r>
                        <a:rPr lang="en-US" dirty="0">
                          <a:solidFill>
                            <a:srgbClr val="000000"/>
                          </a:solidFill>
                        </a:rPr>
                        <a:t>9.</a:t>
                      </a:r>
                    </a:p>
                  </a:txBody>
                  <a:tcPr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marB="0" anchor="b">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0135422"/>
                  </a:ext>
                </a:extLst>
              </a:tr>
              <a:tr h="679550">
                <a:tc>
                  <a:txBody>
                    <a:bodyPr/>
                    <a:lstStyle/>
                    <a:p>
                      <a:pPr algn="r"/>
                      <a:r>
                        <a:rPr lang="en-US" dirty="0">
                          <a:solidFill>
                            <a:srgbClr val="000000"/>
                          </a:solidFill>
                        </a:rPr>
                        <a:t>10.</a:t>
                      </a:r>
                    </a:p>
                  </a:txBody>
                  <a:tcPr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marB="0" anchor="b">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4692546"/>
                  </a:ext>
                </a:extLst>
              </a:tr>
            </a:tbl>
          </a:graphicData>
        </a:graphic>
      </p:graphicFrame>
      <p:sp>
        <p:nvSpPr>
          <p:cNvPr id="6" name="TextBox 5">
            <a:extLst>
              <a:ext uri="{FF2B5EF4-FFF2-40B4-BE49-F238E27FC236}">
                <a16:creationId xmlns:a16="http://schemas.microsoft.com/office/drawing/2014/main" id="{616F5BFF-D7E1-40A6-9260-21522111BDB8}"/>
              </a:ext>
            </a:extLst>
          </p:cNvPr>
          <p:cNvSpPr txBox="1"/>
          <p:nvPr userDrawn="1"/>
        </p:nvSpPr>
        <p:spPr>
          <a:xfrm>
            <a:off x="3331544" y="9625"/>
            <a:ext cx="3166712" cy="307777"/>
          </a:xfrm>
          <a:prstGeom prst="rect">
            <a:avLst/>
          </a:prstGeom>
          <a:noFill/>
        </p:spPr>
        <p:txBody>
          <a:bodyPr wrap="square" rtlCol="0">
            <a:spAutoFit/>
          </a:bodyPr>
          <a:lstStyle/>
          <a:p>
            <a:pPr algn="ctr"/>
            <a:r>
              <a:rPr lang="en-US" sz="1400" b="1" u="sng" kern="1200" dirty="0">
                <a:solidFill>
                  <a:schemeClr val="accent1"/>
                </a:solidFill>
                <a:latin typeface="+mj-lt"/>
                <a:ea typeface="+mj-ea"/>
                <a:cs typeface="+mj-cs"/>
              </a:rPr>
              <a:t>Music Round</a:t>
            </a:r>
          </a:p>
        </p:txBody>
      </p:sp>
      <p:sp>
        <p:nvSpPr>
          <p:cNvPr id="7" name="TextBox 6">
            <a:extLst>
              <a:ext uri="{FF2B5EF4-FFF2-40B4-BE49-F238E27FC236}">
                <a16:creationId xmlns:a16="http://schemas.microsoft.com/office/drawing/2014/main" id="{E973EBA4-EF5B-42DA-A3B4-7B4AC5455F0A}"/>
              </a:ext>
            </a:extLst>
          </p:cNvPr>
          <p:cNvSpPr txBox="1"/>
          <p:nvPr userDrawn="1"/>
        </p:nvSpPr>
        <p:spPr>
          <a:xfrm>
            <a:off x="3779171" y="346277"/>
            <a:ext cx="2259434" cy="276999"/>
          </a:xfrm>
          <a:prstGeom prst="rect">
            <a:avLst/>
          </a:prstGeom>
          <a:noFill/>
        </p:spPr>
        <p:txBody>
          <a:bodyPr wrap="square" rtlCol="0">
            <a:spAutoFit/>
          </a:bodyPr>
          <a:lstStyle/>
          <a:p>
            <a:pPr algn="ctr"/>
            <a:r>
              <a:rPr lang="en-US" sz="1200" i="1" dirty="0"/>
              <a:t>Name of the Song and Artist</a:t>
            </a:r>
          </a:p>
        </p:txBody>
      </p:sp>
    </p:spTree>
    <p:extLst>
      <p:ext uri="{BB962C8B-B14F-4D97-AF65-F5344CB8AC3E}">
        <p14:creationId xmlns:p14="http://schemas.microsoft.com/office/powerpoint/2010/main" val="419741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nus">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A8747823-AC2C-4DE2-8BDC-826AF04F150D}"/>
              </a:ext>
            </a:extLst>
          </p:cNvPr>
          <p:cNvSpPr>
            <a:spLocks noGrp="1"/>
          </p:cNvSpPr>
          <p:nvPr>
            <p:ph idx="1"/>
          </p:nvPr>
        </p:nvSpPr>
        <p:spPr>
          <a:xfrm>
            <a:off x="0" y="652550"/>
            <a:ext cx="9829800" cy="7119850"/>
          </a:xfrm>
        </p:spPr>
        <p:txBody>
          <a:bodyPr/>
          <a:lstStyle/>
          <a:p>
            <a:pPr lvl="0"/>
            <a:r>
              <a:rPr lang="en-US" dirty="0"/>
              <a:t>Edit Master text styles</a:t>
            </a:r>
          </a:p>
          <a:p>
            <a:pPr lvl="1"/>
            <a:r>
              <a:rPr lang="en-US" dirty="0"/>
              <a:t>Second level</a:t>
            </a:r>
          </a:p>
        </p:txBody>
      </p:sp>
      <p:sp>
        <p:nvSpPr>
          <p:cNvPr id="9" name="TextBox 8">
            <a:extLst>
              <a:ext uri="{FF2B5EF4-FFF2-40B4-BE49-F238E27FC236}">
                <a16:creationId xmlns:a16="http://schemas.microsoft.com/office/drawing/2014/main" id="{B7DCED6E-1E9A-4EB4-8B30-95A2B1D7D79F}"/>
              </a:ext>
            </a:extLst>
          </p:cNvPr>
          <p:cNvSpPr txBox="1"/>
          <p:nvPr userDrawn="1"/>
        </p:nvSpPr>
        <p:spPr>
          <a:xfrm>
            <a:off x="3331544" y="9625"/>
            <a:ext cx="3166712" cy="307777"/>
          </a:xfrm>
          <a:prstGeom prst="rect">
            <a:avLst/>
          </a:prstGeom>
          <a:noFill/>
        </p:spPr>
        <p:txBody>
          <a:bodyPr wrap="square" rtlCol="0">
            <a:spAutoFit/>
          </a:bodyPr>
          <a:lstStyle/>
          <a:p>
            <a:pPr algn="ctr"/>
            <a:r>
              <a:rPr lang="en-US" sz="1400" b="1" u="sng" kern="1200" dirty="0">
                <a:solidFill>
                  <a:schemeClr val="accent1"/>
                </a:solidFill>
                <a:latin typeface="+mj-lt"/>
                <a:ea typeface="+mj-ea"/>
                <a:cs typeface="+mj-cs"/>
              </a:rPr>
              <a:t>Bonus Round</a:t>
            </a:r>
          </a:p>
        </p:txBody>
      </p:sp>
      <p:sp>
        <p:nvSpPr>
          <p:cNvPr id="15" name="TextBox 14">
            <a:extLst>
              <a:ext uri="{FF2B5EF4-FFF2-40B4-BE49-F238E27FC236}">
                <a16:creationId xmlns:a16="http://schemas.microsoft.com/office/drawing/2014/main" id="{2447B103-B9A8-4699-9BA3-0855170285DD}"/>
              </a:ext>
            </a:extLst>
          </p:cNvPr>
          <p:cNvSpPr txBox="1"/>
          <p:nvPr userDrawn="1"/>
        </p:nvSpPr>
        <p:spPr>
          <a:xfrm>
            <a:off x="-12024" y="346277"/>
            <a:ext cx="9841824" cy="276999"/>
          </a:xfrm>
          <a:prstGeom prst="rect">
            <a:avLst/>
          </a:prstGeom>
          <a:noFill/>
        </p:spPr>
        <p:txBody>
          <a:bodyPr wrap="square" rtlCol="0">
            <a:spAutoFit/>
          </a:bodyPr>
          <a:lstStyle/>
          <a:p>
            <a:pPr lvl="0" algn="ctr"/>
            <a:r>
              <a:rPr lang="en-US" sz="1200" dirty="0"/>
              <a:t>(Host Instructions: Tell your teams that all 10 questions will be asked. They are to answer only 5. Each correct answer is worth 50 points.)</a:t>
            </a:r>
          </a:p>
        </p:txBody>
      </p:sp>
    </p:spTree>
    <p:extLst>
      <p:ext uri="{BB962C8B-B14F-4D97-AF65-F5344CB8AC3E}">
        <p14:creationId xmlns:p14="http://schemas.microsoft.com/office/powerpoint/2010/main" val="387978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0679" y="1937705"/>
            <a:ext cx="8478203" cy="3233102"/>
          </a:xfrm>
        </p:spPr>
        <p:txBody>
          <a:bodyPr anchor="b"/>
          <a:lstStyle>
            <a:lvl1pPr>
              <a:defRPr sz="6450"/>
            </a:lvl1pPr>
          </a:lstStyle>
          <a:p>
            <a:r>
              <a:rPr lang="en-US"/>
              <a:t>Click to edit Master title style</a:t>
            </a:r>
            <a:endParaRPr lang="en-US" dirty="0"/>
          </a:p>
        </p:txBody>
      </p:sp>
      <p:sp>
        <p:nvSpPr>
          <p:cNvPr id="3" name="Text Placeholder 2"/>
          <p:cNvSpPr>
            <a:spLocks noGrp="1"/>
          </p:cNvSpPr>
          <p:nvPr>
            <p:ph type="body" idx="1"/>
          </p:nvPr>
        </p:nvSpPr>
        <p:spPr>
          <a:xfrm>
            <a:off x="670679" y="5201393"/>
            <a:ext cx="8478203" cy="1700212"/>
          </a:xfrm>
        </p:spPr>
        <p:txBody>
          <a:bodyPr/>
          <a:lstStyle>
            <a:lvl1pPr marL="0" indent="0">
              <a:buNone/>
              <a:defRPr sz="2580">
                <a:solidFill>
                  <a:schemeClr val="tx1"/>
                </a:solidFill>
              </a:defRPr>
            </a:lvl1pPr>
            <a:lvl2pPr marL="491490" indent="0">
              <a:buNone/>
              <a:defRPr sz="2150">
                <a:solidFill>
                  <a:schemeClr val="tx1">
                    <a:tint val="75000"/>
                  </a:schemeClr>
                </a:solidFill>
              </a:defRPr>
            </a:lvl2pPr>
            <a:lvl3pPr marL="982980" indent="0">
              <a:buNone/>
              <a:defRPr sz="1935">
                <a:solidFill>
                  <a:schemeClr val="tx1">
                    <a:tint val="75000"/>
                  </a:schemeClr>
                </a:solidFill>
              </a:defRPr>
            </a:lvl3pPr>
            <a:lvl4pPr marL="1474470" indent="0">
              <a:buNone/>
              <a:defRPr sz="1720">
                <a:solidFill>
                  <a:schemeClr val="tx1">
                    <a:tint val="75000"/>
                  </a:schemeClr>
                </a:solidFill>
              </a:defRPr>
            </a:lvl4pPr>
            <a:lvl5pPr marL="1965960" indent="0">
              <a:buNone/>
              <a:defRPr sz="1720">
                <a:solidFill>
                  <a:schemeClr val="tx1">
                    <a:tint val="75000"/>
                  </a:schemeClr>
                </a:solidFill>
              </a:defRPr>
            </a:lvl5pPr>
            <a:lvl6pPr marL="2457450" indent="0">
              <a:buNone/>
              <a:defRPr sz="1720">
                <a:solidFill>
                  <a:schemeClr val="tx1">
                    <a:tint val="75000"/>
                  </a:schemeClr>
                </a:solidFill>
              </a:defRPr>
            </a:lvl6pPr>
            <a:lvl7pPr marL="2948940" indent="0">
              <a:buNone/>
              <a:defRPr sz="1720">
                <a:solidFill>
                  <a:schemeClr val="tx1">
                    <a:tint val="75000"/>
                  </a:schemeClr>
                </a:solidFill>
              </a:defRPr>
            </a:lvl7pPr>
            <a:lvl8pPr marL="3440430" indent="0">
              <a:buNone/>
              <a:defRPr sz="1720">
                <a:solidFill>
                  <a:schemeClr val="tx1">
                    <a:tint val="75000"/>
                  </a:schemeClr>
                </a:solidFill>
              </a:defRPr>
            </a:lvl8pPr>
            <a:lvl9pPr marL="3931920" indent="0">
              <a:buNone/>
              <a:defRPr sz="172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18605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131332"/>
            <a:ext cx="4838700" cy="4458758"/>
          </a:xfrm>
          <a:ln>
            <a:solidFill>
              <a:schemeClr val="tx1"/>
            </a:solidFill>
          </a:ln>
        </p:spPr>
        <p:txBody>
          <a:bodyPr/>
          <a:lstStyle/>
          <a:p>
            <a:pPr lvl="0"/>
            <a:r>
              <a:rPr lang="en-US" dirty="0"/>
              <a:t>Edit Master text styles</a:t>
            </a:r>
          </a:p>
          <a:p>
            <a:pPr lvl="1"/>
            <a:r>
              <a:rPr lang="en-US" dirty="0"/>
              <a:t>Second level</a:t>
            </a:r>
          </a:p>
        </p:txBody>
      </p:sp>
      <p:sp>
        <p:nvSpPr>
          <p:cNvPr id="4" name="Content Placeholder 3"/>
          <p:cNvSpPr>
            <a:spLocks noGrp="1"/>
          </p:cNvSpPr>
          <p:nvPr>
            <p:ph sz="half" idx="2"/>
          </p:nvPr>
        </p:nvSpPr>
        <p:spPr>
          <a:xfrm>
            <a:off x="4976336" y="1131332"/>
            <a:ext cx="4838700" cy="4458758"/>
          </a:xfrm>
          <a:ln>
            <a:solidFill>
              <a:schemeClr val="tx1"/>
            </a:solidFill>
          </a:ln>
        </p:spPr>
        <p:txBody>
          <a:bodyPr/>
          <a:lstStyle/>
          <a:p>
            <a:pPr lvl="0"/>
            <a:r>
              <a:rPr lang="en-US" dirty="0"/>
              <a:t>Edit Master text styles</a:t>
            </a:r>
          </a:p>
          <a:p>
            <a:pPr lvl="1"/>
            <a:r>
              <a:rPr lang="en-US" dirty="0"/>
              <a:t>Second level</a:t>
            </a:r>
          </a:p>
        </p:txBody>
      </p:sp>
      <p:sp>
        <p:nvSpPr>
          <p:cNvPr id="8" name="TextBox 7">
            <a:extLst>
              <a:ext uri="{FF2B5EF4-FFF2-40B4-BE49-F238E27FC236}">
                <a16:creationId xmlns:a16="http://schemas.microsoft.com/office/drawing/2014/main" id="{2B322C69-F5D4-4B70-95F9-6755B9FB5F92}"/>
              </a:ext>
            </a:extLst>
          </p:cNvPr>
          <p:cNvSpPr txBox="1"/>
          <p:nvPr userDrawn="1"/>
        </p:nvSpPr>
        <p:spPr>
          <a:xfrm>
            <a:off x="3331544" y="9625"/>
            <a:ext cx="3166712" cy="307777"/>
          </a:xfrm>
          <a:prstGeom prst="rect">
            <a:avLst/>
          </a:prstGeom>
          <a:noFill/>
        </p:spPr>
        <p:txBody>
          <a:bodyPr wrap="square" rtlCol="0">
            <a:spAutoFit/>
          </a:bodyPr>
          <a:lstStyle/>
          <a:p>
            <a:pPr algn="ctr"/>
            <a:r>
              <a:rPr lang="en-US" sz="1400" b="1" u="sng" kern="1200" dirty="0">
                <a:solidFill>
                  <a:schemeClr val="accent1"/>
                </a:solidFill>
                <a:latin typeface="+mj-lt"/>
                <a:ea typeface="+mj-ea"/>
                <a:cs typeface="+mj-cs"/>
              </a:rPr>
              <a:t>Answer Sheet</a:t>
            </a:r>
          </a:p>
        </p:txBody>
      </p:sp>
      <p:sp>
        <p:nvSpPr>
          <p:cNvPr id="9" name="TextBox 8">
            <a:extLst>
              <a:ext uri="{FF2B5EF4-FFF2-40B4-BE49-F238E27FC236}">
                <a16:creationId xmlns:a16="http://schemas.microsoft.com/office/drawing/2014/main" id="{72D7137F-36C7-45EB-88DD-610AB49446E8}"/>
              </a:ext>
            </a:extLst>
          </p:cNvPr>
          <p:cNvSpPr txBox="1"/>
          <p:nvPr userDrawn="1"/>
        </p:nvSpPr>
        <p:spPr>
          <a:xfrm>
            <a:off x="0" y="762000"/>
            <a:ext cx="4838700" cy="369332"/>
          </a:xfrm>
          <a:prstGeom prst="rect">
            <a:avLst/>
          </a:prstGeom>
          <a:noFill/>
        </p:spPr>
        <p:txBody>
          <a:bodyPr wrap="square" rtlCol="0">
            <a:spAutoFit/>
          </a:bodyPr>
          <a:lstStyle/>
          <a:p>
            <a:r>
              <a:rPr lang="en-US" dirty="0"/>
              <a:t>Picture Trivia Answers</a:t>
            </a:r>
          </a:p>
        </p:txBody>
      </p:sp>
      <p:sp>
        <p:nvSpPr>
          <p:cNvPr id="10" name="TextBox 9">
            <a:extLst>
              <a:ext uri="{FF2B5EF4-FFF2-40B4-BE49-F238E27FC236}">
                <a16:creationId xmlns:a16="http://schemas.microsoft.com/office/drawing/2014/main" id="{2F757DCD-E157-446F-B706-A838B66CF448}"/>
              </a:ext>
            </a:extLst>
          </p:cNvPr>
          <p:cNvSpPr txBox="1"/>
          <p:nvPr userDrawn="1"/>
        </p:nvSpPr>
        <p:spPr>
          <a:xfrm>
            <a:off x="4976336" y="762000"/>
            <a:ext cx="4838700" cy="369332"/>
          </a:xfrm>
          <a:prstGeom prst="rect">
            <a:avLst/>
          </a:prstGeom>
          <a:noFill/>
        </p:spPr>
        <p:txBody>
          <a:bodyPr wrap="square" rtlCol="0">
            <a:spAutoFit/>
          </a:bodyPr>
          <a:lstStyle/>
          <a:p>
            <a:r>
              <a:rPr lang="en-US" dirty="0"/>
              <a:t>Puzzle Trivia Answers</a:t>
            </a:r>
          </a:p>
        </p:txBody>
      </p:sp>
    </p:spTree>
    <p:extLst>
      <p:ext uri="{BB962C8B-B14F-4D97-AF65-F5344CB8AC3E}">
        <p14:creationId xmlns:p14="http://schemas.microsoft.com/office/powerpoint/2010/main" val="241795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7079" y="413810"/>
            <a:ext cx="8478203"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7080" y="1905318"/>
            <a:ext cx="4158466" cy="933767"/>
          </a:xfrm>
        </p:spPr>
        <p:txBody>
          <a:bodyPr anchor="b"/>
          <a:lstStyle>
            <a:lvl1pPr marL="0" indent="0">
              <a:buNone/>
              <a:defRPr sz="2580" b="1"/>
            </a:lvl1pPr>
            <a:lvl2pPr marL="491490" indent="0">
              <a:buNone/>
              <a:defRPr sz="2150" b="1"/>
            </a:lvl2pPr>
            <a:lvl3pPr marL="982980" indent="0">
              <a:buNone/>
              <a:defRPr sz="1935" b="1"/>
            </a:lvl3pPr>
            <a:lvl4pPr marL="1474470" indent="0">
              <a:buNone/>
              <a:defRPr sz="1720" b="1"/>
            </a:lvl4pPr>
            <a:lvl5pPr marL="1965960" indent="0">
              <a:buNone/>
              <a:defRPr sz="1720" b="1"/>
            </a:lvl5pPr>
            <a:lvl6pPr marL="2457450" indent="0">
              <a:buNone/>
              <a:defRPr sz="1720" b="1"/>
            </a:lvl6pPr>
            <a:lvl7pPr marL="2948940" indent="0">
              <a:buNone/>
              <a:defRPr sz="1720" b="1"/>
            </a:lvl7pPr>
            <a:lvl8pPr marL="3440430" indent="0">
              <a:buNone/>
              <a:defRPr sz="1720" b="1"/>
            </a:lvl8pPr>
            <a:lvl9pPr marL="3931920" indent="0">
              <a:buNone/>
              <a:defRPr sz="1720" b="1"/>
            </a:lvl9pPr>
          </a:lstStyle>
          <a:p>
            <a:pPr lvl="0"/>
            <a:r>
              <a:rPr lang="en-US"/>
              <a:t>Edit Master text styles</a:t>
            </a:r>
          </a:p>
        </p:txBody>
      </p:sp>
      <p:sp>
        <p:nvSpPr>
          <p:cNvPr id="4" name="Content Placeholder 3"/>
          <p:cNvSpPr>
            <a:spLocks noGrp="1"/>
          </p:cNvSpPr>
          <p:nvPr>
            <p:ph sz="half" idx="2"/>
          </p:nvPr>
        </p:nvSpPr>
        <p:spPr>
          <a:xfrm>
            <a:off x="677080" y="2839085"/>
            <a:ext cx="4158466"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6337" y="1905318"/>
            <a:ext cx="4178945" cy="933767"/>
          </a:xfrm>
        </p:spPr>
        <p:txBody>
          <a:bodyPr anchor="b"/>
          <a:lstStyle>
            <a:lvl1pPr marL="0" indent="0">
              <a:buNone/>
              <a:defRPr sz="2580" b="1"/>
            </a:lvl1pPr>
            <a:lvl2pPr marL="491490" indent="0">
              <a:buNone/>
              <a:defRPr sz="2150" b="1"/>
            </a:lvl2pPr>
            <a:lvl3pPr marL="982980" indent="0">
              <a:buNone/>
              <a:defRPr sz="1935" b="1"/>
            </a:lvl3pPr>
            <a:lvl4pPr marL="1474470" indent="0">
              <a:buNone/>
              <a:defRPr sz="1720" b="1"/>
            </a:lvl4pPr>
            <a:lvl5pPr marL="1965960" indent="0">
              <a:buNone/>
              <a:defRPr sz="1720" b="1"/>
            </a:lvl5pPr>
            <a:lvl6pPr marL="2457450" indent="0">
              <a:buNone/>
              <a:defRPr sz="1720" b="1"/>
            </a:lvl6pPr>
            <a:lvl7pPr marL="2948940" indent="0">
              <a:buNone/>
              <a:defRPr sz="1720" b="1"/>
            </a:lvl7pPr>
            <a:lvl8pPr marL="3440430" indent="0">
              <a:buNone/>
              <a:defRPr sz="1720" b="1"/>
            </a:lvl8pPr>
            <a:lvl9pPr marL="3931920" indent="0">
              <a:buNone/>
              <a:defRPr sz="1720" b="1"/>
            </a:lvl9pPr>
          </a:lstStyle>
          <a:p>
            <a:pPr lvl="0"/>
            <a:r>
              <a:rPr lang="en-US"/>
              <a:t>Edit Master text styles</a:t>
            </a:r>
          </a:p>
        </p:txBody>
      </p:sp>
      <p:sp>
        <p:nvSpPr>
          <p:cNvPr id="6" name="Content Placeholder 5"/>
          <p:cNvSpPr>
            <a:spLocks noGrp="1"/>
          </p:cNvSpPr>
          <p:nvPr>
            <p:ph sz="quarter" idx="4"/>
          </p:nvPr>
        </p:nvSpPr>
        <p:spPr>
          <a:xfrm>
            <a:off x="4976337" y="2839085"/>
            <a:ext cx="4178945"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75799" y="7203865"/>
            <a:ext cx="2211705" cy="413808"/>
          </a:xfrm>
          <a:prstGeom prst="rect">
            <a:avLst/>
          </a:prstGeom>
        </p:spPr>
        <p:txBody>
          <a:bodyPr/>
          <a:lstStyle/>
          <a:p>
            <a:fld id="{C2324A61-6033-4C12-AE2A-A81123E17395}" type="datetimeFigureOut">
              <a:rPr lang="en-US" smtClean="0"/>
              <a:t>3/3/2024</a:t>
            </a:fld>
            <a:endParaRPr lang="en-US"/>
          </a:p>
        </p:txBody>
      </p:sp>
      <p:sp>
        <p:nvSpPr>
          <p:cNvPr id="8" name="Footer Placeholder 7"/>
          <p:cNvSpPr>
            <a:spLocks noGrp="1"/>
          </p:cNvSpPr>
          <p:nvPr>
            <p:ph type="ftr" sz="quarter" idx="11"/>
          </p:nvPr>
        </p:nvSpPr>
        <p:spPr>
          <a:xfrm>
            <a:off x="3256121" y="7203865"/>
            <a:ext cx="3317558" cy="413808"/>
          </a:xfrm>
          <a:prstGeom prst="rect">
            <a:avLst/>
          </a:prstGeom>
        </p:spPr>
        <p:txBody>
          <a:bodyPr/>
          <a:lstStyle/>
          <a:p>
            <a:endParaRPr lang="en-US"/>
          </a:p>
        </p:txBody>
      </p:sp>
      <p:sp>
        <p:nvSpPr>
          <p:cNvPr id="9" name="Slide Number Placeholder 8"/>
          <p:cNvSpPr>
            <a:spLocks noGrp="1"/>
          </p:cNvSpPr>
          <p:nvPr>
            <p:ph type="sldNum" sz="quarter" idx="12"/>
          </p:nvPr>
        </p:nvSpPr>
        <p:spPr>
          <a:xfrm>
            <a:off x="6942296" y="7203865"/>
            <a:ext cx="2211705" cy="413808"/>
          </a:xfrm>
          <a:prstGeom prst="rect">
            <a:avLst/>
          </a:prstGeom>
        </p:spPr>
        <p:txBody>
          <a:bodyPr/>
          <a:lstStyle/>
          <a:p>
            <a:fld id="{F6C5C1BA-65EC-452F-8857-B7A260448BD7}" type="slidenum">
              <a:rPr lang="en-US" smtClean="0"/>
              <a:t>‹#›</a:t>
            </a:fld>
            <a:endParaRPr lang="en-US"/>
          </a:p>
        </p:txBody>
      </p:sp>
    </p:spTree>
    <p:extLst>
      <p:ext uri="{BB962C8B-B14F-4D97-AF65-F5344CB8AC3E}">
        <p14:creationId xmlns:p14="http://schemas.microsoft.com/office/powerpoint/2010/main" val="1587036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75799" y="7203865"/>
            <a:ext cx="2211705" cy="413808"/>
          </a:xfrm>
          <a:prstGeom prst="rect">
            <a:avLst/>
          </a:prstGeom>
        </p:spPr>
        <p:txBody>
          <a:bodyPr/>
          <a:lstStyle/>
          <a:p>
            <a:fld id="{C2324A61-6033-4C12-AE2A-A81123E17395}" type="datetimeFigureOut">
              <a:rPr lang="en-US" smtClean="0"/>
              <a:t>3/3/2024</a:t>
            </a:fld>
            <a:endParaRPr lang="en-US"/>
          </a:p>
        </p:txBody>
      </p:sp>
      <p:sp>
        <p:nvSpPr>
          <p:cNvPr id="4" name="Footer Placeholder 3"/>
          <p:cNvSpPr>
            <a:spLocks noGrp="1"/>
          </p:cNvSpPr>
          <p:nvPr>
            <p:ph type="ftr" sz="quarter" idx="11"/>
          </p:nvPr>
        </p:nvSpPr>
        <p:spPr>
          <a:xfrm>
            <a:off x="3256121" y="7203865"/>
            <a:ext cx="3317558" cy="413808"/>
          </a:xfrm>
          <a:prstGeom prst="rect">
            <a:avLst/>
          </a:prstGeom>
        </p:spPr>
        <p:txBody>
          <a:bodyPr/>
          <a:lstStyle/>
          <a:p>
            <a:endParaRPr lang="en-US"/>
          </a:p>
        </p:txBody>
      </p:sp>
      <p:sp>
        <p:nvSpPr>
          <p:cNvPr id="5" name="Slide Number Placeholder 4"/>
          <p:cNvSpPr>
            <a:spLocks noGrp="1"/>
          </p:cNvSpPr>
          <p:nvPr>
            <p:ph type="sldNum" sz="quarter" idx="12"/>
          </p:nvPr>
        </p:nvSpPr>
        <p:spPr>
          <a:xfrm>
            <a:off x="6942296" y="7203865"/>
            <a:ext cx="2211705" cy="413808"/>
          </a:xfrm>
          <a:prstGeom prst="rect">
            <a:avLst/>
          </a:prstGeom>
        </p:spPr>
        <p:txBody>
          <a:bodyPr/>
          <a:lstStyle/>
          <a:p>
            <a:fld id="{F6C5C1BA-65EC-452F-8857-B7A260448BD7}" type="slidenum">
              <a:rPr lang="en-US" smtClean="0"/>
              <a:t>‹#›</a:t>
            </a:fld>
            <a:endParaRPr lang="en-US"/>
          </a:p>
        </p:txBody>
      </p:sp>
    </p:spTree>
    <p:extLst>
      <p:ext uri="{BB962C8B-B14F-4D97-AF65-F5344CB8AC3E}">
        <p14:creationId xmlns:p14="http://schemas.microsoft.com/office/powerpoint/2010/main" val="9588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0"/>
            <a:ext cx="9829800" cy="3465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 y="346586"/>
            <a:ext cx="9829800" cy="742581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892599570"/>
      </p:ext>
    </p:extLst>
  </p:cSld>
  <p:clrMap bg1="lt1" tx1="dk1" bg2="lt2" tx2="dk2" accent1="accent1" accent2="accent2" accent3="accent3" accent4="accent4" accent5="accent5" accent6="accent6" hlink="hlink" folHlink="folHlink"/>
  <p:sldLayoutIdLst>
    <p:sldLayoutId id="2147483690" r:id="rId1"/>
    <p:sldLayoutId id="2147483676" r:id="rId2"/>
    <p:sldLayoutId id="2147483691" r:id="rId3"/>
    <p:sldLayoutId id="2147483689" r:id="rId4"/>
    <p:sldLayoutId id="2147483688"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92" r:id="rId15"/>
    <p:sldLayoutId id="2147483693" r:id="rId16"/>
  </p:sldLayoutIdLst>
  <p:txStyles>
    <p:titleStyle>
      <a:lvl1pPr algn="ctr" defTabSz="982980" rtl="0" eaLnBrk="1" latinLnBrk="0" hangingPunct="1">
        <a:lnSpc>
          <a:spcPct val="90000"/>
        </a:lnSpc>
        <a:spcBef>
          <a:spcPct val="0"/>
        </a:spcBef>
        <a:buNone/>
        <a:defRPr sz="1400" b="1" u="sng" kern="1200">
          <a:solidFill>
            <a:schemeClr val="accent1"/>
          </a:solidFill>
          <a:latin typeface="+mj-lt"/>
          <a:ea typeface="+mj-ea"/>
          <a:cs typeface="+mj-cs"/>
        </a:defRPr>
      </a:lvl1pPr>
    </p:titleStyle>
    <p:bodyStyle>
      <a:lvl1pPr marL="288925" indent="-288925" algn="l" defTabSz="982980" rtl="0" eaLnBrk="1" latinLnBrk="0" hangingPunct="1">
        <a:lnSpc>
          <a:spcPct val="90000"/>
        </a:lnSpc>
        <a:spcBef>
          <a:spcPts val="1200"/>
        </a:spcBef>
        <a:buFont typeface="+mj-lt"/>
        <a:buAutoNum type="arabicPeriod"/>
        <a:defRPr sz="1400" kern="1200">
          <a:solidFill>
            <a:schemeClr val="tx1"/>
          </a:solidFill>
          <a:latin typeface="+mn-lt"/>
          <a:ea typeface="+mn-ea"/>
          <a:cs typeface="+mn-cs"/>
        </a:defRPr>
      </a:lvl1pPr>
      <a:lvl2pPr marL="288925" indent="0" algn="l" defTabSz="982980" rtl="0" eaLnBrk="1" latinLnBrk="0" hangingPunct="1">
        <a:lnSpc>
          <a:spcPct val="90000"/>
        </a:lnSpc>
        <a:spcBef>
          <a:spcPts val="538"/>
        </a:spcBef>
        <a:buFont typeface="Arial" panose="020B0604020202020204" pitchFamily="34" charset="0"/>
        <a:buNone/>
        <a:defRPr sz="1400" b="1" kern="1200">
          <a:solidFill>
            <a:schemeClr val="tx1"/>
          </a:solidFill>
          <a:latin typeface="+mn-lt"/>
          <a:ea typeface="+mn-ea"/>
          <a:cs typeface="+mn-cs"/>
        </a:defRPr>
      </a:lvl2pPr>
      <a:lvl3pPr marL="1228725" indent="-245745" algn="l" defTabSz="982980" rtl="0" eaLnBrk="1" latinLnBrk="0" hangingPunct="1">
        <a:lnSpc>
          <a:spcPct val="90000"/>
        </a:lnSpc>
        <a:spcBef>
          <a:spcPts val="538"/>
        </a:spcBef>
        <a:buFont typeface="Arial" panose="020B0604020202020204" pitchFamily="34" charset="0"/>
        <a:buChar char="•"/>
        <a:defRPr sz="2150" kern="1200">
          <a:solidFill>
            <a:schemeClr val="tx1"/>
          </a:solidFill>
          <a:latin typeface="+mn-lt"/>
          <a:ea typeface="+mn-ea"/>
          <a:cs typeface="+mn-cs"/>
        </a:defRPr>
      </a:lvl3pPr>
      <a:lvl4pPr marL="1720215" indent="-245745" algn="l" defTabSz="982980" rtl="0" eaLnBrk="1" latinLnBrk="0" hangingPunct="1">
        <a:lnSpc>
          <a:spcPct val="90000"/>
        </a:lnSpc>
        <a:spcBef>
          <a:spcPts val="538"/>
        </a:spcBef>
        <a:buFont typeface="Arial" panose="020B0604020202020204" pitchFamily="34" charset="0"/>
        <a:buChar char="•"/>
        <a:defRPr sz="1935" kern="1200">
          <a:solidFill>
            <a:schemeClr val="tx1"/>
          </a:solidFill>
          <a:latin typeface="+mn-lt"/>
          <a:ea typeface="+mn-ea"/>
          <a:cs typeface="+mn-cs"/>
        </a:defRPr>
      </a:lvl4pPr>
      <a:lvl5pPr marL="2211705" indent="-245745" algn="l" defTabSz="982980" rtl="0" eaLnBrk="1" latinLnBrk="0" hangingPunct="1">
        <a:lnSpc>
          <a:spcPct val="90000"/>
        </a:lnSpc>
        <a:spcBef>
          <a:spcPts val="538"/>
        </a:spcBef>
        <a:buFont typeface="Arial" panose="020B0604020202020204" pitchFamily="34" charset="0"/>
        <a:buChar char="•"/>
        <a:defRPr sz="1935" kern="1200">
          <a:solidFill>
            <a:schemeClr val="tx1"/>
          </a:solidFill>
          <a:latin typeface="+mn-lt"/>
          <a:ea typeface="+mn-ea"/>
          <a:cs typeface="+mn-cs"/>
        </a:defRPr>
      </a:lvl5pPr>
      <a:lvl6pPr marL="2703195" indent="-245745" algn="l" defTabSz="982980" rtl="0" eaLnBrk="1" latinLnBrk="0" hangingPunct="1">
        <a:lnSpc>
          <a:spcPct val="90000"/>
        </a:lnSpc>
        <a:spcBef>
          <a:spcPts val="538"/>
        </a:spcBef>
        <a:buFont typeface="Arial" panose="020B0604020202020204" pitchFamily="34" charset="0"/>
        <a:buChar char="•"/>
        <a:defRPr sz="1935" kern="1200">
          <a:solidFill>
            <a:schemeClr val="tx1"/>
          </a:solidFill>
          <a:latin typeface="+mn-lt"/>
          <a:ea typeface="+mn-ea"/>
          <a:cs typeface="+mn-cs"/>
        </a:defRPr>
      </a:lvl6pPr>
      <a:lvl7pPr marL="3194685" indent="-245745" algn="l" defTabSz="982980" rtl="0" eaLnBrk="1" latinLnBrk="0" hangingPunct="1">
        <a:lnSpc>
          <a:spcPct val="90000"/>
        </a:lnSpc>
        <a:spcBef>
          <a:spcPts val="538"/>
        </a:spcBef>
        <a:buFont typeface="Arial" panose="020B0604020202020204" pitchFamily="34" charset="0"/>
        <a:buChar char="•"/>
        <a:defRPr sz="1935" kern="1200">
          <a:solidFill>
            <a:schemeClr val="tx1"/>
          </a:solidFill>
          <a:latin typeface="+mn-lt"/>
          <a:ea typeface="+mn-ea"/>
          <a:cs typeface="+mn-cs"/>
        </a:defRPr>
      </a:lvl7pPr>
      <a:lvl8pPr marL="3686175" indent="-245745" algn="l" defTabSz="982980" rtl="0" eaLnBrk="1" latinLnBrk="0" hangingPunct="1">
        <a:lnSpc>
          <a:spcPct val="90000"/>
        </a:lnSpc>
        <a:spcBef>
          <a:spcPts val="538"/>
        </a:spcBef>
        <a:buFont typeface="Arial" panose="020B0604020202020204" pitchFamily="34" charset="0"/>
        <a:buChar char="•"/>
        <a:defRPr sz="1935" kern="1200">
          <a:solidFill>
            <a:schemeClr val="tx1"/>
          </a:solidFill>
          <a:latin typeface="+mn-lt"/>
          <a:ea typeface="+mn-ea"/>
          <a:cs typeface="+mn-cs"/>
        </a:defRPr>
      </a:lvl8pPr>
      <a:lvl9pPr marL="4177665" indent="-245745" algn="l" defTabSz="982980" rtl="0" eaLnBrk="1" latinLnBrk="0" hangingPunct="1">
        <a:lnSpc>
          <a:spcPct val="90000"/>
        </a:lnSpc>
        <a:spcBef>
          <a:spcPts val="538"/>
        </a:spcBef>
        <a:buFont typeface="Arial" panose="020B0604020202020204" pitchFamily="34" charset="0"/>
        <a:buChar char="•"/>
        <a:defRPr sz="1935" kern="1200">
          <a:solidFill>
            <a:schemeClr val="tx1"/>
          </a:solidFill>
          <a:latin typeface="+mn-lt"/>
          <a:ea typeface="+mn-ea"/>
          <a:cs typeface="+mn-cs"/>
        </a:defRPr>
      </a:lvl9pPr>
    </p:bodyStyle>
    <p:otherStyle>
      <a:defPPr>
        <a:defRPr lang="en-US"/>
      </a:defPPr>
      <a:lvl1pPr marL="0" algn="l" defTabSz="982980" rtl="0" eaLnBrk="1" latinLnBrk="0" hangingPunct="1">
        <a:defRPr sz="1935" kern="1200">
          <a:solidFill>
            <a:schemeClr val="tx1"/>
          </a:solidFill>
          <a:latin typeface="+mn-lt"/>
          <a:ea typeface="+mn-ea"/>
          <a:cs typeface="+mn-cs"/>
        </a:defRPr>
      </a:lvl1pPr>
      <a:lvl2pPr marL="491490" algn="l" defTabSz="982980" rtl="0" eaLnBrk="1" latinLnBrk="0" hangingPunct="1">
        <a:defRPr sz="1935" kern="1200">
          <a:solidFill>
            <a:schemeClr val="tx1"/>
          </a:solidFill>
          <a:latin typeface="+mn-lt"/>
          <a:ea typeface="+mn-ea"/>
          <a:cs typeface="+mn-cs"/>
        </a:defRPr>
      </a:lvl2pPr>
      <a:lvl3pPr marL="982980" algn="l" defTabSz="982980" rtl="0" eaLnBrk="1" latinLnBrk="0" hangingPunct="1">
        <a:defRPr sz="1935" kern="1200">
          <a:solidFill>
            <a:schemeClr val="tx1"/>
          </a:solidFill>
          <a:latin typeface="+mn-lt"/>
          <a:ea typeface="+mn-ea"/>
          <a:cs typeface="+mn-cs"/>
        </a:defRPr>
      </a:lvl3pPr>
      <a:lvl4pPr marL="1474470" algn="l" defTabSz="982980" rtl="0" eaLnBrk="1" latinLnBrk="0" hangingPunct="1">
        <a:defRPr sz="1935" kern="1200">
          <a:solidFill>
            <a:schemeClr val="tx1"/>
          </a:solidFill>
          <a:latin typeface="+mn-lt"/>
          <a:ea typeface="+mn-ea"/>
          <a:cs typeface="+mn-cs"/>
        </a:defRPr>
      </a:lvl4pPr>
      <a:lvl5pPr marL="1965960" algn="l" defTabSz="982980" rtl="0" eaLnBrk="1" latinLnBrk="0" hangingPunct="1">
        <a:defRPr sz="1935" kern="1200">
          <a:solidFill>
            <a:schemeClr val="tx1"/>
          </a:solidFill>
          <a:latin typeface="+mn-lt"/>
          <a:ea typeface="+mn-ea"/>
          <a:cs typeface="+mn-cs"/>
        </a:defRPr>
      </a:lvl5pPr>
      <a:lvl6pPr marL="2457450" algn="l" defTabSz="982980" rtl="0" eaLnBrk="1" latinLnBrk="0" hangingPunct="1">
        <a:defRPr sz="1935" kern="1200">
          <a:solidFill>
            <a:schemeClr val="tx1"/>
          </a:solidFill>
          <a:latin typeface="+mn-lt"/>
          <a:ea typeface="+mn-ea"/>
          <a:cs typeface="+mn-cs"/>
        </a:defRPr>
      </a:lvl6pPr>
      <a:lvl7pPr marL="2948940" algn="l" defTabSz="982980" rtl="0" eaLnBrk="1" latinLnBrk="0" hangingPunct="1">
        <a:defRPr sz="1935" kern="1200">
          <a:solidFill>
            <a:schemeClr val="tx1"/>
          </a:solidFill>
          <a:latin typeface="+mn-lt"/>
          <a:ea typeface="+mn-ea"/>
          <a:cs typeface="+mn-cs"/>
        </a:defRPr>
      </a:lvl7pPr>
      <a:lvl8pPr marL="3440430" algn="l" defTabSz="982980" rtl="0" eaLnBrk="1" latinLnBrk="0" hangingPunct="1">
        <a:defRPr sz="1935" kern="1200">
          <a:solidFill>
            <a:schemeClr val="tx1"/>
          </a:solidFill>
          <a:latin typeface="+mn-lt"/>
          <a:ea typeface="+mn-ea"/>
          <a:cs typeface="+mn-cs"/>
        </a:defRPr>
      </a:lvl8pPr>
      <a:lvl9pPr marL="3931920" algn="l" defTabSz="982980" rtl="0" eaLnBrk="1" latinLnBrk="0" hangingPunct="1">
        <a:defRPr sz="19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5.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6AA5D8B-DF0D-4C9C-B30D-CC1691EB5985}"/>
              </a:ext>
            </a:extLst>
          </p:cNvPr>
          <p:cNvSpPr>
            <a:spLocks noGrp="1"/>
          </p:cNvSpPr>
          <p:nvPr>
            <p:ph type="title"/>
          </p:nvPr>
        </p:nvSpPr>
        <p:spPr/>
        <p:txBody>
          <a:bodyPr/>
          <a:lstStyle/>
          <a:p>
            <a:r>
              <a:rPr lang="en-US" dirty="0"/>
              <a:t>Name Title &amp; Artist</a:t>
            </a:r>
          </a:p>
        </p:txBody>
      </p:sp>
      <p:sp>
        <p:nvSpPr>
          <p:cNvPr id="14" name="Text Placeholder 13">
            <a:extLst>
              <a:ext uri="{FF2B5EF4-FFF2-40B4-BE49-F238E27FC236}">
                <a16:creationId xmlns:a16="http://schemas.microsoft.com/office/drawing/2014/main" id="{C758091A-DDA4-438C-9AC0-0E6ADEE97FDE}"/>
              </a:ext>
            </a:extLst>
          </p:cNvPr>
          <p:cNvSpPr>
            <a:spLocks noGrp="1"/>
          </p:cNvSpPr>
          <p:nvPr>
            <p:ph type="body" sz="quarter" idx="10"/>
          </p:nvPr>
        </p:nvSpPr>
        <p:spPr/>
        <p:txBody>
          <a:bodyPr/>
          <a:lstStyle/>
          <a:p>
            <a:r>
              <a:rPr lang="en-US" dirty="0"/>
              <a:t>Game 010 </a:t>
            </a:r>
          </a:p>
        </p:txBody>
      </p:sp>
      <p:sp>
        <p:nvSpPr>
          <p:cNvPr id="5" name="Content Placeholder 4">
            <a:extLst>
              <a:ext uri="{FF2B5EF4-FFF2-40B4-BE49-F238E27FC236}">
                <a16:creationId xmlns:a16="http://schemas.microsoft.com/office/drawing/2014/main" id="{8000B087-4799-4FA5-98B1-D3C793009F7A}"/>
              </a:ext>
            </a:extLst>
          </p:cNvPr>
          <p:cNvSpPr>
            <a:spLocks noGrp="1"/>
          </p:cNvSpPr>
          <p:nvPr>
            <p:ph idx="1"/>
          </p:nvPr>
        </p:nvSpPr>
        <p:spPr/>
        <p:txBody>
          <a:bodyPr>
            <a:normAutofit/>
          </a:bodyPr>
          <a:lstStyle/>
          <a:p>
            <a:r>
              <a:rPr lang="en-US" dirty="0"/>
              <a:t>Makes Me Wonder – Maroon 5</a:t>
            </a:r>
          </a:p>
          <a:p>
            <a:r>
              <a:rPr lang="en-US" dirty="0"/>
              <a:t>Forget You – Cee Lo Green</a:t>
            </a:r>
          </a:p>
          <a:p>
            <a:r>
              <a:rPr lang="en-US" dirty="0"/>
              <a:t>Brass In Pocket – The Pretenders</a:t>
            </a:r>
          </a:p>
          <a:p>
            <a:r>
              <a:rPr lang="en-US" dirty="0"/>
              <a:t>Gimme One Reason – Tracy Chapman</a:t>
            </a:r>
          </a:p>
          <a:p>
            <a:r>
              <a:rPr lang="en-US" dirty="0"/>
              <a:t>Pride &amp; Joy – Stevie Ray Vaughn</a:t>
            </a:r>
          </a:p>
          <a:p>
            <a:r>
              <a:rPr lang="en-US" dirty="0"/>
              <a:t>Backstabbers – The </a:t>
            </a:r>
            <a:r>
              <a:rPr lang="en-US" dirty="0" err="1"/>
              <a:t>O’Jays</a:t>
            </a:r>
            <a:endParaRPr lang="en-US" dirty="0"/>
          </a:p>
          <a:p>
            <a:r>
              <a:rPr lang="en-US" dirty="0"/>
              <a:t>Feels Good – Tony Toni Tone</a:t>
            </a:r>
          </a:p>
          <a:p>
            <a:r>
              <a:rPr lang="en-US" dirty="0"/>
              <a:t>One Thing Leads To Another – The Fixx</a:t>
            </a:r>
          </a:p>
          <a:p>
            <a:r>
              <a:rPr lang="en-US" dirty="0"/>
              <a:t>What it’s Like – Everlast</a:t>
            </a:r>
          </a:p>
          <a:p>
            <a:r>
              <a:rPr lang="en-US" dirty="0"/>
              <a:t>Lido Shuffle – Boz </a:t>
            </a:r>
            <a:r>
              <a:rPr lang="en-US" dirty="0" err="1"/>
              <a:t>Scaggs</a:t>
            </a:r>
            <a:endParaRPr lang="en-US" dirty="0"/>
          </a:p>
        </p:txBody>
      </p:sp>
      <p:sp>
        <p:nvSpPr>
          <p:cNvPr id="15" name="Content Placeholder 14">
            <a:extLst>
              <a:ext uri="{FF2B5EF4-FFF2-40B4-BE49-F238E27FC236}">
                <a16:creationId xmlns:a16="http://schemas.microsoft.com/office/drawing/2014/main" id="{C4700E14-D19C-40D8-AE52-E99706983A29}"/>
              </a:ext>
            </a:extLst>
          </p:cNvPr>
          <p:cNvSpPr>
            <a:spLocks noGrp="1"/>
          </p:cNvSpPr>
          <p:nvPr>
            <p:ph idx="11"/>
          </p:nvPr>
        </p:nvSpPr>
        <p:spPr/>
        <p:txBody>
          <a:bodyPr/>
          <a:lstStyle/>
          <a:p>
            <a:endParaRPr lang="en-US" dirty="0"/>
          </a:p>
        </p:txBody>
      </p:sp>
    </p:spTree>
    <p:extLst>
      <p:ext uri="{BB962C8B-B14F-4D97-AF65-F5344CB8AC3E}">
        <p14:creationId xmlns:p14="http://schemas.microsoft.com/office/powerpoint/2010/main" val="4044811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 name="Text Placeholder 1048">
            <a:extLst>
              <a:ext uri="{FF2B5EF4-FFF2-40B4-BE49-F238E27FC236}">
                <a16:creationId xmlns:a16="http://schemas.microsoft.com/office/drawing/2014/main" id="{4D41A806-95D6-42EC-9BC5-B67A28BFA721}"/>
              </a:ext>
            </a:extLst>
          </p:cNvPr>
          <p:cNvSpPr>
            <a:spLocks noGrp="1"/>
          </p:cNvSpPr>
          <p:nvPr>
            <p:ph type="body" sz="quarter" idx="13"/>
          </p:nvPr>
        </p:nvSpPr>
        <p:spPr/>
        <p:txBody>
          <a:bodyPr/>
          <a:lstStyle/>
          <a:p>
            <a:r>
              <a:rPr lang="en-US" dirty="0"/>
              <a:t>Instructions: Identify the artist or group on the line under </a:t>
            </a:r>
            <a:r>
              <a:rPr lang="en-US"/>
              <a:t>each image</a:t>
            </a:r>
            <a:endParaRPr lang="en-US" dirty="0"/>
          </a:p>
        </p:txBody>
      </p:sp>
      <p:sp>
        <p:nvSpPr>
          <p:cNvPr id="1048" name="Title 1047">
            <a:extLst>
              <a:ext uri="{FF2B5EF4-FFF2-40B4-BE49-F238E27FC236}">
                <a16:creationId xmlns:a16="http://schemas.microsoft.com/office/drawing/2014/main" id="{03E6A4A1-AAB0-4E79-84F7-714EF72E6FA2}"/>
              </a:ext>
            </a:extLst>
          </p:cNvPr>
          <p:cNvSpPr>
            <a:spLocks noGrp="1"/>
          </p:cNvSpPr>
          <p:nvPr>
            <p:ph type="title"/>
          </p:nvPr>
        </p:nvSpPr>
        <p:spPr/>
        <p:txBody>
          <a:bodyPr/>
          <a:lstStyle/>
          <a:p>
            <a:r>
              <a:rPr lang="en-US" dirty="0"/>
              <a:t>Picture Round</a:t>
            </a:r>
          </a:p>
        </p:txBody>
      </p:sp>
      <p:pic>
        <p:nvPicPr>
          <p:cNvPr id="2" name="Picture 2" descr="Kool &amp; the Gang music, videos, stats, and photos | Last.fm">
            <a:extLst>
              <a:ext uri="{FF2B5EF4-FFF2-40B4-BE49-F238E27FC236}">
                <a16:creationId xmlns:a16="http://schemas.microsoft.com/office/drawing/2014/main" id="{02A7F91C-07A6-BA45-A8BC-1C6C4A3E9E60}"/>
              </a:ext>
            </a:extLst>
          </p:cNvPr>
          <p:cNvPicPr>
            <a:picLocks noGrp="1" noChangeAspect="1" noChangeArrowheads="1"/>
          </p:cNvPicPr>
          <p:nvPr>
            <p:ph type="pic" sz="quarter" idx="15"/>
          </p:nvPr>
        </p:nvPicPr>
        <p:blipFill rotWithShape="1">
          <a:blip r:embed="rId2">
            <a:extLst>
              <a:ext uri="{28A0092B-C50C-407E-A947-70E740481C1C}">
                <a14:useLocalDpi xmlns:a14="http://schemas.microsoft.com/office/drawing/2010/main" val="0"/>
              </a:ext>
            </a:extLst>
          </a:blip>
          <a:srcRect l="21337" r="19288" b="10133"/>
          <a:stretch/>
        </p:blipFill>
        <p:spPr bwMode="auto">
          <a:xfrm>
            <a:off x="533400" y="968375"/>
            <a:ext cx="2039938" cy="192881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descr="The Paris Review - The Trojan Horse of Pop: On George Michael">
            <a:extLst>
              <a:ext uri="{FF2B5EF4-FFF2-40B4-BE49-F238E27FC236}">
                <a16:creationId xmlns:a16="http://schemas.microsoft.com/office/drawing/2014/main" id="{8A1BDF0F-1B18-4852-50DD-56676A606AC8}"/>
              </a:ext>
            </a:extLst>
          </p:cNvPr>
          <p:cNvPicPr>
            <a:picLocks noGrp="1" noChangeAspect="1" noChangeArrowheads="1"/>
          </p:cNvPicPr>
          <p:nvPr>
            <p:ph type="pic" sz="quarter" idx="16"/>
          </p:nvPr>
        </p:nvPicPr>
        <p:blipFill rotWithShape="1">
          <a:blip r:embed="rId3">
            <a:extLst>
              <a:ext uri="{28A0092B-C50C-407E-A947-70E740481C1C}">
                <a14:useLocalDpi xmlns:a14="http://schemas.microsoft.com/office/drawing/2010/main" val="0"/>
              </a:ext>
            </a:extLst>
          </a:blip>
          <a:srcRect l="17415" r="6884" b="10531"/>
          <a:stretch/>
        </p:blipFill>
        <p:spPr bwMode="auto">
          <a:xfrm>
            <a:off x="2870200" y="968375"/>
            <a:ext cx="2039938" cy="19288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descr="Photos: Alice in Chains in the Nineties">
            <a:extLst>
              <a:ext uri="{FF2B5EF4-FFF2-40B4-BE49-F238E27FC236}">
                <a16:creationId xmlns:a16="http://schemas.microsoft.com/office/drawing/2014/main" id="{050AE732-BFEC-18AB-763D-BBB3EA5CF12F}"/>
              </a:ext>
            </a:extLst>
          </p:cNvPr>
          <p:cNvPicPr>
            <a:picLocks noGrp="1" noChangeAspect="1" noChangeArrowheads="1"/>
          </p:cNvPicPr>
          <p:nvPr>
            <p:ph type="pic" sz="quarter" idx="17"/>
          </p:nvPr>
        </p:nvPicPr>
        <p:blipFill rotWithShape="1">
          <a:blip r:embed="rId4">
            <a:extLst>
              <a:ext uri="{28A0092B-C50C-407E-A947-70E740481C1C}">
                <a14:useLocalDpi xmlns:a14="http://schemas.microsoft.com/office/drawing/2010/main" val="0"/>
              </a:ext>
            </a:extLst>
          </a:blip>
          <a:srcRect l="22730" r="20456" b="21001"/>
          <a:stretch/>
        </p:blipFill>
        <p:spPr bwMode="auto">
          <a:xfrm>
            <a:off x="5257800" y="968375"/>
            <a:ext cx="2039938" cy="19288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4" descr="Gorillaz: Tomorrow Comes Today (2000)">
            <a:extLst>
              <a:ext uri="{FF2B5EF4-FFF2-40B4-BE49-F238E27FC236}">
                <a16:creationId xmlns:a16="http://schemas.microsoft.com/office/drawing/2014/main" id="{A77DC874-5983-EA58-6276-5476AE057D4B}"/>
              </a:ext>
            </a:extLst>
          </p:cNvPr>
          <p:cNvPicPr>
            <a:picLocks noGrp="1" noChangeAspect="1" noChangeArrowheads="1"/>
          </p:cNvPicPr>
          <p:nvPr>
            <p:ph type="pic" sz="quarter" idx="18"/>
          </p:nvPr>
        </p:nvPicPr>
        <p:blipFill rotWithShape="1">
          <a:blip r:embed="rId5">
            <a:extLst>
              <a:ext uri="{28A0092B-C50C-407E-A947-70E740481C1C}">
                <a14:useLocalDpi xmlns:a14="http://schemas.microsoft.com/office/drawing/2010/main" val="0"/>
              </a:ext>
            </a:extLst>
          </a:blip>
          <a:srcRect l="15134" t="-499" r="21425" b="499"/>
          <a:stretch/>
        </p:blipFill>
        <p:spPr bwMode="auto">
          <a:xfrm>
            <a:off x="7623175" y="968375"/>
            <a:ext cx="2039938" cy="19288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2" descr="Ariana Grande Thank U Next Album Review">
            <a:extLst>
              <a:ext uri="{FF2B5EF4-FFF2-40B4-BE49-F238E27FC236}">
                <a16:creationId xmlns:a16="http://schemas.microsoft.com/office/drawing/2014/main" id="{06F18115-B7EA-27CF-B3CC-810C42286AE7}"/>
              </a:ext>
            </a:extLst>
          </p:cNvPr>
          <p:cNvPicPr>
            <a:picLocks noGrp="1" noChangeAspect="1" noChangeArrowheads="1"/>
          </p:cNvPicPr>
          <p:nvPr>
            <p:ph type="pic" sz="quarter" idx="19"/>
          </p:nvPr>
        </p:nvPicPr>
        <p:blipFill rotWithShape="1">
          <a:blip r:embed="rId6">
            <a:extLst>
              <a:ext uri="{28A0092B-C50C-407E-A947-70E740481C1C}">
                <a14:useLocalDpi xmlns:a14="http://schemas.microsoft.com/office/drawing/2010/main" val="0"/>
              </a:ext>
            </a:extLst>
          </a:blip>
          <a:srcRect l="-22" t="257" r="22" b="44821"/>
          <a:stretch/>
        </p:blipFill>
        <p:spPr bwMode="auto">
          <a:xfrm>
            <a:off x="311150" y="3257550"/>
            <a:ext cx="2924175" cy="19272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Marvin Gaye - Wikipedia">
            <a:extLst>
              <a:ext uri="{FF2B5EF4-FFF2-40B4-BE49-F238E27FC236}">
                <a16:creationId xmlns:a16="http://schemas.microsoft.com/office/drawing/2014/main" id="{FBE37349-7D3A-3059-D8BE-76A38DE83111}"/>
              </a:ext>
            </a:extLst>
          </p:cNvPr>
          <p:cNvPicPr>
            <a:picLocks noGrp="1" noChangeAspect="1" noChangeArrowheads="1"/>
          </p:cNvPicPr>
          <p:nvPr>
            <p:ph type="pic" sz="quarter" idx="20"/>
          </p:nvPr>
        </p:nvPicPr>
        <p:blipFill rotWithShape="1">
          <a:blip r:embed="rId7">
            <a:extLst>
              <a:ext uri="{28A0092B-C50C-407E-A947-70E740481C1C}">
                <a14:useLocalDpi xmlns:a14="http://schemas.microsoft.com/office/drawing/2010/main" val="0"/>
              </a:ext>
            </a:extLst>
          </a:blip>
          <a:srcRect l="-12" t="14338" r="12" b="28462"/>
          <a:stretch/>
        </p:blipFill>
        <p:spPr bwMode="auto">
          <a:xfrm>
            <a:off x="3551238" y="3252788"/>
            <a:ext cx="2924175" cy="19288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Top 10 Best Dire Straits Songs | Louder">
            <a:extLst>
              <a:ext uri="{FF2B5EF4-FFF2-40B4-BE49-F238E27FC236}">
                <a16:creationId xmlns:a16="http://schemas.microsoft.com/office/drawing/2014/main" id="{AC956A4C-A1D5-A721-1960-19AC3BC7957D}"/>
              </a:ext>
            </a:extLst>
          </p:cNvPr>
          <p:cNvPicPr>
            <a:picLocks noGrp="1" noChangeAspect="1" noChangeArrowheads="1"/>
          </p:cNvPicPr>
          <p:nvPr>
            <p:ph type="pic" sz="quarter" idx="21"/>
          </p:nvPr>
        </p:nvPicPr>
        <p:blipFill rotWithShape="1">
          <a:blip r:embed="rId8">
            <a:extLst>
              <a:ext uri="{28A0092B-C50C-407E-A947-70E740481C1C}">
                <a14:useLocalDpi xmlns:a14="http://schemas.microsoft.com/office/drawing/2010/main" val="0"/>
              </a:ext>
            </a:extLst>
          </a:blip>
          <a:srcRect l="15478" r="19088" b="23311"/>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1" name="Picture 16" descr="10 Years On: The White Stripes - Elephant">
            <a:extLst>
              <a:ext uri="{FF2B5EF4-FFF2-40B4-BE49-F238E27FC236}">
                <a16:creationId xmlns:a16="http://schemas.microsoft.com/office/drawing/2014/main" id="{A958D444-DCF0-E108-9651-87CC489A22D5}"/>
              </a:ext>
            </a:extLst>
          </p:cNvPr>
          <p:cNvPicPr>
            <a:picLocks noGrp="1" noChangeAspect="1" noChangeArrowheads="1"/>
          </p:cNvPicPr>
          <p:nvPr>
            <p:ph type="pic" sz="quarter" idx="23"/>
          </p:nvPr>
        </p:nvPicPr>
        <p:blipFill rotWithShape="1">
          <a:blip r:embed="rId9">
            <a:extLst>
              <a:ext uri="{28A0092B-C50C-407E-A947-70E740481C1C}">
                <a14:useLocalDpi xmlns:a14="http://schemas.microsoft.com/office/drawing/2010/main" val="0"/>
              </a:ext>
            </a:extLst>
          </a:blip>
          <a:srcRect l="22172" r="28599" b="29704"/>
          <a:stretch/>
        </p:blipFill>
        <p:spPr bwMode="auto">
          <a:xfrm>
            <a:off x="3551238" y="5526088"/>
            <a:ext cx="2924175" cy="19272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ine Inch Nails: Pretty Hate Machine - Classic Albums - Vinyl Chapters">
            <a:extLst>
              <a:ext uri="{FF2B5EF4-FFF2-40B4-BE49-F238E27FC236}">
                <a16:creationId xmlns:a16="http://schemas.microsoft.com/office/drawing/2014/main" id="{32CDD2A8-8392-638B-50CA-2129BE58C127}"/>
              </a:ext>
            </a:extLst>
          </p:cNvPr>
          <p:cNvPicPr>
            <a:picLocks noGrp="1" noChangeAspect="1" noChangeArrowheads="1"/>
          </p:cNvPicPr>
          <p:nvPr>
            <p:ph type="pic" sz="quarter" idx="22"/>
          </p:nvPr>
        </p:nvPicPr>
        <p:blipFill>
          <a:blip r:embed="rId10">
            <a:extLst>
              <a:ext uri="{28A0092B-C50C-407E-A947-70E740481C1C}">
                <a14:useLocalDpi xmlns:a14="http://schemas.microsoft.com/office/drawing/2010/main" val="0"/>
              </a:ext>
            </a:extLst>
          </a:blip>
          <a:srcRect l="6649" r="664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5" name="Picture 24" descr="Stream Pitbull music | Listen to songs, albums, playlists for free on  SoundCloud">
            <a:extLst>
              <a:ext uri="{FF2B5EF4-FFF2-40B4-BE49-F238E27FC236}">
                <a16:creationId xmlns:a16="http://schemas.microsoft.com/office/drawing/2014/main" id="{2BACFD19-7FFE-34B9-25A7-3F06FD08C20A}"/>
              </a:ext>
            </a:extLst>
          </p:cNvPr>
          <p:cNvPicPr>
            <a:picLocks noGrp="1" noChangeAspect="1" noChangeArrowheads="1"/>
          </p:cNvPicPr>
          <p:nvPr>
            <p:ph type="pic" sz="quarter" idx="24"/>
          </p:nvPr>
        </p:nvPicPr>
        <p:blipFill>
          <a:blip r:embed="rId11">
            <a:extLst>
              <a:ext uri="{28A0092B-C50C-407E-A947-70E740481C1C}">
                <a14:useLocalDpi xmlns:a14="http://schemas.microsoft.com/office/drawing/2010/main" val="0"/>
              </a:ext>
            </a:extLst>
          </a:blip>
          <a:srcRect t="17037" b="17037"/>
          <a:stretch>
            <a:fillRect/>
          </a:stretch>
        </p:blipFill>
        <p:spPr bwMode="auto">
          <a:xfrm>
            <a:off x="6770688" y="5537200"/>
            <a:ext cx="2925762" cy="1928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34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187B56-F6B9-40F2-8812-D8B1761A1111}"/>
              </a:ext>
            </a:extLst>
          </p:cNvPr>
          <p:cNvSpPr>
            <a:spLocks noGrp="1"/>
          </p:cNvSpPr>
          <p:nvPr>
            <p:ph type="title"/>
          </p:nvPr>
        </p:nvSpPr>
        <p:spPr/>
        <p:txBody>
          <a:bodyPr>
            <a:normAutofit fontScale="90000"/>
          </a:bodyPr>
          <a:lstStyle/>
          <a:p>
            <a:r>
              <a:rPr lang="en-US" dirty="0"/>
              <a:t>Decades</a:t>
            </a:r>
            <a:br>
              <a:rPr lang="en-US" dirty="0"/>
            </a:br>
            <a:r>
              <a:rPr lang="en-US" sz="1300" u="none" dirty="0">
                <a:solidFill>
                  <a:schemeClr val="tx1"/>
                </a:solidFill>
              </a:rPr>
              <a:t>In what decade was this version of the song originally released?</a:t>
            </a:r>
          </a:p>
        </p:txBody>
      </p:sp>
      <p:sp>
        <p:nvSpPr>
          <p:cNvPr id="9" name="Content Placeholder 8">
            <a:extLst>
              <a:ext uri="{FF2B5EF4-FFF2-40B4-BE49-F238E27FC236}">
                <a16:creationId xmlns:a16="http://schemas.microsoft.com/office/drawing/2014/main" id="{F1541290-CA5D-4C69-B8E8-7D9691C9B1C2}"/>
              </a:ext>
            </a:extLst>
          </p:cNvPr>
          <p:cNvSpPr>
            <a:spLocks noGrp="1"/>
          </p:cNvSpPr>
          <p:nvPr>
            <p:ph idx="1"/>
          </p:nvPr>
        </p:nvSpPr>
        <p:spPr>
          <a:xfrm>
            <a:off x="1" y="588723"/>
            <a:ext cx="9829800" cy="6130496"/>
          </a:xfrm>
        </p:spPr>
        <p:txBody>
          <a:bodyPr/>
          <a:lstStyle/>
          <a:p>
            <a:r>
              <a:rPr lang="en-US" dirty="0"/>
              <a:t>Roll Toi Me - Del </a:t>
            </a:r>
            <a:r>
              <a:rPr lang="en-US" dirty="0" err="1"/>
              <a:t>Amitri</a:t>
            </a:r>
            <a:r>
              <a:rPr lang="en-US" dirty="0"/>
              <a:t> - 1995</a:t>
            </a:r>
          </a:p>
          <a:p>
            <a:r>
              <a:rPr lang="en-US" dirty="0"/>
              <a:t>One Week – Bare Naked Ladies - 1998</a:t>
            </a:r>
          </a:p>
          <a:p>
            <a:r>
              <a:rPr lang="en-US" dirty="0"/>
              <a:t>Old Town Road – Lil Nas X &amp; Billy Ray Cyrus - 2018</a:t>
            </a:r>
          </a:p>
          <a:p>
            <a:r>
              <a:rPr lang="en-US" dirty="0"/>
              <a:t>Bennie &amp; The Jets – Elton John - 1973</a:t>
            </a:r>
          </a:p>
          <a:p>
            <a:r>
              <a:rPr lang="en-US" dirty="0"/>
              <a:t>Louie </a:t>
            </a:r>
            <a:r>
              <a:rPr lang="en-US" dirty="0" err="1"/>
              <a:t>Louie</a:t>
            </a:r>
            <a:r>
              <a:rPr lang="en-US" dirty="0"/>
              <a:t> – The </a:t>
            </a:r>
            <a:r>
              <a:rPr lang="en-US" dirty="0" err="1"/>
              <a:t>Kingsmen</a:t>
            </a:r>
            <a:r>
              <a:rPr lang="en-US" dirty="0"/>
              <a:t> - 1959</a:t>
            </a:r>
          </a:p>
          <a:p>
            <a:r>
              <a:rPr lang="en-US" dirty="0"/>
              <a:t>Loser – Beck - 1994</a:t>
            </a:r>
          </a:p>
          <a:p>
            <a:r>
              <a:rPr lang="en-US" dirty="0"/>
              <a:t>Lights – Ellie Goulding - 2011</a:t>
            </a:r>
          </a:p>
          <a:p>
            <a:r>
              <a:rPr lang="en-US" dirty="0"/>
              <a:t>All For You – Janet Jackson - 2001</a:t>
            </a:r>
          </a:p>
          <a:p>
            <a:r>
              <a:rPr lang="en-US" dirty="0"/>
              <a:t>Blue (Ba </a:t>
            </a:r>
            <a:r>
              <a:rPr lang="en-US" dirty="0" err="1"/>
              <a:t>Ba</a:t>
            </a:r>
            <a:r>
              <a:rPr lang="en-US" dirty="0"/>
              <a:t> Dee) – Eiffel 65 - 1998</a:t>
            </a:r>
          </a:p>
          <a:p>
            <a:r>
              <a:rPr lang="en-US" dirty="0"/>
              <a:t>Take Me Out – Franz Ferdinand - 2004</a:t>
            </a:r>
          </a:p>
        </p:txBody>
      </p:sp>
      <p:sp>
        <p:nvSpPr>
          <p:cNvPr id="10" name="Content Placeholder 9">
            <a:extLst>
              <a:ext uri="{FF2B5EF4-FFF2-40B4-BE49-F238E27FC236}">
                <a16:creationId xmlns:a16="http://schemas.microsoft.com/office/drawing/2014/main" id="{9639225C-D713-4AB2-B7F4-006C5304890A}"/>
              </a:ext>
            </a:extLst>
          </p:cNvPr>
          <p:cNvSpPr>
            <a:spLocks noGrp="1"/>
          </p:cNvSpPr>
          <p:nvPr>
            <p:ph idx="11"/>
          </p:nvPr>
        </p:nvSpPr>
        <p:spPr>
          <a:xfrm>
            <a:off x="0" y="7065804"/>
            <a:ext cx="9829800" cy="706595"/>
          </a:xfrm>
        </p:spPr>
        <p:txBody>
          <a:bodyPr/>
          <a:lstStyle/>
          <a:p>
            <a:r>
              <a:rPr lang="en-US" dirty="0"/>
              <a:t>None</a:t>
            </a:r>
          </a:p>
        </p:txBody>
      </p:sp>
    </p:spTree>
    <p:extLst>
      <p:ext uri="{BB962C8B-B14F-4D97-AF65-F5344CB8AC3E}">
        <p14:creationId xmlns:p14="http://schemas.microsoft.com/office/powerpoint/2010/main" val="3130268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187B56-F6B9-40F2-8812-D8B1761A1111}"/>
              </a:ext>
            </a:extLst>
          </p:cNvPr>
          <p:cNvSpPr>
            <a:spLocks noGrp="1"/>
          </p:cNvSpPr>
          <p:nvPr>
            <p:ph type="title"/>
          </p:nvPr>
        </p:nvSpPr>
        <p:spPr/>
        <p:txBody>
          <a:bodyPr/>
          <a:lstStyle/>
          <a:p>
            <a:r>
              <a:rPr lang="en-US" dirty="0"/>
              <a:t>General Knowledge</a:t>
            </a:r>
          </a:p>
        </p:txBody>
      </p:sp>
      <p:sp>
        <p:nvSpPr>
          <p:cNvPr id="9" name="Content Placeholder 8">
            <a:extLst>
              <a:ext uri="{FF2B5EF4-FFF2-40B4-BE49-F238E27FC236}">
                <a16:creationId xmlns:a16="http://schemas.microsoft.com/office/drawing/2014/main" id="{F1541290-CA5D-4C69-B8E8-7D9691C9B1C2}"/>
              </a:ext>
            </a:extLst>
          </p:cNvPr>
          <p:cNvSpPr>
            <a:spLocks noGrp="1"/>
          </p:cNvSpPr>
          <p:nvPr>
            <p:ph idx="1"/>
          </p:nvPr>
        </p:nvSpPr>
        <p:spPr/>
        <p:txBody>
          <a:bodyPr/>
          <a:lstStyle/>
          <a:p>
            <a:r>
              <a:rPr lang="en-US" dirty="0"/>
              <a:t>What 1975 Broadway musical reveals the many challenges and personal stories of dancers eager to be chosen from a dance audition lineup? </a:t>
            </a:r>
            <a:r>
              <a:rPr lang="en-US" b="1" dirty="0"/>
              <a:t>A Chorus Line</a:t>
            </a:r>
            <a:endParaRPr lang="en-US" dirty="0"/>
          </a:p>
          <a:p>
            <a:r>
              <a:rPr lang="en-US" i="1" dirty="0"/>
              <a:t>Things Can Only Get Better </a:t>
            </a:r>
            <a:r>
              <a:rPr lang="en-US" dirty="0"/>
              <a:t>and </a:t>
            </a:r>
            <a:r>
              <a:rPr lang="en-US" i="1" dirty="0"/>
              <a:t>No One Is to Blame</a:t>
            </a:r>
            <a:r>
              <a:rPr lang="en-US" dirty="0"/>
              <a:t> are two hit songs by what English synth-pop star who released 15 Top 40 hit singles between 1983 and 1992? </a:t>
            </a:r>
            <a:r>
              <a:rPr lang="en-US" b="1" dirty="0"/>
              <a:t>Howard Jones </a:t>
            </a:r>
          </a:p>
          <a:p>
            <a:r>
              <a:rPr lang="en-US" dirty="0"/>
              <a:t>What article clothing has been the most loved, hated, or talked about of all the items in MC Hammer’s wardrobe? </a:t>
            </a:r>
            <a:r>
              <a:rPr lang="en-US" b="1" dirty="0"/>
              <a:t>His pants (Hammer Pants)</a:t>
            </a:r>
            <a:endParaRPr lang="en-US" dirty="0"/>
          </a:p>
          <a:p>
            <a:r>
              <a:rPr lang="en-US" dirty="0"/>
              <a:t>The song </a:t>
            </a:r>
            <a:r>
              <a:rPr lang="en-US" i="1" dirty="0"/>
              <a:t>Sandstorm</a:t>
            </a:r>
            <a:r>
              <a:rPr lang="en-US" dirty="0"/>
              <a:t> by </a:t>
            </a:r>
            <a:r>
              <a:rPr lang="en-US" dirty="0" err="1"/>
              <a:t>Darude</a:t>
            </a:r>
            <a:r>
              <a:rPr lang="en-US" dirty="0"/>
              <a:t> can best described as an example of what music genre: New Wave, Trance, or Alternative? </a:t>
            </a:r>
            <a:r>
              <a:rPr lang="en-US" b="1" dirty="0"/>
              <a:t>Trance</a:t>
            </a:r>
          </a:p>
          <a:p>
            <a:r>
              <a:rPr lang="en-US" dirty="0"/>
              <a:t>In 2020 who was the first woman and youngest artist in Grammy history to win all 4 general field categories – Record of the Year, Album of the Year, Song of the Year, and Best New Artist? </a:t>
            </a:r>
            <a:r>
              <a:rPr lang="en-US" b="1" dirty="0"/>
              <a:t>Billie </a:t>
            </a:r>
            <a:r>
              <a:rPr lang="en-US" b="1" dirty="0" err="1"/>
              <a:t>Eilish</a:t>
            </a:r>
            <a:endParaRPr lang="en-US" dirty="0"/>
          </a:p>
          <a:p>
            <a:r>
              <a:rPr lang="en-US" dirty="0"/>
              <a:t>A didgeridoo is a long (3-10 ft) wind instrument whose popularity has spread around the world in recent years, but was developed over 1000 years ago by the Aboriginal people of what country? </a:t>
            </a:r>
            <a:r>
              <a:rPr lang="en-US" b="1" dirty="0"/>
              <a:t>Australia </a:t>
            </a:r>
            <a:endParaRPr lang="en-US" dirty="0"/>
          </a:p>
          <a:p>
            <a:r>
              <a:rPr lang="en-US" dirty="0"/>
              <a:t>Complete this Joe Jackson lyric: “Is she really going out with him, cause if my eyes don’t deceive me…”. (6 words) </a:t>
            </a:r>
            <a:r>
              <a:rPr lang="en-US" b="1" dirty="0"/>
              <a:t>…there’s something going wrong around here” (from </a:t>
            </a:r>
            <a:r>
              <a:rPr lang="en-US" b="1" i="1" dirty="0"/>
              <a:t>Is She Really Going Out With Him?</a:t>
            </a:r>
            <a:r>
              <a:rPr lang="en-US" b="1" dirty="0"/>
              <a:t>)</a:t>
            </a:r>
            <a:endParaRPr lang="en-US" b="1" i="1" dirty="0"/>
          </a:p>
          <a:p>
            <a:r>
              <a:rPr lang="en-US" dirty="0"/>
              <a:t>In the 1998 movie </a:t>
            </a:r>
            <a:r>
              <a:rPr lang="en-US" i="1" dirty="0"/>
              <a:t>The Wedding Singer, </a:t>
            </a:r>
            <a:r>
              <a:rPr lang="en-US" dirty="0"/>
              <a:t>who was Adam Sandler talking about when he said to his ex-girlfriend, “Now please get out of my (name the rock band) t-shirt before you jinx the band and they break up”? </a:t>
            </a:r>
            <a:r>
              <a:rPr lang="en-US" b="1" dirty="0"/>
              <a:t>Van Halen</a:t>
            </a:r>
          </a:p>
          <a:p>
            <a:r>
              <a:rPr lang="en-US" dirty="0"/>
              <a:t>What </a:t>
            </a:r>
            <a:r>
              <a:rPr lang="en-US" i="1" dirty="0"/>
              <a:t>Complicated </a:t>
            </a:r>
            <a:r>
              <a:rPr lang="en-US" dirty="0"/>
              <a:t>singer, once married to Sum 41’s Deryck </a:t>
            </a:r>
            <a:r>
              <a:rPr lang="en-US" dirty="0" err="1"/>
              <a:t>Whibley</a:t>
            </a:r>
            <a:r>
              <a:rPr lang="en-US" dirty="0"/>
              <a:t> and once to Nickelback’s Chad Kroeger, broke up with her </a:t>
            </a:r>
            <a:r>
              <a:rPr lang="en-US" dirty="0" err="1"/>
              <a:t>fiance</a:t>
            </a:r>
            <a:r>
              <a:rPr lang="en-US" dirty="0"/>
              <a:t> (Derek Smith, aka Mod Sun) in February of 2023? </a:t>
            </a:r>
            <a:r>
              <a:rPr lang="en-US" b="1" dirty="0"/>
              <a:t>Avril Lavigne</a:t>
            </a:r>
            <a:endParaRPr lang="en-US" dirty="0"/>
          </a:p>
          <a:p>
            <a:r>
              <a:rPr lang="en-US" i="1" dirty="0"/>
              <a:t>Flowers, River, </a:t>
            </a:r>
            <a:r>
              <a:rPr lang="en-US" dirty="0"/>
              <a:t>and</a:t>
            </a:r>
            <a:r>
              <a:rPr lang="en-US" i="1" dirty="0"/>
              <a:t> Jaded </a:t>
            </a:r>
            <a:r>
              <a:rPr lang="en-US" dirty="0"/>
              <a:t>are 3 singles from what singer’s 8</a:t>
            </a:r>
            <a:r>
              <a:rPr lang="en-US" baseline="30000" dirty="0"/>
              <a:t>th</a:t>
            </a:r>
            <a:r>
              <a:rPr lang="en-US" dirty="0"/>
              <a:t> studio album entitled </a:t>
            </a:r>
            <a:r>
              <a:rPr lang="en-US" i="1" dirty="0"/>
              <a:t>Endless Summer Vacation, </a:t>
            </a:r>
            <a:r>
              <a:rPr lang="en-US" dirty="0"/>
              <a:t>on which Brandi Carlisle and Sia are both featured as guest vocalists? </a:t>
            </a:r>
            <a:r>
              <a:rPr lang="en-US" b="1" dirty="0"/>
              <a:t>Miley Cyrus’</a:t>
            </a:r>
            <a:endParaRPr lang="en-US" dirty="0"/>
          </a:p>
        </p:txBody>
      </p:sp>
      <p:sp>
        <p:nvSpPr>
          <p:cNvPr id="10" name="Content Placeholder 9">
            <a:extLst>
              <a:ext uri="{FF2B5EF4-FFF2-40B4-BE49-F238E27FC236}">
                <a16:creationId xmlns:a16="http://schemas.microsoft.com/office/drawing/2014/main" id="{9639225C-D713-4AB2-B7F4-006C5304890A}"/>
              </a:ext>
            </a:extLst>
          </p:cNvPr>
          <p:cNvSpPr>
            <a:spLocks noGrp="1"/>
          </p:cNvSpPr>
          <p:nvPr>
            <p:ph idx="11"/>
          </p:nvPr>
        </p:nvSpPr>
        <p:spPr>
          <a:xfrm>
            <a:off x="0" y="7065804"/>
            <a:ext cx="9829800" cy="706595"/>
          </a:xfrm>
        </p:spPr>
        <p:txBody>
          <a:bodyPr/>
          <a:lstStyle/>
          <a:p>
            <a:r>
              <a:rPr lang="en-US" dirty="0"/>
              <a:t>In 1961, Ray Charles cancelled his show at Bell Auditorium in Augusta, Georgia after learning that whites could sit on the main floor while blacks would be confined to the balcony. The promoter sued him for breach of contract. In dollars, how much did he sue him for? </a:t>
            </a:r>
            <a:r>
              <a:rPr lang="en-US" b="1" dirty="0"/>
              <a:t>$757</a:t>
            </a:r>
          </a:p>
        </p:txBody>
      </p:sp>
    </p:spTree>
    <p:extLst>
      <p:ext uri="{BB962C8B-B14F-4D97-AF65-F5344CB8AC3E}">
        <p14:creationId xmlns:p14="http://schemas.microsoft.com/office/powerpoint/2010/main" val="206599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002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AB4CB-922F-494C-9F06-DE8444579300}"/>
              </a:ext>
            </a:extLst>
          </p:cNvPr>
          <p:cNvSpPr>
            <a:spLocks noGrp="1"/>
          </p:cNvSpPr>
          <p:nvPr>
            <p:ph sz="half" idx="1"/>
          </p:nvPr>
        </p:nvSpPr>
        <p:spPr/>
        <p:txBody>
          <a:bodyPr/>
          <a:lstStyle/>
          <a:p>
            <a:r>
              <a:rPr lang="en-US" dirty="0"/>
              <a:t>Kool and the Gang</a:t>
            </a:r>
          </a:p>
          <a:p>
            <a:r>
              <a:rPr lang="en-US" dirty="0"/>
              <a:t>George Michael</a:t>
            </a:r>
          </a:p>
          <a:p>
            <a:r>
              <a:rPr lang="en-US" dirty="0"/>
              <a:t>Alice In Chains</a:t>
            </a:r>
          </a:p>
          <a:p>
            <a:r>
              <a:rPr lang="en-US" dirty="0"/>
              <a:t>Gorillaz</a:t>
            </a:r>
          </a:p>
          <a:p>
            <a:r>
              <a:rPr lang="en-US" dirty="0"/>
              <a:t>Ariana Grande</a:t>
            </a:r>
          </a:p>
          <a:p>
            <a:r>
              <a:rPr lang="en-US" dirty="0"/>
              <a:t>Marvin Gaye</a:t>
            </a:r>
          </a:p>
          <a:p>
            <a:r>
              <a:rPr lang="en-US" dirty="0"/>
              <a:t>Dire Straits </a:t>
            </a:r>
          </a:p>
          <a:p>
            <a:r>
              <a:rPr lang="en-US" dirty="0"/>
              <a:t>Nine Inch Nails</a:t>
            </a:r>
          </a:p>
          <a:p>
            <a:r>
              <a:rPr lang="en-US" dirty="0"/>
              <a:t>The White Stripes</a:t>
            </a:r>
          </a:p>
          <a:p>
            <a:r>
              <a:rPr lang="en-US" dirty="0"/>
              <a:t>Pitbull</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98B93DA4-B7D4-4565-9D9E-DBBE3796A32C}"/>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29647026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413</TotalTime>
  <Words>620</Words>
  <Application>Microsoft Office PowerPoint</Application>
  <PresentationFormat>Custom</PresentationFormat>
  <Paragraphs>53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Times New Roman</vt:lpstr>
      <vt:lpstr>Office Theme</vt:lpstr>
      <vt:lpstr>Name Title &amp; Artist</vt:lpstr>
      <vt:lpstr>Picture Round</vt:lpstr>
      <vt:lpstr>Decades In what decade was this version of the song originally released?</vt:lpstr>
      <vt:lpstr>General Knowledge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Lataille</dc:creator>
  <cp:lastModifiedBy>Rick Lataille</cp:lastModifiedBy>
  <cp:revision>49</cp:revision>
  <cp:lastPrinted>2017-06-08T19:38:57Z</cp:lastPrinted>
  <dcterms:created xsi:type="dcterms:W3CDTF">2017-06-07T19:20:07Z</dcterms:created>
  <dcterms:modified xsi:type="dcterms:W3CDTF">2024-03-03T17:38:25Z</dcterms:modified>
</cp:coreProperties>
</file>