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9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Game 016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Avril Lavigne – Happy Ending</a:t>
            </a:r>
          </a:p>
          <a:p>
            <a:r>
              <a:rPr lang="en-US" dirty="0"/>
              <a:t>Neil </a:t>
            </a:r>
            <a:r>
              <a:rPr lang="en-US" dirty="0" err="1"/>
              <a:t>Sedaka</a:t>
            </a:r>
            <a:r>
              <a:rPr lang="en-US" dirty="0"/>
              <a:t> – Laughter In The Rain</a:t>
            </a:r>
          </a:p>
          <a:p>
            <a:r>
              <a:rPr lang="en-US" dirty="0"/>
              <a:t>Lorde – Team</a:t>
            </a:r>
          </a:p>
          <a:p>
            <a:r>
              <a:rPr lang="en-US" dirty="0"/>
              <a:t>John Lennon – Woman</a:t>
            </a:r>
          </a:p>
          <a:p>
            <a:r>
              <a:rPr lang="en-US" dirty="0"/>
              <a:t>Jay-Z – Can I Get A…</a:t>
            </a:r>
          </a:p>
          <a:p>
            <a:r>
              <a:rPr lang="en-US" dirty="0"/>
              <a:t>Heart – Never</a:t>
            </a:r>
          </a:p>
          <a:p>
            <a:r>
              <a:rPr lang="en-US" dirty="0"/>
              <a:t>Jane Child – I Don’t Want To Fall In Love</a:t>
            </a:r>
          </a:p>
          <a:p>
            <a:r>
              <a:rPr lang="en-US" dirty="0" err="1"/>
              <a:t>Duice</a:t>
            </a:r>
            <a:r>
              <a:rPr lang="en-US" dirty="0"/>
              <a:t> - </a:t>
            </a:r>
            <a:r>
              <a:rPr lang="en-US" dirty="0" err="1"/>
              <a:t>Dazzey</a:t>
            </a:r>
            <a:r>
              <a:rPr lang="en-US" dirty="0"/>
              <a:t> </a:t>
            </a:r>
            <a:r>
              <a:rPr lang="en-US" dirty="0" err="1"/>
              <a:t>Duks</a:t>
            </a:r>
            <a:endParaRPr lang="en-US" dirty="0"/>
          </a:p>
          <a:p>
            <a:r>
              <a:rPr lang="en-US" dirty="0"/>
              <a:t>Encanto Cast – We Don’t Talk About Bruno</a:t>
            </a:r>
          </a:p>
          <a:p>
            <a:r>
              <a:rPr lang="en-US" dirty="0"/>
              <a:t>The Grass Roots - Midnight Confessions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9" name="Picture 2" descr="Pink Floyd | Members, Albums, Songs, &amp; Facts | Britannica">
            <a:extLst>
              <a:ext uri="{FF2B5EF4-FFF2-40B4-BE49-F238E27FC236}">
                <a16:creationId xmlns:a16="http://schemas.microsoft.com/office/drawing/2014/main" id="{02A9380A-612D-46F0-ECA0-7AAA1A3C3F7E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5" t="16247" r="11527" b="14846"/>
          <a:stretch/>
        </p:blipFill>
        <p:spPr bwMode="auto">
          <a:xfrm>
            <a:off x="3551238" y="3284893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2" descr="Genesis | Phil collins, Genesis band, Phil">
            <a:extLst>
              <a:ext uri="{FF2B5EF4-FFF2-40B4-BE49-F238E27FC236}">
                <a16:creationId xmlns:a16="http://schemas.microsoft.com/office/drawing/2014/main" id="{52B7953F-A431-3799-EC3D-7F7F729AB596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" t="4554" r="8475" b="51085"/>
          <a:stretch/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ow Destiny's Child changed R&amp;B forever | Dazed">
            <a:extLst>
              <a:ext uri="{FF2B5EF4-FFF2-40B4-BE49-F238E27FC236}">
                <a16:creationId xmlns:a16="http://schemas.microsoft.com/office/drawing/2014/main" id="{5374C4D8-FC4A-4465-E093-80FB8EFED0B8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6" t="4449" r="13669" b="31044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Meghan Trainor's 'Title' Album Earns Mighty Debut at No. 1 on Billboard 200  | Billboard – Billboard">
            <a:extLst>
              <a:ext uri="{FF2B5EF4-FFF2-40B4-BE49-F238E27FC236}">
                <a16:creationId xmlns:a16="http://schemas.microsoft.com/office/drawing/2014/main" id="{828D17A9-26D7-1D1B-86BA-D7B8B350C19C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ry Manilow | Biography, Music &amp; News | Billboard">
            <a:extLst>
              <a:ext uri="{FF2B5EF4-FFF2-40B4-BE49-F238E27FC236}">
                <a16:creationId xmlns:a16="http://schemas.microsoft.com/office/drawing/2014/main" id="{4F1A6236-1075-5A06-6BB5-A7EF814F285D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-379" r="10946" b="24449"/>
          <a:stretch/>
        </p:blipFill>
        <p:spPr bwMode="auto">
          <a:xfrm>
            <a:off x="5334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ryan Adams - The Well-Crafted Canadian Rocker | uDiscover Music">
            <a:extLst>
              <a:ext uri="{FF2B5EF4-FFF2-40B4-BE49-F238E27FC236}">
                <a16:creationId xmlns:a16="http://schemas.microsoft.com/office/drawing/2014/main" id="{5DF4C49A-F03C-3A96-C6D1-167A9E7D9E80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1" t="9162" r="21761" b="32471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z Phair: A Rock &amp; Roll Star Is Born">
            <a:extLst>
              <a:ext uri="{FF2B5EF4-FFF2-40B4-BE49-F238E27FC236}">
                <a16:creationId xmlns:a16="http://schemas.microsoft.com/office/drawing/2014/main" id="{957CC0F3-C094-3550-2A6A-977ABA73948B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t="14146" b="37606"/>
          <a:stretch/>
        </p:blipFill>
        <p:spPr bwMode="auto">
          <a:xfrm>
            <a:off x="52578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50 Cent | Spotify">
            <a:extLst>
              <a:ext uri="{FF2B5EF4-FFF2-40B4-BE49-F238E27FC236}">
                <a16:creationId xmlns:a16="http://schemas.microsoft.com/office/drawing/2014/main" id="{BF9196DB-B7E7-4A6E-31A1-E04B3616F3E6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0" r="13874" b="24404"/>
          <a:stretch/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mila Cabello apologises after 'racist' Tumblr posts resurface: 'I'm  deeply ashamed' | The Independent | The Independent">
            <a:extLst>
              <a:ext uri="{FF2B5EF4-FFF2-40B4-BE49-F238E27FC236}">
                <a16:creationId xmlns:a16="http://schemas.microsoft.com/office/drawing/2014/main" id="{0EFD60A0-A62F-0FB7-CD56-1A999C8A9040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2" t="4363" r="8126" b="32400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Nu Metal band Korn in the late 90s-early 2000s : r/90sand2000sNostalgia">
            <a:extLst>
              <a:ext uri="{FF2B5EF4-FFF2-40B4-BE49-F238E27FC236}">
                <a16:creationId xmlns:a16="http://schemas.microsoft.com/office/drawing/2014/main" id="{021E153E-92EB-3B8B-339F-A8E290555F3A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r="17245" b="383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 dirty="0"/>
            </a:br>
            <a:r>
              <a:rPr lang="en-US" sz="1300" u="none" dirty="0">
                <a:solidFill>
                  <a:schemeClr val="tx1"/>
                </a:solidFill>
              </a:rPr>
              <a:t>In what decade was this version of the song originally released?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r>
              <a:rPr lang="en-US" dirty="0"/>
              <a:t>Jamie Foxx ft T-Pain – Blame It (2008)</a:t>
            </a:r>
          </a:p>
          <a:p>
            <a:r>
              <a:rPr lang="en-US" dirty="0"/>
              <a:t>Supremes – Love Child (1968)</a:t>
            </a:r>
          </a:p>
          <a:p>
            <a:r>
              <a:rPr lang="en-US" dirty="0"/>
              <a:t>Will Smith – </a:t>
            </a:r>
            <a:r>
              <a:rPr lang="en-US" dirty="0" err="1"/>
              <a:t>Gettin</a:t>
            </a:r>
            <a:r>
              <a:rPr lang="en-US" dirty="0"/>
              <a:t> Jiggy Wit It (1997)</a:t>
            </a:r>
          </a:p>
          <a:p>
            <a:r>
              <a:rPr lang="en-US" dirty="0"/>
              <a:t>Styx – Babe (1979)</a:t>
            </a:r>
          </a:p>
          <a:p>
            <a:r>
              <a:rPr lang="en-US" dirty="0"/>
              <a:t>Nu </a:t>
            </a:r>
            <a:r>
              <a:rPr lang="en-US" dirty="0" err="1"/>
              <a:t>Shooz</a:t>
            </a:r>
            <a:r>
              <a:rPr lang="en-US" dirty="0"/>
              <a:t> – I Can’t Wait (1985)</a:t>
            </a:r>
          </a:p>
          <a:p>
            <a:r>
              <a:rPr lang="en-US" dirty="0"/>
              <a:t>Hammer – 2 Legit 2 Quit (1991)</a:t>
            </a:r>
          </a:p>
          <a:p>
            <a:r>
              <a:rPr lang="en-US" dirty="0"/>
              <a:t>Fergie – </a:t>
            </a:r>
            <a:r>
              <a:rPr lang="en-US" dirty="0" err="1"/>
              <a:t>Fergalicious</a:t>
            </a:r>
            <a:r>
              <a:rPr lang="en-US" dirty="0"/>
              <a:t> (2006)</a:t>
            </a:r>
          </a:p>
          <a:p>
            <a:r>
              <a:rPr lang="en-US" dirty="0"/>
              <a:t>David Essex – Rock On (1973)</a:t>
            </a:r>
          </a:p>
          <a:p>
            <a:r>
              <a:rPr lang="en-US" dirty="0"/>
              <a:t>Lizzo - Good As Hell (2019)</a:t>
            </a:r>
          </a:p>
          <a:p>
            <a:r>
              <a:rPr lang="en-US" dirty="0"/>
              <a:t>Genesis – Land of Confusion (1986)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describing the tempo of a piece of music, what does the acronym BPM stand for? </a:t>
            </a:r>
            <a:r>
              <a:rPr lang="en-US" b="1" dirty="0"/>
              <a:t>Beats per minute</a:t>
            </a:r>
          </a:p>
          <a:p>
            <a:r>
              <a:rPr lang="en-US" dirty="0"/>
              <a:t>What 1979 song by the artist known simply as </a:t>
            </a:r>
            <a:r>
              <a:rPr lang="en-US" i="1" dirty="0"/>
              <a:t>M</a:t>
            </a:r>
            <a:r>
              <a:rPr lang="en-US" dirty="0"/>
              <a:t> reached #1 on the U.S. Billboard Hot 100 while its title was a slightly misspelled version of the genre itself? </a:t>
            </a:r>
            <a:r>
              <a:rPr lang="en-US" b="1" i="1" dirty="0"/>
              <a:t>Pop </a:t>
            </a:r>
            <a:r>
              <a:rPr lang="en-US" b="1" i="1" dirty="0" err="1"/>
              <a:t>Muzik</a:t>
            </a:r>
            <a:endParaRPr lang="en-US" b="1" i="1" dirty="0"/>
          </a:p>
          <a:p>
            <a:r>
              <a:rPr lang="en-US" dirty="0"/>
              <a:t>Described as a symbolic anthem of the political changes in eastern Europe, the 1990 song </a:t>
            </a:r>
            <a:r>
              <a:rPr lang="en-US" i="1" dirty="0"/>
              <a:t>Winds of Change</a:t>
            </a:r>
            <a:r>
              <a:rPr lang="en-US" dirty="0"/>
              <a:t> is the best-selling single of all time by a German artist. Name the rock band who released it. </a:t>
            </a:r>
            <a:r>
              <a:rPr lang="en-US" b="1" dirty="0"/>
              <a:t>Scorpions </a:t>
            </a:r>
          </a:p>
          <a:p>
            <a:r>
              <a:rPr lang="en-US" dirty="0"/>
              <a:t>In 2003, </a:t>
            </a:r>
            <a:r>
              <a:rPr lang="en-US" i="1" dirty="0"/>
              <a:t>Get Busy</a:t>
            </a:r>
            <a:r>
              <a:rPr lang="en-US" dirty="0"/>
              <a:t> became the first #1 hit for what reggae artist? </a:t>
            </a:r>
            <a:r>
              <a:rPr lang="en-US" b="1" dirty="0"/>
              <a:t>Sean Paul</a:t>
            </a:r>
          </a:p>
          <a:p>
            <a:r>
              <a:rPr lang="en-US" dirty="0"/>
              <a:t>Topping the charts in 7 countries and landing in the Top 10 in ten others, what song by DJ duo </a:t>
            </a:r>
            <a:r>
              <a:rPr lang="en-US" i="1" dirty="0"/>
              <a:t>Duck Sauce </a:t>
            </a:r>
            <a:r>
              <a:rPr lang="en-US" dirty="0"/>
              <a:t>was nominated for Best Dance Recording at the 2011 Grammy Awards? </a:t>
            </a:r>
            <a:r>
              <a:rPr lang="en-US" b="1" i="1" dirty="0"/>
              <a:t>Barbra Streisand</a:t>
            </a:r>
            <a:endParaRPr lang="en-US" dirty="0"/>
          </a:p>
          <a:p>
            <a:r>
              <a:rPr lang="en-US" dirty="0"/>
              <a:t>What “B” word is defined as the act of performing in public places for gratuities? </a:t>
            </a:r>
            <a:r>
              <a:rPr lang="en-US" b="1" dirty="0"/>
              <a:t>Busking (</a:t>
            </a:r>
            <a:r>
              <a:rPr lang="en-US" b="1"/>
              <a:t>street performers are </a:t>
            </a:r>
            <a:r>
              <a:rPr lang="en-US" b="1" dirty="0"/>
              <a:t>buskers)</a:t>
            </a:r>
          </a:p>
          <a:p>
            <a:r>
              <a:rPr lang="en-US" dirty="0"/>
              <a:t>What Irving Berlin song was popular not only in his own era, but in the 70s (thanks to Peter Boyle’s performance in </a:t>
            </a:r>
            <a:r>
              <a:rPr lang="en-US" i="1" dirty="0"/>
              <a:t>Young Frankenstein)</a:t>
            </a:r>
            <a:r>
              <a:rPr lang="en-US" dirty="0"/>
              <a:t> and again in the 80s (when Dutch musician Taco’s version became a Top 10 hit in the U.S.)? </a:t>
            </a:r>
            <a:r>
              <a:rPr lang="en-US" b="1" i="1" dirty="0" err="1"/>
              <a:t>Puttin</a:t>
            </a:r>
            <a:r>
              <a:rPr lang="en-US" b="1" i="1" dirty="0"/>
              <a:t>’ On the Ritz</a:t>
            </a:r>
            <a:endParaRPr lang="en-US" dirty="0"/>
          </a:p>
          <a:p>
            <a:r>
              <a:rPr lang="en-US" dirty="0"/>
              <a:t>To the disappointment of a great many fans, what rock band’s 2023 New Years Eve show at Boston’s TD Garden was postponed due to a vocal injury that its lead singer sustained earlier in the year? </a:t>
            </a:r>
            <a:r>
              <a:rPr lang="en-US" b="1" i="1" dirty="0"/>
              <a:t>Aerosmith </a:t>
            </a:r>
            <a:r>
              <a:rPr lang="en-US" b="1" dirty="0"/>
              <a:t>(Steven Tyler)</a:t>
            </a:r>
            <a:endParaRPr lang="en-US" dirty="0"/>
          </a:p>
          <a:p>
            <a:r>
              <a:rPr lang="en-US" dirty="0"/>
              <a:t>What band, often abbreviated as TMBG, released 23 studio albums as of 2023, has been nominated for 4 Grammys (winning 2, including for the </a:t>
            </a:r>
            <a:r>
              <a:rPr lang="en-US" i="1" dirty="0"/>
              <a:t>Malcolm in the Middle </a:t>
            </a:r>
            <a:r>
              <a:rPr lang="en-US" dirty="0"/>
              <a:t>TV theme), and whose founding duo was nominated (along with other composers) for a Tony Award for </a:t>
            </a:r>
            <a:r>
              <a:rPr lang="en-US" i="1" dirty="0" err="1"/>
              <a:t>Spongebob</a:t>
            </a:r>
            <a:r>
              <a:rPr lang="en-US" i="1" dirty="0"/>
              <a:t> </a:t>
            </a:r>
            <a:r>
              <a:rPr lang="en-US" i="1" dirty="0" err="1"/>
              <a:t>Squarepants</a:t>
            </a:r>
            <a:r>
              <a:rPr lang="en-US" i="1" dirty="0"/>
              <a:t>: The Broadway Musical</a:t>
            </a:r>
            <a:r>
              <a:rPr lang="en-US" dirty="0"/>
              <a:t>? </a:t>
            </a:r>
            <a:r>
              <a:rPr lang="en-US" b="1" i="1" dirty="0"/>
              <a:t>They Might Be Giants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On July 13, 1985, two Live Aid concerts were held simultaneously - one at Wembley Stadium in London and one at John F. Kennedy Stadium in Philadelphia. How many people attended the concert in Philadelphia? </a:t>
            </a:r>
            <a:r>
              <a:rPr lang="en-US" b="1" dirty="0"/>
              <a:t>89,484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Barry Manilow</a:t>
            </a:r>
          </a:p>
          <a:p>
            <a:r>
              <a:rPr lang="en-US" dirty="0"/>
              <a:t>Bryan Adams</a:t>
            </a:r>
          </a:p>
          <a:p>
            <a:r>
              <a:rPr lang="en-US" dirty="0"/>
              <a:t>Liz </a:t>
            </a:r>
            <a:r>
              <a:rPr lang="en-US" dirty="0" err="1"/>
              <a:t>Phair</a:t>
            </a:r>
            <a:endParaRPr lang="en-US" dirty="0"/>
          </a:p>
          <a:p>
            <a:r>
              <a:rPr lang="en-US" dirty="0"/>
              <a:t>50 Cent</a:t>
            </a:r>
          </a:p>
          <a:p>
            <a:r>
              <a:rPr lang="en-US" dirty="0"/>
              <a:t>Camila Cabello</a:t>
            </a:r>
          </a:p>
          <a:p>
            <a:r>
              <a:rPr lang="en-US" dirty="0"/>
              <a:t>Pink Floyd</a:t>
            </a:r>
          </a:p>
          <a:p>
            <a:r>
              <a:rPr lang="en-US" dirty="0"/>
              <a:t>Genesis</a:t>
            </a:r>
          </a:p>
          <a:p>
            <a:r>
              <a:rPr lang="en-US" dirty="0"/>
              <a:t>Korn</a:t>
            </a:r>
          </a:p>
          <a:p>
            <a:r>
              <a:rPr lang="en-US" dirty="0"/>
              <a:t>Destiny’s Child</a:t>
            </a:r>
          </a:p>
          <a:p>
            <a:r>
              <a:rPr lang="en-US" dirty="0"/>
              <a:t>Meghan Trainor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574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50</cp:revision>
  <cp:lastPrinted>2024-04-12T19:41:41Z</cp:lastPrinted>
  <dcterms:created xsi:type="dcterms:W3CDTF">2017-06-07T19:20:07Z</dcterms:created>
  <dcterms:modified xsi:type="dcterms:W3CDTF">2024-04-20T16:31:02Z</dcterms:modified>
</cp:coreProperties>
</file>