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9829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MPY6vvg05g2U0UCU2W6bUY+vK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8B7150-0E95-4999-B277-673FDDFF082B}">
  <a:tblStyle styleId="{E18B7150-0E95-4999-B277-673FDDFF082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9b649b62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dd9b649b62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/>
        </p:nvSpPr>
        <p:spPr>
          <a:xfrm>
            <a:off x="3595680" y="2"/>
            <a:ext cx="263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9E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WRIK Entertainment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  <a:defRPr b="1" sz="1400" u="sng">
                <a:solidFill>
                  <a:srgbClr val="4472C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i="1" sz="120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7079" y="413810"/>
            <a:ext cx="8478203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7080" y="1905318"/>
            <a:ext cx="415846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77080" y="2839085"/>
            <a:ext cx="415846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76337" y="1905318"/>
            <a:ext cx="417894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76337" y="2839085"/>
            <a:ext cx="417894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70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40"/>
              <a:buAutoNum type="arabicPeriod"/>
              <a:defRPr sz="344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3010"/>
              <a:buNone/>
              <a:defRPr sz="3010"/>
            </a:lvl2pPr>
            <a:lvl3pPr indent="-39243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80"/>
              <a:buChar char="•"/>
              <a:defRPr sz="2580"/>
            </a:lvl3pPr>
            <a:lvl4pPr indent="-365125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4pPr>
            <a:lvl5pPr indent="-365125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5pPr>
            <a:lvl6pPr indent="-365125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6pPr>
            <a:lvl7pPr indent="-365125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7pPr>
            <a:lvl8pPr indent="-365125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8pPr>
            <a:lvl9pPr indent="-365125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2" type="pic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1201994" y="-855407"/>
            <a:ext cx="7425814" cy="9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4800851" y="2647408"/>
            <a:ext cx="6586750" cy="211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0313" y="589294"/>
            <a:ext cx="6586750" cy="6235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ography History Sports">
  <p:cSld name="Geography History Spor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1" y="346586"/>
            <a:ext cx="9829800" cy="637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0"/>
          <p:cNvSpPr txBox="1"/>
          <p:nvPr/>
        </p:nvSpPr>
        <p:spPr>
          <a:xfrm>
            <a:off x="0" y="6719219"/>
            <a:ext cx="9829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335BA3"/>
                </a:solidFill>
                <a:latin typeface="Arial"/>
                <a:ea typeface="Arial"/>
                <a:cs typeface="Arial"/>
                <a:sym typeface="Arial"/>
              </a:rPr>
              <a:t>*Bonus Question on Facebook &amp; Instagram*</a:t>
            </a:r>
            <a:endParaRPr b="1" i="0" sz="1400" u="none" cap="none" strike="noStrike">
              <a:solidFill>
                <a:srgbClr val="335B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idx="2" type="body"/>
          </p:nvPr>
        </p:nvSpPr>
        <p:spPr>
          <a:xfrm>
            <a:off x="0" y="7026996"/>
            <a:ext cx="9829800" cy="7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" type="body"/>
          </p:nvPr>
        </p:nvSpPr>
        <p:spPr>
          <a:xfrm>
            <a:off x="1414676" y="648514"/>
            <a:ext cx="7032743" cy="32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/>
          <p:nvPr>
            <p:ph idx="2" type="pic"/>
          </p:nvPr>
        </p:nvSpPr>
        <p:spPr>
          <a:xfrm>
            <a:off x="533255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9"/>
          <p:cNvSpPr txBox="1"/>
          <p:nvPr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1417595" y="319029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9"/>
          <p:cNvCxnSpPr/>
          <p:nvPr/>
        </p:nvCxnSpPr>
        <p:spPr>
          <a:xfrm>
            <a:off x="704384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9"/>
          <p:cNvSpPr/>
          <p:nvPr>
            <p:ph idx="3" type="pic"/>
          </p:nvPr>
        </p:nvSpPr>
        <p:spPr>
          <a:xfrm>
            <a:off x="286942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9"/>
          <p:cNvCxnSpPr/>
          <p:nvPr/>
        </p:nvCxnSpPr>
        <p:spPr>
          <a:xfrm>
            <a:off x="304055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9"/>
          <p:cNvSpPr/>
          <p:nvPr>
            <p:ph idx="4" type="pic"/>
          </p:nvPr>
        </p:nvSpPr>
        <p:spPr>
          <a:xfrm>
            <a:off x="525799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9"/>
          <p:cNvSpPr txBox="1"/>
          <p:nvPr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9"/>
          <p:cNvCxnSpPr/>
          <p:nvPr/>
        </p:nvCxnSpPr>
        <p:spPr>
          <a:xfrm>
            <a:off x="542912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9"/>
          <p:cNvSpPr/>
          <p:nvPr>
            <p:ph idx="5" type="pic"/>
          </p:nvPr>
        </p:nvSpPr>
        <p:spPr>
          <a:xfrm>
            <a:off x="762284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 txBox="1"/>
          <p:nvPr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7798697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9"/>
          <p:cNvSpPr/>
          <p:nvPr>
            <p:ph idx="6" type="pic"/>
          </p:nvPr>
        </p:nvSpPr>
        <p:spPr>
          <a:xfrm>
            <a:off x="311795" y="3256958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 txBox="1"/>
          <p:nvPr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9"/>
          <p:cNvCxnSpPr/>
          <p:nvPr/>
        </p:nvCxnSpPr>
        <p:spPr>
          <a:xfrm flipH="1" rot="10800000">
            <a:off x="337617" y="5458063"/>
            <a:ext cx="2924229" cy="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9"/>
          <p:cNvSpPr/>
          <p:nvPr>
            <p:ph idx="7" type="pic"/>
          </p:nvPr>
        </p:nvSpPr>
        <p:spPr>
          <a:xfrm>
            <a:off x="3551562" y="3252942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9"/>
          <p:cNvSpPr txBox="1"/>
          <p:nvPr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9"/>
          <p:cNvCxnSpPr/>
          <p:nvPr/>
        </p:nvCxnSpPr>
        <p:spPr>
          <a:xfrm flipH="1" rot="10800000">
            <a:off x="3551562" y="5458063"/>
            <a:ext cx="2947638" cy="11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9"/>
          <p:cNvSpPr/>
          <p:nvPr>
            <p:ph idx="8" type="pic"/>
          </p:nvPr>
        </p:nvSpPr>
        <p:spPr>
          <a:xfrm>
            <a:off x="6771461" y="324852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/>
          <p:nvPr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6778449" y="5469166"/>
            <a:ext cx="29172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9"/>
          <p:cNvSpPr/>
          <p:nvPr>
            <p:ph idx="9" type="pic"/>
          </p:nvPr>
        </p:nvSpPr>
        <p:spPr>
          <a:xfrm>
            <a:off x="311795" y="555617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/>
          <p:nvPr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>
            <p:ph idx="13" type="pic"/>
          </p:nvPr>
        </p:nvSpPr>
        <p:spPr>
          <a:xfrm>
            <a:off x="3551561" y="552533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9"/>
          <p:cNvSpPr txBox="1"/>
          <p:nvPr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>
            <p:ph idx="14" type="pic"/>
          </p:nvPr>
        </p:nvSpPr>
        <p:spPr>
          <a:xfrm>
            <a:off x="6771461" y="5537251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9"/>
          <p:cNvSpPr txBox="1"/>
          <p:nvPr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2205" y="161144"/>
            <a:ext cx="1224580" cy="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sic">
  <p:cSld name="Mus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1"/>
          <p:cNvGraphicFramePr/>
          <p:nvPr/>
        </p:nvGraphicFramePr>
        <p:xfrm>
          <a:off x="1" y="65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{E18B7150-0E95-4999-B277-673FDDFF082B}</a:tableStyleId>
              </a:tblPr>
              <a:tblGrid>
                <a:gridCol w="607725"/>
                <a:gridCol w="8797525"/>
              </a:tblGrid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b="0" lang="en-US" sz="1935" u="none" cap="none" strike="noStrike">
                          <a:solidFill>
                            <a:srgbClr val="000000"/>
                          </a:solidFill>
                        </a:rPr>
                        <a:t>1.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2.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3.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4.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5.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6.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7.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8.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9.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10.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1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Music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Song and Artist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s">
  <p:cSld name="Answer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976336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0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">
  <p:cSld name="Puzz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233" y="371712"/>
            <a:ext cx="1224580" cy="7164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421569" y="790782"/>
            <a:ext cx="7032743" cy="46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421569" y="413777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nus">
  <p:cSld name="Bonu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652550"/>
            <a:ext cx="9829800" cy="71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Bonus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(Host Instructions: Tell your teams that all 10 questions will be asked. They are to answer only 5. Each correct answer is worth 50 points.)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0679" y="1937705"/>
            <a:ext cx="8478203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50"/>
              <a:buFont typeface="Arial"/>
              <a:buNone/>
              <a:defRPr sz="64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679" y="5201393"/>
            <a:ext cx="8478203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sz="25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50"/>
              <a:buNone/>
              <a:defRPr sz="2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35"/>
              <a:buNone/>
              <a:defRPr sz="193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125" lvl="2" marL="1371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  <a:defRPr b="0" i="0" sz="2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1472" lvl="3" marL="1828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1472" lvl="4" marL="22860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1472" lvl="5" marL="27432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1472" lvl="6" marL="3200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1472" lvl="7" marL="3657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1472" lvl="8" marL="4114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</a:pPr>
            <a:r>
              <a:rPr lang="en-US"/>
              <a:t>Name Artist &amp; Title</a:t>
            </a:r>
            <a:endParaRPr/>
          </a:p>
        </p:txBody>
      </p:sp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Game 024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Diana Ross - The Boss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Nickelback - Savin' Me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Next - Too Close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Duran Duran - Union of the Snake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Stevie Wonder - Sir Duke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Harry Styles - Watermelon Sugar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Dru Hill - In My Bed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Gloria Estefan and Miami Sound Machine - Rhythm is Gonna Get You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OneRepublic - Counting Stars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Weezer - Beverly Hills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9b649b62_0_0"/>
          <p:cNvSpPr txBox="1"/>
          <p:nvPr>
            <p:ph type="title"/>
          </p:nvPr>
        </p:nvSpPr>
        <p:spPr>
          <a:xfrm>
            <a:off x="1" y="620177"/>
            <a:ext cx="9816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dd9b649b62_0_0"/>
          <p:cNvSpPr txBox="1"/>
          <p:nvPr>
            <p:ph idx="1" type="body"/>
          </p:nvPr>
        </p:nvSpPr>
        <p:spPr>
          <a:xfrm>
            <a:off x="3431046" y="407404"/>
            <a:ext cx="29676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8" name="Google Shape;138;g2dd9b649b62_0_0"/>
          <p:cNvSpPr txBox="1"/>
          <p:nvPr>
            <p:ph idx="2" type="body"/>
          </p:nvPr>
        </p:nvSpPr>
        <p:spPr>
          <a:xfrm>
            <a:off x="0" y="1248032"/>
            <a:ext cx="9829800" cy="5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g2dd9b649b62_0_0"/>
          <p:cNvSpPr txBox="1"/>
          <p:nvPr>
            <p:ph idx="3" type="body"/>
          </p:nvPr>
        </p:nvSpPr>
        <p:spPr>
          <a:xfrm>
            <a:off x="0" y="7017054"/>
            <a:ext cx="9829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5992"/>
              <a:buFont typeface="Arial"/>
              <a:buNone/>
            </a:pPr>
            <a:r>
              <a:rPr lang="en-US"/>
              <a:t>Decades</a:t>
            </a:r>
            <a:br>
              <a:rPr lang="en-US"/>
            </a:br>
            <a:r>
              <a:rPr lang="en-US" sz="1300" u="none">
                <a:solidFill>
                  <a:schemeClr val="dk1"/>
                </a:solidFill>
              </a:rPr>
              <a:t>In what decade was this version of the song originally released?</a:t>
            </a:r>
            <a:endParaRPr sz="1300" u="none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" y="588723"/>
            <a:ext cx="9829800" cy="613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Dion and the Belmonts - Where or When (1959)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David Lee Roth - California Girls (88) (1984)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Switchfoot - Meant to Live (2003)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Petula Clark - I Know a Place (1965)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Toby Keith featuring Willie Nelson - Beer for My Horses (2003)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Temptations - Ball of Confusion (That's What the World Is Today) (1970)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Jeff Healey Band - Angel Eyes (1989)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Weeknd - Blinding Lights (2019)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Lenny Kravitz - It Ain't Over 'til It's Over (1991)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Lady Gaga - The Edge of Glory (2011)</a:t>
            </a:r>
            <a:endParaRPr/>
          </a:p>
        </p:txBody>
      </p:sp>
      <p:sp>
        <p:nvSpPr>
          <p:cNvPr id="146" name="Google Shape;146;p3"/>
          <p:cNvSpPr txBox="1"/>
          <p:nvPr>
            <p:ph idx="2" type="body"/>
          </p:nvPr>
        </p:nvSpPr>
        <p:spPr>
          <a:xfrm>
            <a:off x="0" y="7065804"/>
            <a:ext cx="9829800" cy="70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2017-06-07T19:20:07Z</dcterms:created>
  <dc:creator>Rick Lataille</dc:creator>
</cp:coreProperties>
</file>