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" y="346586"/>
            <a:ext cx="9829800" cy="63726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Title/Artist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0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774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Artist &amp;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Game 0001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2" name="Picture 2" descr="Photos: Elton John's Outfits Through the Years">
            <a:extLst>
              <a:ext uri="{FF2B5EF4-FFF2-40B4-BE49-F238E27FC236}">
                <a16:creationId xmlns:a16="http://schemas.microsoft.com/office/drawing/2014/main" id="{D86BD3D8-0DF9-7507-1D4E-A0DB8E5BAC25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r="14352"/>
          <a:stretch>
            <a:fillRect/>
          </a:stretch>
        </p:blipFill>
        <p:spPr bwMode="auto">
          <a:xfrm>
            <a:off x="5334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D14A8C9-6DB0-E2ED-1740-A33940823039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6" t="2119" r="15142" b="24288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r. Dre | Spotify">
            <a:extLst>
              <a:ext uri="{FF2B5EF4-FFF2-40B4-BE49-F238E27FC236}">
                <a16:creationId xmlns:a16="http://schemas.microsoft.com/office/drawing/2014/main" id="{61B5F43E-2EEB-DF8D-D5C1-22845ECCEDF8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 t="-469" r="-553" b="6387"/>
          <a:stretch/>
        </p:blipFill>
        <p:spPr bwMode="auto">
          <a:xfrm>
            <a:off x="52578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The 90-Minute Guide: The best Death Cab for Cutie songs | Treble">
            <a:extLst>
              <a:ext uri="{FF2B5EF4-FFF2-40B4-BE49-F238E27FC236}">
                <a16:creationId xmlns:a16="http://schemas.microsoft.com/office/drawing/2014/main" id="{82D8963E-EC97-86C4-C19E-A009AAE9AC2F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5" r="9419"/>
          <a:stretch/>
        </p:blipFill>
        <p:spPr bwMode="auto">
          <a:xfrm>
            <a:off x="7623175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Shawn Mendes - IMDb">
            <a:extLst>
              <a:ext uri="{FF2B5EF4-FFF2-40B4-BE49-F238E27FC236}">
                <a16:creationId xmlns:a16="http://schemas.microsoft.com/office/drawing/2014/main" id="{28D667EE-D368-CD54-C92E-8AF05BE6D723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3" t="5928" r="703" b="45388"/>
          <a:stretch/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The Isley Brothers | Members, Songs &amp; Facts | Britannica">
            <a:extLst>
              <a:ext uri="{FF2B5EF4-FFF2-40B4-BE49-F238E27FC236}">
                <a16:creationId xmlns:a16="http://schemas.microsoft.com/office/drawing/2014/main" id="{5950F320-7A4E-01E7-4B4C-B85102FF54A7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3" t="1794" r="23608" b="49426"/>
          <a:stretch/>
        </p:blipFill>
        <p:spPr bwMode="auto">
          <a:xfrm>
            <a:off x="3551238" y="3252788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f Leppard's tragic, hard partying rock stardom">
            <a:extLst>
              <a:ext uri="{FF2B5EF4-FFF2-40B4-BE49-F238E27FC236}">
                <a16:creationId xmlns:a16="http://schemas.microsoft.com/office/drawing/2014/main" id="{247E3C8C-4E68-B68E-F418-6560BB0B702F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7" t="2449" r="3755" b="205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Mariah Carey | iHeart">
            <a:extLst>
              <a:ext uri="{FF2B5EF4-FFF2-40B4-BE49-F238E27FC236}">
                <a16:creationId xmlns:a16="http://schemas.microsoft.com/office/drawing/2014/main" id="{6A711825-8812-322F-22B6-DB9C262D85E4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9" b="26765"/>
          <a:stretch/>
        </p:blipFill>
        <p:spPr bwMode="auto">
          <a:xfrm>
            <a:off x="311150" y="55562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P!NK - You Make Me Sick (Video) - YouTube">
            <a:extLst>
              <a:ext uri="{FF2B5EF4-FFF2-40B4-BE49-F238E27FC236}">
                <a16:creationId xmlns:a16="http://schemas.microsoft.com/office/drawing/2014/main" id="{09503BFF-C103-8483-866A-1106737C38F3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r="13104" b="16678"/>
          <a:stretch/>
        </p:blipFill>
        <p:spPr bwMode="auto">
          <a:xfrm>
            <a:off x="3551238" y="5526088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Sia Furler - Songs, Age &amp; Facts">
            <a:extLst>
              <a:ext uri="{FF2B5EF4-FFF2-40B4-BE49-F238E27FC236}">
                <a16:creationId xmlns:a16="http://schemas.microsoft.com/office/drawing/2014/main" id="{37CDA1AE-1C9D-1F94-11CD-31044716FF42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" b="6050"/>
          <a:stretch>
            <a:fillRect/>
          </a:stretch>
        </p:blipFill>
        <p:spPr bwMode="auto">
          <a:xfrm>
            <a:off x="6770688" y="5537200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/>
            </a:br>
            <a:r>
              <a:rPr lang="en-US" sz="1300" u="none">
                <a:solidFill>
                  <a:schemeClr val="tx1"/>
                </a:solidFill>
              </a:rPr>
              <a:t>In what decade was this version of the song originally released?</a:t>
            </a:r>
            <a:endParaRPr lang="en-US" sz="1300" u="non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Trivia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of the following is NOT a title to an Elvis Presley song: Just Like That, A Little Less Conversation, Don’t Be Cruel? 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 Like That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Which of the original MTV VJs hosted her own show from 2005 on Sirius Satellite Radio (later Sirius XM), and now does the same for iHeartMedia stations? </a:t>
            </a:r>
            <a:r>
              <a:rPr lang="en-US" b="1" kern="100" dirty="0">
                <a:latin typeface="Arial" panose="020B0604020202020204" pitchFamily="34" charset="0"/>
                <a:cs typeface="Arial" panose="020B0604020202020204" pitchFamily="34" charset="0"/>
              </a:rPr>
              <a:t>Martha Quinn (The Martha Quinn Show)</a:t>
            </a:r>
            <a:endParaRPr lang="en-US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spcBef>
                <a:spcPts val="0"/>
              </a:spcBef>
            </a:pPr>
            <a:endParaRPr lang="en-US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Zack de la Rocha fronts what 90s rap and heavy metal band, known for their strong political and social justice themes? </a:t>
            </a:r>
            <a:r>
              <a:rPr lang="en-US" b="1" kern="100" dirty="0">
                <a:latin typeface="Arial" panose="020B0604020202020204" pitchFamily="34" charset="0"/>
                <a:cs typeface="Arial" panose="020B0604020202020204" pitchFamily="34" charset="0"/>
              </a:rPr>
              <a:t>Rage Against the Machine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In 2005, what vocal group hit the charts with the song </a:t>
            </a:r>
            <a:r>
              <a:rPr lang="en-US" i="1" kern="100" dirty="0">
                <a:latin typeface="Arial" panose="020B0604020202020204" pitchFamily="34" charset="0"/>
                <a:cs typeface="Arial" panose="020B0604020202020204" pitchFamily="34" charset="0"/>
              </a:rPr>
              <a:t>Don’t Cha</a:t>
            </a:r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b="1" kern="100" dirty="0">
                <a:latin typeface="Arial" panose="020B0604020202020204" pitchFamily="34" charset="0"/>
                <a:cs typeface="Arial" panose="020B0604020202020204" pitchFamily="34" charset="0"/>
              </a:rPr>
              <a:t>Pussycat Dolls</a:t>
            </a:r>
          </a:p>
          <a:p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Avicii, the DJ known for hits like </a:t>
            </a:r>
            <a:r>
              <a:rPr lang="en-US" i="1" kern="100" dirty="0">
                <a:latin typeface="Arial" panose="020B0604020202020204" pitchFamily="34" charset="0"/>
                <a:cs typeface="Arial" panose="020B0604020202020204" pitchFamily="34" charset="0"/>
              </a:rPr>
              <a:t>Wake Me Up </a:t>
            </a:r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and who sadly passed away in 2018, hailed from what country? </a:t>
            </a:r>
            <a:r>
              <a:rPr lang="en-US" b="1" kern="100" dirty="0">
                <a:latin typeface="Arial" panose="020B0604020202020204" pitchFamily="34" charset="0"/>
                <a:cs typeface="Arial" panose="020B0604020202020204" pitchFamily="34" charset="0"/>
              </a:rPr>
              <a:t>Sweden</a:t>
            </a:r>
          </a:p>
          <a:p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Commonly used in musical reality show performances to enhance the drama of a song, what term describes the passing or transition from one key to another? 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Modulation</a:t>
            </a:r>
          </a:p>
          <a:p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What 70s rocker appeared in the 1992 film </a:t>
            </a:r>
            <a:r>
              <a:rPr lang="en-US" i="1" kern="100" dirty="0">
                <a:latin typeface="Arial" panose="020B0604020202020204" pitchFamily="34" charset="0"/>
                <a:cs typeface="Arial" panose="020B0604020202020204" pitchFamily="34" charset="0"/>
              </a:rPr>
              <a:t>Wayne’s World </a:t>
            </a:r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as himself, causing Wayne and Garth to drop to their knees screaming, “We’re not worthy!”? </a:t>
            </a:r>
            <a:r>
              <a:rPr lang="en-US" b="1" kern="100" dirty="0">
                <a:latin typeface="Arial" panose="020B0604020202020204" pitchFamily="34" charset="0"/>
                <a:cs typeface="Arial" panose="020B0604020202020204" pitchFamily="34" charset="0"/>
              </a:rPr>
              <a:t>Alice Cooper</a:t>
            </a:r>
          </a:p>
          <a:p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Which 1987 Whitney Houston single became her fourth consecutive U.S. number one and her first U.S. platinum selling single? </a:t>
            </a:r>
            <a:r>
              <a:rPr lang="en-US" b="1" kern="1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b="1" kern="100" dirty="0">
                <a:latin typeface="Arial" panose="020B0604020202020204" pitchFamily="34" charset="0"/>
                <a:cs typeface="Arial" panose="020B0604020202020204" pitchFamily="34" charset="0"/>
              </a:rPr>
              <a:t> Dance With Somebody (Who Loves Me)</a:t>
            </a:r>
            <a:endParaRPr lang="en-US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Originally started as farewell tour for Jane’s Addiction in 1991, what now-annual music festival made the city of Chicago its permanent home? </a:t>
            </a:r>
            <a:r>
              <a:rPr lang="en-US" b="1" kern="100" dirty="0">
                <a:latin typeface="Arial" panose="020B0604020202020204" pitchFamily="34" charset="0"/>
                <a:cs typeface="Arial" panose="020B0604020202020204" pitchFamily="34" charset="0"/>
              </a:rPr>
              <a:t>Lollapalooza</a:t>
            </a:r>
          </a:p>
          <a:p>
            <a:r>
              <a:rPr lang="en-US" i="1" kern="100" dirty="0">
                <a:latin typeface="Arial" panose="020B0604020202020204" pitchFamily="34" charset="0"/>
                <a:cs typeface="Arial" panose="020B0604020202020204" pitchFamily="34" charset="0"/>
              </a:rPr>
              <a:t>Dirt Off Your (what?) </a:t>
            </a:r>
            <a:r>
              <a:rPr lang="en-US" kern="100" dirty="0">
                <a:latin typeface="Arial" panose="020B0604020202020204" pitchFamily="34" charset="0"/>
                <a:cs typeface="Arial" panose="020B0604020202020204" pitchFamily="34" charset="0"/>
              </a:rPr>
              <a:t>is the second single released off of Jay-Z’s The Black Album in 2003? </a:t>
            </a:r>
            <a:r>
              <a:rPr lang="en-US" b="1" kern="100" dirty="0">
                <a:latin typeface="Arial" panose="020B0604020202020204" pitchFamily="34" charset="0"/>
                <a:cs typeface="Arial" panose="020B0604020202020204" pitchFamily="34" charset="0"/>
              </a:rPr>
              <a:t>Shoulder</a:t>
            </a:r>
          </a:p>
          <a:p>
            <a:pPr marL="0" indent="0">
              <a:buNone/>
            </a:pP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6425852"/>
            <a:ext cx="9829800" cy="1346548"/>
          </a:xfrm>
        </p:spPr>
        <p:txBody>
          <a:bodyPr>
            <a:normAutofit/>
          </a:bodyPr>
          <a:lstStyle/>
          <a:p>
            <a:r>
              <a:rPr lang="en-US" sz="1400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Tie Breaker Question: Instruct each team to write this answer on the back of this round’s answer sheet. This answer will only be used in the event of a tie at the end of the game. In the event of a tie, whichever team comes closest to the correct answer wins. </a:t>
            </a:r>
          </a:p>
          <a:p>
            <a:endParaRPr lang="en-US" sz="1400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kern="1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2023 Billboard’s staff ranked the 500 Best Pop Songs of all time. At what number did A-HA's 1984 hit </a:t>
            </a:r>
            <a:r>
              <a:rPr lang="en-US" i="1" kern="1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Take On Me</a:t>
            </a:r>
            <a:r>
              <a:rPr lang="en-US" kern="1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appear on this list? </a:t>
            </a:r>
            <a:r>
              <a:rPr lang="en-US" b="1" kern="1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No. 26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Elton John</a:t>
            </a:r>
          </a:p>
          <a:p>
            <a:r>
              <a:rPr lang="en-US" dirty="0"/>
              <a:t>U2</a:t>
            </a:r>
          </a:p>
          <a:p>
            <a:r>
              <a:rPr lang="en-US" dirty="0"/>
              <a:t>Dr. Dre</a:t>
            </a:r>
          </a:p>
          <a:p>
            <a:r>
              <a:rPr lang="en-US" dirty="0"/>
              <a:t>Death Cab for Cutie</a:t>
            </a:r>
          </a:p>
          <a:p>
            <a:r>
              <a:rPr lang="en-US" dirty="0"/>
              <a:t>Shawn Mendez</a:t>
            </a:r>
          </a:p>
          <a:p>
            <a:r>
              <a:rPr lang="en-US" dirty="0"/>
              <a:t>Isley Brothers</a:t>
            </a:r>
          </a:p>
          <a:p>
            <a:r>
              <a:rPr lang="en-US" dirty="0"/>
              <a:t>Def Leppard</a:t>
            </a:r>
          </a:p>
          <a:p>
            <a:r>
              <a:rPr lang="en-US" dirty="0"/>
              <a:t>Mariah Carey</a:t>
            </a:r>
          </a:p>
          <a:p>
            <a:r>
              <a:rPr lang="en-US" dirty="0"/>
              <a:t>Pink</a:t>
            </a:r>
          </a:p>
          <a:p>
            <a:r>
              <a:rPr lang="en-US" dirty="0"/>
              <a:t>Sia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424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Name Artist &amp; Title</vt:lpstr>
      <vt:lpstr>Picture Round</vt:lpstr>
      <vt:lpstr>Decades In what decade was this version of the song originally released?</vt:lpstr>
      <vt:lpstr>Music Trivia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50</cp:revision>
  <cp:lastPrinted>2017-06-08T19:38:57Z</cp:lastPrinted>
  <dcterms:created xsi:type="dcterms:W3CDTF">2017-06-07T19:20:07Z</dcterms:created>
  <dcterms:modified xsi:type="dcterms:W3CDTF">2024-02-15T18:44:13Z</dcterms:modified>
</cp:coreProperties>
</file>