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7" r:id="rId2"/>
    <p:sldId id="259" r:id="rId3"/>
    <p:sldId id="266" r:id="rId4"/>
    <p:sldId id="258" r:id="rId5"/>
    <p:sldId id="262" r:id="rId6"/>
    <p:sldId id="263" r:id="rId7"/>
  </p:sldIdLst>
  <p:sldSz cx="9829800" cy="77724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16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ography History Spo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 y="346586"/>
            <a:ext cx="9829800" cy="6372633"/>
          </a:xfrm>
        </p:spPr>
        <p:txBody>
          <a:bodyPr/>
          <a:lstStyle/>
          <a:p>
            <a:pPr lvl="0"/>
            <a:r>
              <a:rPr lang="en-US" dirty="0"/>
              <a:t>Edit Master text styles</a:t>
            </a:r>
          </a:p>
          <a:p>
            <a:pPr lvl="1"/>
            <a:r>
              <a:rPr lang="en-US" dirty="0"/>
              <a:t>Second level</a:t>
            </a:r>
          </a:p>
        </p:txBody>
      </p:sp>
      <p:sp>
        <p:nvSpPr>
          <p:cNvPr id="4" name="TextBox 3">
            <a:extLst>
              <a:ext uri="{FF2B5EF4-FFF2-40B4-BE49-F238E27FC236}">
                <a16:creationId xmlns:a16="http://schemas.microsoft.com/office/drawing/2014/main" id="{B3782E52-8382-48C0-B127-4EB16FB5D9FB}"/>
              </a:ext>
            </a:extLst>
          </p:cNvPr>
          <p:cNvSpPr txBox="1"/>
          <p:nvPr userDrawn="1"/>
        </p:nvSpPr>
        <p:spPr>
          <a:xfrm>
            <a:off x="0" y="6719219"/>
            <a:ext cx="9829800" cy="307777"/>
          </a:xfrm>
          <a:prstGeom prst="rect">
            <a:avLst/>
          </a:prstGeom>
          <a:noFill/>
        </p:spPr>
        <p:txBody>
          <a:bodyPr wrap="square" rtlCol="0">
            <a:spAutoFit/>
          </a:bodyPr>
          <a:lstStyle/>
          <a:p>
            <a:r>
              <a:rPr lang="en-US" sz="1400" b="1" i="1" kern="1200" dirty="0">
                <a:solidFill>
                  <a:srgbClr val="335BA3"/>
                </a:solidFill>
                <a:effectLst/>
                <a:latin typeface="+mn-lt"/>
                <a:ea typeface="+mn-ea"/>
                <a:cs typeface="+mn-cs"/>
              </a:rPr>
              <a:t>*Bonus Question on Facebook &amp; Instagram*</a:t>
            </a:r>
            <a:endParaRPr lang="en-US" sz="1400" b="1" kern="1200" dirty="0">
              <a:solidFill>
                <a:srgbClr val="335BA3"/>
              </a:solidFill>
              <a:effectLst/>
              <a:latin typeface="+mn-lt"/>
              <a:ea typeface="+mn-ea"/>
              <a:cs typeface="+mn-cs"/>
            </a:endParaRPr>
          </a:p>
        </p:txBody>
      </p:sp>
      <p:sp>
        <p:nvSpPr>
          <p:cNvPr id="5" name="Content Placeholder 2">
            <a:extLst>
              <a:ext uri="{FF2B5EF4-FFF2-40B4-BE49-F238E27FC236}">
                <a16:creationId xmlns:a16="http://schemas.microsoft.com/office/drawing/2014/main" id="{389BD906-7EE3-4FAE-BD8F-59E4B1FC0B99}"/>
              </a:ext>
            </a:extLst>
          </p:cNvPr>
          <p:cNvSpPr>
            <a:spLocks noGrp="1"/>
          </p:cNvSpPr>
          <p:nvPr>
            <p:ph idx="11"/>
          </p:nvPr>
        </p:nvSpPr>
        <p:spPr>
          <a:xfrm>
            <a:off x="0" y="7026996"/>
            <a:ext cx="9829800" cy="745404"/>
          </a:xfrm>
        </p:spPr>
        <p:txBody>
          <a:bodyPr/>
          <a:lstStyle>
            <a:lvl1pPr marL="0" indent="0">
              <a:spcBef>
                <a:spcPts val="0"/>
              </a:spcBef>
              <a:buNone/>
              <a:defRPr>
                <a:solidFill>
                  <a:schemeClr val="tx1"/>
                </a:solidFill>
              </a:defRPr>
            </a:lvl1pPr>
          </a:lstStyle>
          <a:p>
            <a:pPr lvl="0"/>
            <a:r>
              <a:rPr lang="en-US" dirty="0"/>
              <a:t>Edit Master text styles</a:t>
            </a:r>
          </a:p>
        </p:txBody>
      </p:sp>
    </p:spTree>
    <p:extLst>
      <p:ext uri="{BB962C8B-B14F-4D97-AF65-F5344CB8AC3E}">
        <p14:creationId xmlns:p14="http://schemas.microsoft.com/office/powerpoint/2010/main" val="42811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5799" y="7203865"/>
            <a:ext cx="2211705" cy="413808"/>
          </a:xfrm>
          <a:prstGeom prst="rect">
            <a:avLst/>
          </a:prstGeom>
        </p:spPr>
        <p:txBody>
          <a:bodyPr/>
          <a:lstStyle/>
          <a:p>
            <a:fld id="{C2324A61-6033-4C12-AE2A-A81123E17395}" type="datetimeFigureOut">
              <a:rPr lang="en-US" smtClean="0"/>
              <a:t>2/15/2024</a:t>
            </a:fld>
            <a:endParaRPr lang="en-US"/>
          </a:p>
        </p:txBody>
      </p:sp>
      <p:sp>
        <p:nvSpPr>
          <p:cNvPr id="3" name="Footer Placeholder 2"/>
          <p:cNvSpPr>
            <a:spLocks noGrp="1"/>
          </p:cNvSpPr>
          <p:nvPr>
            <p:ph type="ftr" sz="quarter" idx="11"/>
          </p:nvPr>
        </p:nvSpPr>
        <p:spPr>
          <a:xfrm>
            <a:off x="3256121" y="7203865"/>
            <a:ext cx="3317558" cy="413808"/>
          </a:xfrm>
          <a:prstGeom prst="rect">
            <a:avLst/>
          </a:prstGeom>
        </p:spPr>
        <p:txBody>
          <a:bodyPr/>
          <a:lstStyle/>
          <a:p>
            <a:endParaRPr lang="en-US"/>
          </a:p>
        </p:txBody>
      </p:sp>
      <p:sp>
        <p:nvSpPr>
          <p:cNvPr id="4" name="Slide Number Placeholder 3"/>
          <p:cNvSpPr>
            <a:spLocks noGrp="1"/>
          </p:cNvSpPr>
          <p:nvPr>
            <p:ph type="sldNum" sz="quarter" idx="12"/>
          </p:nvPr>
        </p:nvSpPr>
        <p:spPr>
          <a:xfrm>
            <a:off x="6942296" y="7203865"/>
            <a:ext cx="2211705" cy="413808"/>
          </a:xfrm>
          <a:prstGeom prst="rect">
            <a:avLst/>
          </a:prstGeom>
        </p:spPr>
        <p:txBody>
          <a:bodyPr/>
          <a:lstStyle/>
          <a:p>
            <a:fld id="{F6C5C1BA-65EC-452F-8857-B7A260448BD7}" type="slidenum">
              <a:rPr lang="en-US" smtClean="0"/>
              <a:t>‹#›</a:t>
            </a:fld>
            <a:endParaRPr lang="en-US"/>
          </a:p>
        </p:txBody>
      </p:sp>
    </p:spTree>
    <p:extLst>
      <p:ext uri="{BB962C8B-B14F-4D97-AF65-F5344CB8AC3E}">
        <p14:creationId xmlns:p14="http://schemas.microsoft.com/office/powerpoint/2010/main" val="214891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079" y="518160"/>
            <a:ext cx="3170366" cy="1813560"/>
          </a:xfrm>
        </p:spPr>
        <p:txBody>
          <a:bodyPr anchor="b"/>
          <a:lstStyle>
            <a:lvl1pPr>
              <a:defRPr sz="3440"/>
            </a:lvl1pPr>
          </a:lstStyle>
          <a:p>
            <a:r>
              <a:rPr lang="en-US"/>
              <a:t>Click to edit Master title style</a:t>
            </a:r>
            <a:endParaRPr lang="en-US" dirty="0"/>
          </a:p>
        </p:txBody>
      </p:sp>
      <p:sp>
        <p:nvSpPr>
          <p:cNvPr id="3" name="Content Placeholder 2"/>
          <p:cNvSpPr>
            <a:spLocks noGrp="1"/>
          </p:cNvSpPr>
          <p:nvPr>
            <p:ph idx="1"/>
          </p:nvPr>
        </p:nvSpPr>
        <p:spPr>
          <a:xfrm>
            <a:off x="4178945" y="1119083"/>
            <a:ext cx="4976336" cy="5523442"/>
          </a:xfrm>
        </p:spPr>
        <p:txBody>
          <a:bodyPr/>
          <a:lstStyle>
            <a:lvl1pPr>
              <a:defRPr sz="3440"/>
            </a:lvl1pPr>
            <a:lvl2pPr>
              <a:defRPr sz="3010"/>
            </a:lvl2pPr>
            <a:lvl3pPr>
              <a:defRPr sz="2580"/>
            </a:lvl3pPr>
            <a:lvl4pPr>
              <a:defRPr sz="2150"/>
            </a:lvl4pPr>
            <a:lvl5pPr>
              <a:defRPr sz="2150"/>
            </a:lvl5pPr>
            <a:lvl6pPr>
              <a:defRPr sz="2150"/>
            </a:lvl6pPr>
            <a:lvl7pPr>
              <a:defRPr sz="2150"/>
            </a:lvl7pPr>
            <a:lvl8pPr>
              <a:defRPr sz="2150"/>
            </a:lvl8pPr>
            <a:lvl9pPr>
              <a:defRPr sz="2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079" y="2331720"/>
            <a:ext cx="3170366" cy="4319800"/>
          </a:xfrm>
        </p:spPr>
        <p:txBody>
          <a:bodyPr/>
          <a:lstStyle>
            <a:lvl1pPr marL="0" indent="0">
              <a:buNone/>
              <a:defRPr sz="1720"/>
            </a:lvl1pPr>
            <a:lvl2pPr marL="491490" indent="0">
              <a:buNone/>
              <a:defRPr sz="1505"/>
            </a:lvl2pPr>
            <a:lvl3pPr marL="982980" indent="0">
              <a:buNone/>
              <a:defRPr sz="1290"/>
            </a:lvl3pPr>
            <a:lvl4pPr marL="1474470" indent="0">
              <a:buNone/>
              <a:defRPr sz="1075"/>
            </a:lvl4pPr>
            <a:lvl5pPr marL="1965960" indent="0">
              <a:buNone/>
              <a:defRPr sz="1075"/>
            </a:lvl5pPr>
            <a:lvl6pPr marL="2457450" indent="0">
              <a:buNone/>
              <a:defRPr sz="1075"/>
            </a:lvl6pPr>
            <a:lvl7pPr marL="2948940" indent="0">
              <a:buNone/>
              <a:defRPr sz="1075"/>
            </a:lvl7pPr>
            <a:lvl8pPr marL="3440430" indent="0">
              <a:buNone/>
              <a:defRPr sz="1075"/>
            </a:lvl8pPr>
            <a:lvl9pPr marL="3931920" indent="0">
              <a:buNone/>
              <a:defRPr sz="1075"/>
            </a:lvl9pPr>
          </a:lstStyle>
          <a:p>
            <a:pPr lvl="0"/>
            <a:r>
              <a:rPr lang="en-US"/>
              <a:t>Edit Master text styles</a:t>
            </a:r>
          </a:p>
        </p:txBody>
      </p:sp>
      <p:sp>
        <p:nvSpPr>
          <p:cNvPr id="5" name="Date Placeholder 4"/>
          <p:cNvSpPr>
            <a:spLocks noGrp="1"/>
          </p:cNvSpPr>
          <p:nvPr>
            <p:ph type="dt" sz="half" idx="10"/>
          </p:nvPr>
        </p:nvSpPr>
        <p:spPr>
          <a:xfrm>
            <a:off x="675799" y="7203865"/>
            <a:ext cx="2211705" cy="413808"/>
          </a:xfrm>
          <a:prstGeom prst="rect">
            <a:avLst/>
          </a:prstGeom>
        </p:spPr>
        <p:txBody>
          <a:bodyPr/>
          <a:lstStyle/>
          <a:p>
            <a:fld id="{C2324A61-6033-4C12-AE2A-A81123E17395}" type="datetimeFigureOut">
              <a:rPr lang="en-US" smtClean="0"/>
              <a:t>2/15/2024</a:t>
            </a:fld>
            <a:endParaRPr lang="en-US"/>
          </a:p>
        </p:txBody>
      </p:sp>
      <p:sp>
        <p:nvSpPr>
          <p:cNvPr id="6" name="Footer Placeholder 5"/>
          <p:cNvSpPr>
            <a:spLocks noGrp="1"/>
          </p:cNvSpPr>
          <p:nvPr>
            <p:ph type="ftr" sz="quarter" idx="11"/>
          </p:nvPr>
        </p:nvSpPr>
        <p:spPr>
          <a:xfrm>
            <a:off x="3256121" y="7203865"/>
            <a:ext cx="3317558" cy="413808"/>
          </a:xfrm>
          <a:prstGeom prst="rect">
            <a:avLst/>
          </a:prstGeom>
        </p:spPr>
        <p:txBody>
          <a:bodyPr/>
          <a:lstStyle/>
          <a:p>
            <a:endParaRPr lang="en-US"/>
          </a:p>
        </p:txBody>
      </p:sp>
      <p:sp>
        <p:nvSpPr>
          <p:cNvPr id="7" name="Slide Number Placeholder 6"/>
          <p:cNvSpPr>
            <a:spLocks noGrp="1"/>
          </p:cNvSpPr>
          <p:nvPr>
            <p:ph type="sldNum" sz="quarter" idx="12"/>
          </p:nvPr>
        </p:nvSpPr>
        <p:spPr>
          <a:xfrm>
            <a:off x="6942296" y="7203865"/>
            <a:ext cx="2211705" cy="413808"/>
          </a:xfrm>
          <a:prstGeom prst="rect">
            <a:avLst/>
          </a:prstGeom>
        </p:spPr>
        <p:txBody>
          <a:bodyPr/>
          <a:lstStyle/>
          <a:p>
            <a:fld id="{F6C5C1BA-65EC-452F-8857-B7A260448BD7}" type="slidenum">
              <a:rPr lang="en-US" smtClean="0"/>
              <a:t>‹#›</a:t>
            </a:fld>
            <a:endParaRPr lang="en-US"/>
          </a:p>
        </p:txBody>
      </p:sp>
    </p:spTree>
    <p:extLst>
      <p:ext uri="{BB962C8B-B14F-4D97-AF65-F5344CB8AC3E}">
        <p14:creationId xmlns:p14="http://schemas.microsoft.com/office/powerpoint/2010/main" val="636567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079" y="518160"/>
            <a:ext cx="3170366" cy="1813560"/>
          </a:xfrm>
        </p:spPr>
        <p:txBody>
          <a:bodyPr anchor="b"/>
          <a:lstStyle>
            <a:lvl1pPr>
              <a:defRPr sz="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78945" y="1119083"/>
            <a:ext cx="4976336" cy="5523442"/>
          </a:xfrm>
        </p:spPr>
        <p:txBody>
          <a:bodyPr anchor="t"/>
          <a:lstStyle>
            <a:lvl1pPr marL="0" indent="0">
              <a:buNone/>
              <a:defRPr sz="3440"/>
            </a:lvl1pPr>
            <a:lvl2pPr marL="491490" indent="0">
              <a:buNone/>
              <a:defRPr sz="3010"/>
            </a:lvl2pPr>
            <a:lvl3pPr marL="982980" indent="0">
              <a:buNone/>
              <a:defRPr sz="2580"/>
            </a:lvl3pPr>
            <a:lvl4pPr marL="1474470" indent="0">
              <a:buNone/>
              <a:defRPr sz="2150"/>
            </a:lvl4pPr>
            <a:lvl5pPr marL="1965960" indent="0">
              <a:buNone/>
              <a:defRPr sz="2150"/>
            </a:lvl5pPr>
            <a:lvl6pPr marL="2457450" indent="0">
              <a:buNone/>
              <a:defRPr sz="2150"/>
            </a:lvl6pPr>
            <a:lvl7pPr marL="2948940" indent="0">
              <a:buNone/>
              <a:defRPr sz="2150"/>
            </a:lvl7pPr>
            <a:lvl8pPr marL="3440430" indent="0">
              <a:buNone/>
              <a:defRPr sz="2150"/>
            </a:lvl8pPr>
            <a:lvl9pPr marL="3931920" indent="0">
              <a:buNone/>
              <a:defRPr sz="2150"/>
            </a:lvl9pPr>
          </a:lstStyle>
          <a:p>
            <a:r>
              <a:rPr lang="en-US"/>
              <a:t>Click icon to add picture</a:t>
            </a:r>
            <a:endParaRPr lang="en-US" dirty="0"/>
          </a:p>
        </p:txBody>
      </p:sp>
      <p:sp>
        <p:nvSpPr>
          <p:cNvPr id="4" name="Text Placeholder 3"/>
          <p:cNvSpPr>
            <a:spLocks noGrp="1"/>
          </p:cNvSpPr>
          <p:nvPr>
            <p:ph type="body" sz="half" idx="2"/>
          </p:nvPr>
        </p:nvSpPr>
        <p:spPr>
          <a:xfrm>
            <a:off x="677079" y="2331720"/>
            <a:ext cx="3170366" cy="4319800"/>
          </a:xfrm>
        </p:spPr>
        <p:txBody>
          <a:bodyPr/>
          <a:lstStyle>
            <a:lvl1pPr marL="0" indent="0">
              <a:buNone/>
              <a:defRPr sz="1720"/>
            </a:lvl1pPr>
            <a:lvl2pPr marL="491490" indent="0">
              <a:buNone/>
              <a:defRPr sz="1505"/>
            </a:lvl2pPr>
            <a:lvl3pPr marL="982980" indent="0">
              <a:buNone/>
              <a:defRPr sz="1290"/>
            </a:lvl3pPr>
            <a:lvl4pPr marL="1474470" indent="0">
              <a:buNone/>
              <a:defRPr sz="1075"/>
            </a:lvl4pPr>
            <a:lvl5pPr marL="1965960" indent="0">
              <a:buNone/>
              <a:defRPr sz="1075"/>
            </a:lvl5pPr>
            <a:lvl6pPr marL="2457450" indent="0">
              <a:buNone/>
              <a:defRPr sz="1075"/>
            </a:lvl6pPr>
            <a:lvl7pPr marL="2948940" indent="0">
              <a:buNone/>
              <a:defRPr sz="1075"/>
            </a:lvl7pPr>
            <a:lvl8pPr marL="3440430" indent="0">
              <a:buNone/>
              <a:defRPr sz="1075"/>
            </a:lvl8pPr>
            <a:lvl9pPr marL="3931920" indent="0">
              <a:buNone/>
              <a:defRPr sz="1075"/>
            </a:lvl9pPr>
          </a:lstStyle>
          <a:p>
            <a:pPr lvl="0"/>
            <a:r>
              <a:rPr lang="en-US"/>
              <a:t>Edit Master text styles</a:t>
            </a:r>
          </a:p>
        </p:txBody>
      </p:sp>
      <p:sp>
        <p:nvSpPr>
          <p:cNvPr id="5" name="Date Placeholder 4"/>
          <p:cNvSpPr>
            <a:spLocks noGrp="1"/>
          </p:cNvSpPr>
          <p:nvPr>
            <p:ph type="dt" sz="half" idx="10"/>
          </p:nvPr>
        </p:nvSpPr>
        <p:spPr>
          <a:xfrm>
            <a:off x="675799" y="7203865"/>
            <a:ext cx="2211705" cy="413808"/>
          </a:xfrm>
          <a:prstGeom prst="rect">
            <a:avLst/>
          </a:prstGeom>
        </p:spPr>
        <p:txBody>
          <a:bodyPr/>
          <a:lstStyle/>
          <a:p>
            <a:fld id="{C2324A61-6033-4C12-AE2A-A81123E17395}" type="datetimeFigureOut">
              <a:rPr lang="en-US" smtClean="0"/>
              <a:t>2/15/2024</a:t>
            </a:fld>
            <a:endParaRPr lang="en-US"/>
          </a:p>
        </p:txBody>
      </p:sp>
      <p:sp>
        <p:nvSpPr>
          <p:cNvPr id="6" name="Footer Placeholder 5"/>
          <p:cNvSpPr>
            <a:spLocks noGrp="1"/>
          </p:cNvSpPr>
          <p:nvPr>
            <p:ph type="ftr" sz="quarter" idx="11"/>
          </p:nvPr>
        </p:nvSpPr>
        <p:spPr>
          <a:xfrm>
            <a:off x="3256121" y="7203865"/>
            <a:ext cx="3317558" cy="413808"/>
          </a:xfrm>
          <a:prstGeom prst="rect">
            <a:avLst/>
          </a:prstGeom>
        </p:spPr>
        <p:txBody>
          <a:bodyPr/>
          <a:lstStyle/>
          <a:p>
            <a:endParaRPr lang="en-US"/>
          </a:p>
        </p:txBody>
      </p:sp>
      <p:sp>
        <p:nvSpPr>
          <p:cNvPr id="7" name="Slide Number Placeholder 6"/>
          <p:cNvSpPr>
            <a:spLocks noGrp="1"/>
          </p:cNvSpPr>
          <p:nvPr>
            <p:ph type="sldNum" sz="quarter" idx="12"/>
          </p:nvPr>
        </p:nvSpPr>
        <p:spPr>
          <a:xfrm>
            <a:off x="6942296" y="7203865"/>
            <a:ext cx="2211705" cy="413808"/>
          </a:xfrm>
          <a:prstGeom prst="rect">
            <a:avLst/>
          </a:prstGeom>
        </p:spPr>
        <p:txBody>
          <a:bodyPr/>
          <a:lstStyle/>
          <a:p>
            <a:fld id="{F6C5C1BA-65EC-452F-8857-B7A260448BD7}" type="slidenum">
              <a:rPr lang="en-US" smtClean="0"/>
              <a:t>‹#›</a:t>
            </a:fld>
            <a:endParaRPr lang="en-US"/>
          </a:p>
        </p:txBody>
      </p:sp>
    </p:spTree>
    <p:extLst>
      <p:ext uri="{BB962C8B-B14F-4D97-AF65-F5344CB8AC3E}">
        <p14:creationId xmlns:p14="http://schemas.microsoft.com/office/powerpoint/2010/main" val="3098447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5799" y="7203865"/>
            <a:ext cx="2211705" cy="413808"/>
          </a:xfrm>
          <a:prstGeom prst="rect">
            <a:avLst/>
          </a:prstGeom>
        </p:spPr>
        <p:txBody>
          <a:bodyPr/>
          <a:lstStyle/>
          <a:p>
            <a:fld id="{C2324A61-6033-4C12-AE2A-A81123E17395}" type="datetimeFigureOut">
              <a:rPr lang="en-US" smtClean="0"/>
              <a:t>2/15/2024</a:t>
            </a:fld>
            <a:endParaRPr lang="en-US"/>
          </a:p>
        </p:txBody>
      </p:sp>
      <p:sp>
        <p:nvSpPr>
          <p:cNvPr id="5" name="Footer Placeholder 4"/>
          <p:cNvSpPr>
            <a:spLocks noGrp="1"/>
          </p:cNvSpPr>
          <p:nvPr>
            <p:ph type="ftr" sz="quarter" idx="11"/>
          </p:nvPr>
        </p:nvSpPr>
        <p:spPr>
          <a:xfrm>
            <a:off x="3256121" y="7203865"/>
            <a:ext cx="3317558" cy="413808"/>
          </a:xfrm>
          <a:prstGeom prst="rect">
            <a:avLst/>
          </a:prstGeom>
        </p:spPr>
        <p:txBody>
          <a:bodyPr/>
          <a:lstStyle/>
          <a:p>
            <a:endParaRPr lang="en-US"/>
          </a:p>
        </p:txBody>
      </p:sp>
      <p:sp>
        <p:nvSpPr>
          <p:cNvPr id="6" name="Slide Number Placeholder 5"/>
          <p:cNvSpPr>
            <a:spLocks noGrp="1"/>
          </p:cNvSpPr>
          <p:nvPr>
            <p:ph type="sldNum" sz="quarter" idx="12"/>
          </p:nvPr>
        </p:nvSpPr>
        <p:spPr>
          <a:xfrm>
            <a:off x="6942296" y="7203865"/>
            <a:ext cx="2211705" cy="413808"/>
          </a:xfrm>
          <a:prstGeom prst="rect">
            <a:avLst/>
          </a:prstGeom>
        </p:spPr>
        <p:txBody>
          <a:bodyPr/>
          <a:lstStyle/>
          <a:p>
            <a:fld id="{F6C5C1BA-65EC-452F-8857-B7A260448BD7}" type="slidenum">
              <a:rPr lang="en-US" smtClean="0"/>
              <a:t>‹#›</a:t>
            </a:fld>
            <a:endParaRPr lang="en-US"/>
          </a:p>
        </p:txBody>
      </p:sp>
    </p:spTree>
    <p:extLst>
      <p:ext uri="{BB962C8B-B14F-4D97-AF65-F5344CB8AC3E}">
        <p14:creationId xmlns:p14="http://schemas.microsoft.com/office/powerpoint/2010/main" val="1544859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34451" y="413808"/>
            <a:ext cx="2119551"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75799" y="413808"/>
            <a:ext cx="6235779" cy="65867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5799" y="7203865"/>
            <a:ext cx="2211705" cy="413808"/>
          </a:xfrm>
          <a:prstGeom prst="rect">
            <a:avLst/>
          </a:prstGeom>
        </p:spPr>
        <p:txBody>
          <a:bodyPr/>
          <a:lstStyle/>
          <a:p>
            <a:fld id="{C2324A61-6033-4C12-AE2A-A81123E17395}" type="datetimeFigureOut">
              <a:rPr lang="en-US" smtClean="0"/>
              <a:t>2/15/2024</a:t>
            </a:fld>
            <a:endParaRPr lang="en-US"/>
          </a:p>
        </p:txBody>
      </p:sp>
      <p:sp>
        <p:nvSpPr>
          <p:cNvPr id="5" name="Footer Placeholder 4"/>
          <p:cNvSpPr>
            <a:spLocks noGrp="1"/>
          </p:cNvSpPr>
          <p:nvPr>
            <p:ph type="ftr" sz="quarter" idx="11"/>
          </p:nvPr>
        </p:nvSpPr>
        <p:spPr>
          <a:xfrm>
            <a:off x="3256121" y="7203865"/>
            <a:ext cx="3317558" cy="413808"/>
          </a:xfrm>
          <a:prstGeom prst="rect">
            <a:avLst/>
          </a:prstGeom>
        </p:spPr>
        <p:txBody>
          <a:bodyPr/>
          <a:lstStyle/>
          <a:p>
            <a:endParaRPr lang="en-US"/>
          </a:p>
        </p:txBody>
      </p:sp>
      <p:sp>
        <p:nvSpPr>
          <p:cNvPr id="6" name="Slide Number Placeholder 5"/>
          <p:cNvSpPr>
            <a:spLocks noGrp="1"/>
          </p:cNvSpPr>
          <p:nvPr>
            <p:ph type="sldNum" sz="quarter" idx="12"/>
          </p:nvPr>
        </p:nvSpPr>
        <p:spPr>
          <a:xfrm>
            <a:off x="6942296" y="7203865"/>
            <a:ext cx="2211705" cy="413808"/>
          </a:xfrm>
          <a:prstGeom prst="rect">
            <a:avLst/>
          </a:prstGeom>
        </p:spPr>
        <p:txBody>
          <a:bodyPr/>
          <a:lstStyle/>
          <a:p>
            <a:fld id="{F6C5C1BA-65EC-452F-8857-B7A260448BD7}" type="slidenum">
              <a:rPr lang="en-US" smtClean="0"/>
              <a:t>‹#›</a:t>
            </a:fld>
            <a:endParaRPr lang="en-US"/>
          </a:p>
        </p:txBody>
      </p:sp>
    </p:spTree>
    <p:extLst>
      <p:ext uri="{BB962C8B-B14F-4D97-AF65-F5344CB8AC3E}">
        <p14:creationId xmlns:p14="http://schemas.microsoft.com/office/powerpoint/2010/main" val="3485335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ictur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0E4F231-230E-4B1A-B59A-7B1853BC773B}"/>
              </a:ext>
            </a:extLst>
          </p:cNvPr>
          <p:cNvSpPr>
            <a:spLocks noGrp="1"/>
          </p:cNvSpPr>
          <p:nvPr>
            <p:ph type="body" sz="quarter" idx="13" hasCustomPrompt="1"/>
          </p:nvPr>
        </p:nvSpPr>
        <p:spPr>
          <a:xfrm>
            <a:off x="1414676" y="648514"/>
            <a:ext cx="7032743" cy="329484"/>
          </a:xfrm>
        </p:spPr>
        <p:txBody>
          <a:bodyPr>
            <a:noAutofit/>
          </a:bodyPr>
          <a:lstStyle>
            <a:lvl1pPr marL="0" indent="0" algn="ctr">
              <a:buNone/>
              <a:defRPr sz="1200"/>
            </a:lvl1pPr>
            <a:lvl2pPr marL="433695" indent="0" algn="ctr">
              <a:buNone/>
              <a:defRPr/>
            </a:lvl2pPr>
            <a:lvl3pPr marL="867391" indent="0" algn="ctr">
              <a:buNone/>
              <a:defRPr/>
            </a:lvl3pPr>
            <a:lvl4pPr marL="1301086" indent="0" algn="ctr">
              <a:buNone/>
              <a:defRPr/>
            </a:lvl4pPr>
            <a:lvl5pPr marL="1734782" indent="0" algn="ctr">
              <a:buNone/>
              <a:defRPr/>
            </a:lvl5pPr>
          </a:lstStyle>
          <a:p>
            <a:pPr lvl="0"/>
            <a:r>
              <a:rPr lang="en-US" dirty="0"/>
              <a:t>Instructions</a:t>
            </a:r>
          </a:p>
        </p:txBody>
      </p:sp>
      <p:sp>
        <p:nvSpPr>
          <p:cNvPr id="10" name="Picture Placeholder 9">
            <a:extLst>
              <a:ext uri="{FF2B5EF4-FFF2-40B4-BE49-F238E27FC236}">
                <a16:creationId xmlns:a16="http://schemas.microsoft.com/office/drawing/2014/main" id="{518A42A9-A1E6-4E14-B663-071C2F215D1C}"/>
              </a:ext>
            </a:extLst>
          </p:cNvPr>
          <p:cNvSpPr>
            <a:spLocks noGrp="1"/>
          </p:cNvSpPr>
          <p:nvPr>
            <p:ph type="pic" sz="quarter" idx="15" hasCustomPrompt="1"/>
          </p:nvPr>
        </p:nvSpPr>
        <p:spPr>
          <a:xfrm>
            <a:off x="533255" y="968633"/>
            <a:ext cx="2040496" cy="1928035"/>
          </a:xfrm>
        </p:spPr>
        <p:txBody>
          <a:bodyPr/>
          <a:lstStyle>
            <a:lvl1pPr marL="0" indent="0">
              <a:buNone/>
              <a:defRPr/>
            </a:lvl1pPr>
          </a:lstStyle>
          <a:p>
            <a:r>
              <a:rPr lang="en-US" dirty="0"/>
              <a:t>Picture</a:t>
            </a:r>
          </a:p>
        </p:txBody>
      </p:sp>
      <p:sp>
        <p:nvSpPr>
          <p:cNvPr id="11" name="TextBox 10">
            <a:extLst>
              <a:ext uri="{FF2B5EF4-FFF2-40B4-BE49-F238E27FC236}">
                <a16:creationId xmlns:a16="http://schemas.microsoft.com/office/drawing/2014/main" id="{FF9A2455-CA0B-4BF6-9A3E-C9D1E7BA6BFE}"/>
              </a:ext>
            </a:extLst>
          </p:cNvPr>
          <p:cNvSpPr txBox="1"/>
          <p:nvPr userDrawn="1"/>
        </p:nvSpPr>
        <p:spPr>
          <a:xfrm>
            <a:off x="166462" y="1256085"/>
            <a:ext cx="438519" cy="353943"/>
          </a:xfrm>
          <a:prstGeom prst="rect">
            <a:avLst/>
          </a:prstGeom>
          <a:noFill/>
        </p:spPr>
        <p:txBody>
          <a:bodyPr wrap="square" tIns="0" rtlCol="0">
            <a:spAutoFit/>
          </a:bodyPr>
          <a:lstStyle/>
          <a:p>
            <a:pPr algn="r"/>
            <a:r>
              <a:rPr lang="en-US" sz="2000" dirty="0"/>
              <a:t>1</a:t>
            </a:r>
          </a:p>
        </p:txBody>
      </p:sp>
      <p:sp>
        <p:nvSpPr>
          <p:cNvPr id="3" name="Title 2">
            <a:extLst>
              <a:ext uri="{FF2B5EF4-FFF2-40B4-BE49-F238E27FC236}">
                <a16:creationId xmlns:a16="http://schemas.microsoft.com/office/drawing/2014/main" id="{0A82ED77-9AEE-4AF4-9225-719E8BF61407}"/>
              </a:ext>
            </a:extLst>
          </p:cNvPr>
          <p:cNvSpPr>
            <a:spLocks noGrp="1"/>
          </p:cNvSpPr>
          <p:nvPr>
            <p:ph type="title"/>
          </p:nvPr>
        </p:nvSpPr>
        <p:spPr>
          <a:xfrm>
            <a:off x="1417595" y="319029"/>
            <a:ext cx="6986664" cy="346586"/>
          </a:xfrm>
        </p:spPr>
        <p:txBody>
          <a:bodyPr>
            <a:noAutofit/>
          </a:bodyPr>
          <a:lstStyle>
            <a:lvl1pPr>
              <a:defRPr sz="2150" u="none">
                <a:solidFill>
                  <a:srgbClr val="000000"/>
                </a:solidFill>
              </a:defRPr>
            </a:lvl1pPr>
          </a:lstStyle>
          <a:p>
            <a:r>
              <a:rPr lang="en-US" dirty="0"/>
              <a:t>Click to edit Master title style</a:t>
            </a:r>
          </a:p>
        </p:txBody>
      </p:sp>
      <p:cxnSp>
        <p:nvCxnSpPr>
          <p:cNvPr id="21" name="Straight Connector 20">
            <a:extLst>
              <a:ext uri="{FF2B5EF4-FFF2-40B4-BE49-F238E27FC236}">
                <a16:creationId xmlns:a16="http://schemas.microsoft.com/office/drawing/2014/main" id="{16319F8C-DDE5-4FF2-85ED-9D7C07666238}"/>
              </a:ext>
            </a:extLst>
          </p:cNvPr>
          <p:cNvCxnSpPr/>
          <p:nvPr userDrawn="1"/>
        </p:nvCxnSpPr>
        <p:spPr>
          <a:xfrm>
            <a:off x="704384" y="3192997"/>
            <a:ext cx="168878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2" name="Picture Placeholder 9">
            <a:extLst>
              <a:ext uri="{FF2B5EF4-FFF2-40B4-BE49-F238E27FC236}">
                <a16:creationId xmlns:a16="http://schemas.microsoft.com/office/drawing/2014/main" id="{4D0E86D1-3869-43B9-A56E-C363C7B41C1C}"/>
              </a:ext>
            </a:extLst>
          </p:cNvPr>
          <p:cNvSpPr>
            <a:spLocks noGrp="1"/>
          </p:cNvSpPr>
          <p:nvPr>
            <p:ph type="pic" sz="quarter" idx="16" hasCustomPrompt="1"/>
          </p:nvPr>
        </p:nvSpPr>
        <p:spPr>
          <a:xfrm>
            <a:off x="2869422" y="968633"/>
            <a:ext cx="2040496" cy="1928035"/>
          </a:xfrm>
        </p:spPr>
        <p:txBody>
          <a:bodyPr/>
          <a:lstStyle>
            <a:lvl1pPr marL="0" indent="0">
              <a:buNone/>
              <a:defRPr/>
            </a:lvl1pPr>
          </a:lstStyle>
          <a:p>
            <a:r>
              <a:rPr lang="en-US" dirty="0"/>
              <a:t>Picture</a:t>
            </a:r>
          </a:p>
        </p:txBody>
      </p:sp>
      <p:sp>
        <p:nvSpPr>
          <p:cNvPr id="23" name="TextBox 22">
            <a:extLst>
              <a:ext uri="{FF2B5EF4-FFF2-40B4-BE49-F238E27FC236}">
                <a16:creationId xmlns:a16="http://schemas.microsoft.com/office/drawing/2014/main" id="{136C032D-BAE1-4C8E-B49E-4EFCDD5898FE}"/>
              </a:ext>
            </a:extLst>
          </p:cNvPr>
          <p:cNvSpPr txBox="1"/>
          <p:nvPr userDrawn="1"/>
        </p:nvSpPr>
        <p:spPr>
          <a:xfrm>
            <a:off x="2502629" y="1256085"/>
            <a:ext cx="438519" cy="353943"/>
          </a:xfrm>
          <a:prstGeom prst="rect">
            <a:avLst/>
          </a:prstGeom>
          <a:noFill/>
        </p:spPr>
        <p:txBody>
          <a:bodyPr wrap="square" tIns="0" rtlCol="0">
            <a:spAutoFit/>
          </a:bodyPr>
          <a:lstStyle/>
          <a:p>
            <a:pPr algn="r"/>
            <a:r>
              <a:rPr lang="en-US" sz="2000" dirty="0"/>
              <a:t>2</a:t>
            </a:r>
          </a:p>
        </p:txBody>
      </p:sp>
      <p:cxnSp>
        <p:nvCxnSpPr>
          <p:cNvPr id="24" name="Straight Connector 23">
            <a:extLst>
              <a:ext uri="{FF2B5EF4-FFF2-40B4-BE49-F238E27FC236}">
                <a16:creationId xmlns:a16="http://schemas.microsoft.com/office/drawing/2014/main" id="{DD972EBB-72BE-4DDB-9F85-FC441F49746E}"/>
              </a:ext>
            </a:extLst>
          </p:cNvPr>
          <p:cNvCxnSpPr/>
          <p:nvPr userDrawn="1"/>
        </p:nvCxnSpPr>
        <p:spPr>
          <a:xfrm>
            <a:off x="3040551" y="3192997"/>
            <a:ext cx="168878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5" name="Picture Placeholder 9">
            <a:extLst>
              <a:ext uri="{FF2B5EF4-FFF2-40B4-BE49-F238E27FC236}">
                <a16:creationId xmlns:a16="http://schemas.microsoft.com/office/drawing/2014/main" id="{C9CEC311-9DFD-4DD4-8234-17C99B22759A}"/>
              </a:ext>
            </a:extLst>
          </p:cNvPr>
          <p:cNvSpPr>
            <a:spLocks noGrp="1"/>
          </p:cNvSpPr>
          <p:nvPr>
            <p:ph type="pic" sz="quarter" idx="17" hasCustomPrompt="1"/>
          </p:nvPr>
        </p:nvSpPr>
        <p:spPr>
          <a:xfrm>
            <a:off x="5257992" y="968633"/>
            <a:ext cx="2040496" cy="1928035"/>
          </a:xfrm>
        </p:spPr>
        <p:txBody>
          <a:bodyPr/>
          <a:lstStyle>
            <a:lvl1pPr marL="0" indent="0">
              <a:buNone/>
              <a:defRPr/>
            </a:lvl1pPr>
          </a:lstStyle>
          <a:p>
            <a:r>
              <a:rPr lang="en-US" dirty="0"/>
              <a:t>Picture</a:t>
            </a:r>
          </a:p>
        </p:txBody>
      </p:sp>
      <p:sp>
        <p:nvSpPr>
          <p:cNvPr id="26" name="TextBox 25">
            <a:extLst>
              <a:ext uri="{FF2B5EF4-FFF2-40B4-BE49-F238E27FC236}">
                <a16:creationId xmlns:a16="http://schemas.microsoft.com/office/drawing/2014/main" id="{2AC4D4B7-4DF7-4A73-A65C-A481C7C06A8A}"/>
              </a:ext>
            </a:extLst>
          </p:cNvPr>
          <p:cNvSpPr txBox="1"/>
          <p:nvPr userDrawn="1"/>
        </p:nvSpPr>
        <p:spPr>
          <a:xfrm>
            <a:off x="4891198" y="1256085"/>
            <a:ext cx="438519" cy="353943"/>
          </a:xfrm>
          <a:prstGeom prst="rect">
            <a:avLst/>
          </a:prstGeom>
          <a:noFill/>
        </p:spPr>
        <p:txBody>
          <a:bodyPr wrap="square" tIns="0" rtlCol="0">
            <a:spAutoFit/>
          </a:bodyPr>
          <a:lstStyle/>
          <a:p>
            <a:pPr algn="r"/>
            <a:r>
              <a:rPr lang="en-US" sz="2000" dirty="0"/>
              <a:t>3</a:t>
            </a:r>
          </a:p>
        </p:txBody>
      </p:sp>
      <p:cxnSp>
        <p:nvCxnSpPr>
          <p:cNvPr id="27" name="Straight Connector 26">
            <a:extLst>
              <a:ext uri="{FF2B5EF4-FFF2-40B4-BE49-F238E27FC236}">
                <a16:creationId xmlns:a16="http://schemas.microsoft.com/office/drawing/2014/main" id="{376F77DD-C914-4EE2-9B71-2AC7B7668035}"/>
              </a:ext>
            </a:extLst>
          </p:cNvPr>
          <p:cNvCxnSpPr/>
          <p:nvPr userDrawn="1"/>
        </p:nvCxnSpPr>
        <p:spPr>
          <a:xfrm>
            <a:off x="5429121" y="3192997"/>
            <a:ext cx="168878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8" name="Picture Placeholder 9">
            <a:extLst>
              <a:ext uri="{FF2B5EF4-FFF2-40B4-BE49-F238E27FC236}">
                <a16:creationId xmlns:a16="http://schemas.microsoft.com/office/drawing/2014/main" id="{637BDEB7-56A4-4228-AADC-4DCA2D03C5A9}"/>
              </a:ext>
            </a:extLst>
          </p:cNvPr>
          <p:cNvSpPr>
            <a:spLocks noGrp="1"/>
          </p:cNvSpPr>
          <p:nvPr>
            <p:ph type="pic" sz="quarter" idx="18" hasCustomPrompt="1"/>
          </p:nvPr>
        </p:nvSpPr>
        <p:spPr>
          <a:xfrm>
            <a:off x="7622842" y="968633"/>
            <a:ext cx="2040496" cy="1928035"/>
          </a:xfrm>
        </p:spPr>
        <p:txBody>
          <a:bodyPr/>
          <a:lstStyle>
            <a:lvl1pPr marL="0" indent="0">
              <a:buNone/>
              <a:defRPr/>
            </a:lvl1pPr>
          </a:lstStyle>
          <a:p>
            <a:r>
              <a:rPr lang="en-US" dirty="0"/>
              <a:t>Picture</a:t>
            </a:r>
          </a:p>
        </p:txBody>
      </p:sp>
      <p:sp>
        <p:nvSpPr>
          <p:cNvPr id="29" name="TextBox 28">
            <a:extLst>
              <a:ext uri="{FF2B5EF4-FFF2-40B4-BE49-F238E27FC236}">
                <a16:creationId xmlns:a16="http://schemas.microsoft.com/office/drawing/2014/main" id="{8E565D76-F263-4D4A-8687-87A3B6586C3C}"/>
              </a:ext>
            </a:extLst>
          </p:cNvPr>
          <p:cNvSpPr txBox="1"/>
          <p:nvPr userDrawn="1"/>
        </p:nvSpPr>
        <p:spPr>
          <a:xfrm>
            <a:off x="7256048" y="1256085"/>
            <a:ext cx="438519" cy="353943"/>
          </a:xfrm>
          <a:prstGeom prst="rect">
            <a:avLst/>
          </a:prstGeom>
          <a:noFill/>
        </p:spPr>
        <p:txBody>
          <a:bodyPr wrap="square" tIns="0" rtlCol="0">
            <a:spAutoFit/>
          </a:bodyPr>
          <a:lstStyle/>
          <a:p>
            <a:pPr algn="r"/>
            <a:r>
              <a:rPr lang="en-US" sz="2000" dirty="0"/>
              <a:t>4</a:t>
            </a:r>
          </a:p>
        </p:txBody>
      </p:sp>
      <p:cxnSp>
        <p:nvCxnSpPr>
          <p:cNvPr id="30" name="Straight Connector 29">
            <a:extLst>
              <a:ext uri="{FF2B5EF4-FFF2-40B4-BE49-F238E27FC236}">
                <a16:creationId xmlns:a16="http://schemas.microsoft.com/office/drawing/2014/main" id="{82F79EF3-4BB3-4F52-B87F-ED351DEA51FA}"/>
              </a:ext>
            </a:extLst>
          </p:cNvPr>
          <p:cNvCxnSpPr/>
          <p:nvPr userDrawn="1"/>
        </p:nvCxnSpPr>
        <p:spPr>
          <a:xfrm>
            <a:off x="7798697" y="3192997"/>
            <a:ext cx="168878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1" name="Picture Placeholder 9">
            <a:extLst>
              <a:ext uri="{FF2B5EF4-FFF2-40B4-BE49-F238E27FC236}">
                <a16:creationId xmlns:a16="http://schemas.microsoft.com/office/drawing/2014/main" id="{9BEF9536-9525-4108-83BD-6B2627F11ADC}"/>
              </a:ext>
            </a:extLst>
          </p:cNvPr>
          <p:cNvSpPr>
            <a:spLocks noGrp="1"/>
          </p:cNvSpPr>
          <p:nvPr>
            <p:ph type="pic" sz="quarter" idx="19" hasCustomPrompt="1"/>
          </p:nvPr>
        </p:nvSpPr>
        <p:spPr>
          <a:xfrm>
            <a:off x="311795" y="3256958"/>
            <a:ext cx="2924229" cy="1928035"/>
          </a:xfrm>
        </p:spPr>
        <p:txBody>
          <a:bodyPr/>
          <a:lstStyle>
            <a:lvl1pPr marL="0" indent="0">
              <a:buNone/>
              <a:defRPr/>
            </a:lvl1pPr>
          </a:lstStyle>
          <a:p>
            <a:r>
              <a:rPr lang="en-US" dirty="0"/>
              <a:t>Picture</a:t>
            </a:r>
          </a:p>
        </p:txBody>
      </p:sp>
      <p:sp>
        <p:nvSpPr>
          <p:cNvPr id="32" name="TextBox 31">
            <a:extLst>
              <a:ext uri="{FF2B5EF4-FFF2-40B4-BE49-F238E27FC236}">
                <a16:creationId xmlns:a16="http://schemas.microsoft.com/office/drawing/2014/main" id="{82956F94-AD4E-439A-BEF4-29E0A4DA3BE6}"/>
              </a:ext>
            </a:extLst>
          </p:cNvPr>
          <p:cNvSpPr txBox="1"/>
          <p:nvPr userDrawn="1"/>
        </p:nvSpPr>
        <p:spPr>
          <a:xfrm>
            <a:off x="-54997" y="3544410"/>
            <a:ext cx="438519" cy="353943"/>
          </a:xfrm>
          <a:prstGeom prst="rect">
            <a:avLst/>
          </a:prstGeom>
          <a:noFill/>
        </p:spPr>
        <p:txBody>
          <a:bodyPr wrap="square" tIns="0" rtlCol="0">
            <a:spAutoFit/>
          </a:bodyPr>
          <a:lstStyle/>
          <a:p>
            <a:pPr algn="r"/>
            <a:r>
              <a:rPr lang="en-US" sz="2000" dirty="0"/>
              <a:t>5</a:t>
            </a:r>
          </a:p>
        </p:txBody>
      </p:sp>
      <p:cxnSp>
        <p:nvCxnSpPr>
          <p:cNvPr id="33" name="Straight Connector 32">
            <a:extLst>
              <a:ext uri="{FF2B5EF4-FFF2-40B4-BE49-F238E27FC236}">
                <a16:creationId xmlns:a16="http://schemas.microsoft.com/office/drawing/2014/main" id="{70C14EC3-A48A-4AC2-87FA-C04F8D5E8994}"/>
              </a:ext>
            </a:extLst>
          </p:cNvPr>
          <p:cNvCxnSpPr>
            <a:cxnSpLocks/>
          </p:cNvCxnSpPr>
          <p:nvPr userDrawn="1"/>
        </p:nvCxnSpPr>
        <p:spPr>
          <a:xfrm flipV="1">
            <a:off x="337617" y="5458063"/>
            <a:ext cx="2924229" cy="401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4" name="Picture Placeholder 9">
            <a:extLst>
              <a:ext uri="{FF2B5EF4-FFF2-40B4-BE49-F238E27FC236}">
                <a16:creationId xmlns:a16="http://schemas.microsoft.com/office/drawing/2014/main" id="{B70CCA36-479C-45AA-BB14-E297606F9AA3}"/>
              </a:ext>
            </a:extLst>
          </p:cNvPr>
          <p:cNvSpPr>
            <a:spLocks noGrp="1"/>
          </p:cNvSpPr>
          <p:nvPr>
            <p:ph type="pic" sz="quarter" idx="20" hasCustomPrompt="1"/>
          </p:nvPr>
        </p:nvSpPr>
        <p:spPr>
          <a:xfrm>
            <a:off x="3551562" y="3252942"/>
            <a:ext cx="2924229" cy="1928035"/>
          </a:xfrm>
        </p:spPr>
        <p:txBody>
          <a:bodyPr/>
          <a:lstStyle>
            <a:lvl1pPr marL="0" indent="0">
              <a:buNone/>
              <a:defRPr/>
            </a:lvl1pPr>
          </a:lstStyle>
          <a:p>
            <a:r>
              <a:rPr lang="en-US" dirty="0"/>
              <a:t>Picture</a:t>
            </a:r>
          </a:p>
        </p:txBody>
      </p:sp>
      <p:sp>
        <p:nvSpPr>
          <p:cNvPr id="35" name="TextBox 34">
            <a:extLst>
              <a:ext uri="{FF2B5EF4-FFF2-40B4-BE49-F238E27FC236}">
                <a16:creationId xmlns:a16="http://schemas.microsoft.com/office/drawing/2014/main" id="{C182EDA3-B8AF-4C10-A768-57DBC09162F3}"/>
              </a:ext>
            </a:extLst>
          </p:cNvPr>
          <p:cNvSpPr txBox="1"/>
          <p:nvPr userDrawn="1"/>
        </p:nvSpPr>
        <p:spPr>
          <a:xfrm>
            <a:off x="3184770" y="3540394"/>
            <a:ext cx="438519" cy="353943"/>
          </a:xfrm>
          <a:prstGeom prst="rect">
            <a:avLst/>
          </a:prstGeom>
          <a:noFill/>
        </p:spPr>
        <p:txBody>
          <a:bodyPr wrap="square" tIns="0" rtlCol="0">
            <a:spAutoFit/>
          </a:bodyPr>
          <a:lstStyle/>
          <a:p>
            <a:pPr algn="r"/>
            <a:r>
              <a:rPr lang="en-US" sz="2000" dirty="0"/>
              <a:t>6</a:t>
            </a:r>
          </a:p>
        </p:txBody>
      </p:sp>
      <p:cxnSp>
        <p:nvCxnSpPr>
          <p:cNvPr id="36" name="Straight Connector 35">
            <a:extLst>
              <a:ext uri="{FF2B5EF4-FFF2-40B4-BE49-F238E27FC236}">
                <a16:creationId xmlns:a16="http://schemas.microsoft.com/office/drawing/2014/main" id="{9D9A7E6E-C512-4500-9A5F-CCBA76DD0AB5}"/>
              </a:ext>
            </a:extLst>
          </p:cNvPr>
          <p:cNvCxnSpPr>
            <a:cxnSpLocks/>
          </p:cNvCxnSpPr>
          <p:nvPr userDrawn="1"/>
        </p:nvCxnSpPr>
        <p:spPr>
          <a:xfrm flipV="1">
            <a:off x="3551562" y="5458063"/>
            <a:ext cx="2947638" cy="1110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7" name="Picture Placeholder 9">
            <a:extLst>
              <a:ext uri="{FF2B5EF4-FFF2-40B4-BE49-F238E27FC236}">
                <a16:creationId xmlns:a16="http://schemas.microsoft.com/office/drawing/2014/main" id="{9838B749-8689-480D-A958-688B3F6912D9}"/>
              </a:ext>
            </a:extLst>
          </p:cNvPr>
          <p:cNvSpPr>
            <a:spLocks noGrp="1"/>
          </p:cNvSpPr>
          <p:nvPr>
            <p:ph type="pic" sz="quarter" idx="21" hasCustomPrompt="1"/>
          </p:nvPr>
        </p:nvSpPr>
        <p:spPr>
          <a:xfrm>
            <a:off x="6771461" y="3248526"/>
            <a:ext cx="2924229" cy="1928035"/>
          </a:xfrm>
        </p:spPr>
        <p:txBody>
          <a:bodyPr/>
          <a:lstStyle>
            <a:lvl1pPr marL="0" indent="0">
              <a:buNone/>
              <a:defRPr/>
            </a:lvl1pPr>
          </a:lstStyle>
          <a:p>
            <a:r>
              <a:rPr lang="en-US" dirty="0"/>
              <a:t>Picture</a:t>
            </a:r>
          </a:p>
        </p:txBody>
      </p:sp>
      <p:sp>
        <p:nvSpPr>
          <p:cNvPr id="38" name="TextBox 37">
            <a:extLst>
              <a:ext uri="{FF2B5EF4-FFF2-40B4-BE49-F238E27FC236}">
                <a16:creationId xmlns:a16="http://schemas.microsoft.com/office/drawing/2014/main" id="{50A8D7CE-5ECC-401E-9D18-2760C12950AF}"/>
              </a:ext>
            </a:extLst>
          </p:cNvPr>
          <p:cNvSpPr txBox="1"/>
          <p:nvPr userDrawn="1"/>
        </p:nvSpPr>
        <p:spPr>
          <a:xfrm>
            <a:off x="6404668" y="3480449"/>
            <a:ext cx="438519" cy="353943"/>
          </a:xfrm>
          <a:prstGeom prst="rect">
            <a:avLst/>
          </a:prstGeom>
          <a:noFill/>
        </p:spPr>
        <p:txBody>
          <a:bodyPr wrap="square" tIns="0" rtlCol="0">
            <a:spAutoFit/>
          </a:bodyPr>
          <a:lstStyle/>
          <a:p>
            <a:pPr algn="r"/>
            <a:r>
              <a:rPr lang="en-US" sz="2000" dirty="0"/>
              <a:t>7</a:t>
            </a:r>
          </a:p>
        </p:txBody>
      </p:sp>
      <p:cxnSp>
        <p:nvCxnSpPr>
          <p:cNvPr id="39" name="Straight Connector 38">
            <a:extLst>
              <a:ext uri="{FF2B5EF4-FFF2-40B4-BE49-F238E27FC236}">
                <a16:creationId xmlns:a16="http://schemas.microsoft.com/office/drawing/2014/main" id="{C8789725-EF7F-44E0-80A5-6836C1286885}"/>
              </a:ext>
            </a:extLst>
          </p:cNvPr>
          <p:cNvCxnSpPr>
            <a:cxnSpLocks/>
          </p:cNvCxnSpPr>
          <p:nvPr userDrawn="1"/>
        </p:nvCxnSpPr>
        <p:spPr>
          <a:xfrm>
            <a:off x="6778449" y="5469166"/>
            <a:ext cx="29172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0" name="Picture Placeholder 9">
            <a:extLst>
              <a:ext uri="{FF2B5EF4-FFF2-40B4-BE49-F238E27FC236}">
                <a16:creationId xmlns:a16="http://schemas.microsoft.com/office/drawing/2014/main" id="{045E35C4-36E9-41E7-A4B3-46B85432FA34}"/>
              </a:ext>
            </a:extLst>
          </p:cNvPr>
          <p:cNvSpPr>
            <a:spLocks noGrp="1"/>
          </p:cNvSpPr>
          <p:nvPr>
            <p:ph type="pic" sz="quarter" idx="22" hasCustomPrompt="1"/>
          </p:nvPr>
        </p:nvSpPr>
        <p:spPr>
          <a:xfrm>
            <a:off x="311795" y="5556176"/>
            <a:ext cx="2924229" cy="1928035"/>
          </a:xfrm>
        </p:spPr>
        <p:txBody>
          <a:bodyPr/>
          <a:lstStyle>
            <a:lvl1pPr marL="0" indent="0">
              <a:buNone/>
              <a:defRPr/>
            </a:lvl1pPr>
          </a:lstStyle>
          <a:p>
            <a:r>
              <a:rPr lang="en-US" dirty="0"/>
              <a:t>Picture</a:t>
            </a:r>
          </a:p>
        </p:txBody>
      </p:sp>
      <p:sp>
        <p:nvSpPr>
          <p:cNvPr id="41" name="TextBox 40">
            <a:extLst>
              <a:ext uri="{FF2B5EF4-FFF2-40B4-BE49-F238E27FC236}">
                <a16:creationId xmlns:a16="http://schemas.microsoft.com/office/drawing/2014/main" id="{3CF1DF8C-2122-4815-ADE9-E93BED303CD0}"/>
              </a:ext>
            </a:extLst>
          </p:cNvPr>
          <p:cNvSpPr txBox="1"/>
          <p:nvPr userDrawn="1"/>
        </p:nvSpPr>
        <p:spPr>
          <a:xfrm>
            <a:off x="-54998" y="5843628"/>
            <a:ext cx="438519" cy="353943"/>
          </a:xfrm>
          <a:prstGeom prst="rect">
            <a:avLst/>
          </a:prstGeom>
          <a:noFill/>
        </p:spPr>
        <p:txBody>
          <a:bodyPr wrap="square" tIns="0" rtlCol="0">
            <a:spAutoFit/>
          </a:bodyPr>
          <a:lstStyle/>
          <a:p>
            <a:pPr algn="r"/>
            <a:r>
              <a:rPr lang="en-US" sz="2000" dirty="0"/>
              <a:t>8</a:t>
            </a:r>
          </a:p>
        </p:txBody>
      </p:sp>
      <p:sp>
        <p:nvSpPr>
          <p:cNvPr id="43" name="Picture Placeholder 9">
            <a:extLst>
              <a:ext uri="{FF2B5EF4-FFF2-40B4-BE49-F238E27FC236}">
                <a16:creationId xmlns:a16="http://schemas.microsoft.com/office/drawing/2014/main" id="{117A50C3-71E7-4B04-9731-A42842DA4C67}"/>
              </a:ext>
            </a:extLst>
          </p:cNvPr>
          <p:cNvSpPr>
            <a:spLocks noGrp="1"/>
          </p:cNvSpPr>
          <p:nvPr>
            <p:ph type="pic" sz="quarter" idx="23" hasCustomPrompt="1"/>
          </p:nvPr>
        </p:nvSpPr>
        <p:spPr>
          <a:xfrm>
            <a:off x="3551561" y="5525336"/>
            <a:ext cx="2924229" cy="1928035"/>
          </a:xfrm>
        </p:spPr>
        <p:txBody>
          <a:bodyPr/>
          <a:lstStyle>
            <a:lvl1pPr marL="0" indent="0">
              <a:buNone/>
              <a:defRPr/>
            </a:lvl1pPr>
          </a:lstStyle>
          <a:p>
            <a:r>
              <a:rPr lang="en-US" dirty="0"/>
              <a:t>Picture</a:t>
            </a:r>
          </a:p>
        </p:txBody>
      </p:sp>
      <p:sp>
        <p:nvSpPr>
          <p:cNvPr id="44" name="TextBox 43">
            <a:extLst>
              <a:ext uri="{FF2B5EF4-FFF2-40B4-BE49-F238E27FC236}">
                <a16:creationId xmlns:a16="http://schemas.microsoft.com/office/drawing/2014/main" id="{A0B3C345-ABA0-4786-9670-30BEF6D232A9}"/>
              </a:ext>
            </a:extLst>
          </p:cNvPr>
          <p:cNvSpPr txBox="1"/>
          <p:nvPr userDrawn="1"/>
        </p:nvSpPr>
        <p:spPr>
          <a:xfrm>
            <a:off x="3184769" y="5812789"/>
            <a:ext cx="438519" cy="353943"/>
          </a:xfrm>
          <a:prstGeom prst="rect">
            <a:avLst/>
          </a:prstGeom>
          <a:noFill/>
        </p:spPr>
        <p:txBody>
          <a:bodyPr wrap="square" tIns="0" rtlCol="0">
            <a:spAutoFit/>
          </a:bodyPr>
          <a:lstStyle/>
          <a:p>
            <a:pPr algn="r"/>
            <a:r>
              <a:rPr lang="en-US" sz="2000" dirty="0"/>
              <a:t>9</a:t>
            </a:r>
          </a:p>
        </p:txBody>
      </p:sp>
      <p:sp>
        <p:nvSpPr>
          <p:cNvPr id="46" name="Picture Placeholder 9">
            <a:extLst>
              <a:ext uri="{FF2B5EF4-FFF2-40B4-BE49-F238E27FC236}">
                <a16:creationId xmlns:a16="http://schemas.microsoft.com/office/drawing/2014/main" id="{ED94756B-2D66-485F-9B93-1826ABF4920C}"/>
              </a:ext>
            </a:extLst>
          </p:cNvPr>
          <p:cNvSpPr>
            <a:spLocks noGrp="1"/>
          </p:cNvSpPr>
          <p:nvPr>
            <p:ph type="pic" sz="quarter" idx="24" hasCustomPrompt="1"/>
          </p:nvPr>
        </p:nvSpPr>
        <p:spPr>
          <a:xfrm>
            <a:off x="6771461" y="5537251"/>
            <a:ext cx="2924229" cy="1928035"/>
          </a:xfrm>
        </p:spPr>
        <p:txBody>
          <a:bodyPr/>
          <a:lstStyle>
            <a:lvl1pPr marL="0" indent="0">
              <a:buNone/>
              <a:defRPr/>
            </a:lvl1pPr>
          </a:lstStyle>
          <a:p>
            <a:r>
              <a:rPr lang="en-US" dirty="0"/>
              <a:t>Picture</a:t>
            </a:r>
          </a:p>
        </p:txBody>
      </p:sp>
      <p:sp>
        <p:nvSpPr>
          <p:cNvPr id="47" name="TextBox 46">
            <a:extLst>
              <a:ext uri="{FF2B5EF4-FFF2-40B4-BE49-F238E27FC236}">
                <a16:creationId xmlns:a16="http://schemas.microsoft.com/office/drawing/2014/main" id="{ECCA62BD-0BD3-4B17-BF11-C823E65605DD}"/>
              </a:ext>
            </a:extLst>
          </p:cNvPr>
          <p:cNvSpPr txBox="1"/>
          <p:nvPr userDrawn="1"/>
        </p:nvSpPr>
        <p:spPr>
          <a:xfrm>
            <a:off x="6155211" y="5824703"/>
            <a:ext cx="687978" cy="353943"/>
          </a:xfrm>
          <a:prstGeom prst="rect">
            <a:avLst/>
          </a:prstGeom>
          <a:noFill/>
        </p:spPr>
        <p:txBody>
          <a:bodyPr wrap="square" tIns="0" rtlCol="0">
            <a:spAutoFit/>
          </a:bodyPr>
          <a:lstStyle/>
          <a:p>
            <a:pPr algn="r"/>
            <a:r>
              <a:rPr lang="en-US" sz="2000" dirty="0"/>
              <a:t>10</a:t>
            </a:r>
          </a:p>
        </p:txBody>
      </p:sp>
      <p:sp>
        <p:nvSpPr>
          <p:cNvPr id="49" name="Rectangle 48">
            <a:extLst>
              <a:ext uri="{FF2B5EF4-FFF2-40B4-BE49-F238E27FC236}">
                <a16:creationId xmlns:a16="http://schemas.microsoft.com/office/drawing/2014/main" id="{A76C0A0D-E354-4E8C-B4A0-7ADF75E3E4CD}"/>
              </a:ext>
            </a:extLst>
          </p:cNvPr>
          <p:cNvSpPr/>
          <p:nvPr userDrawn="1"/>
        </p:nvSpPr>
        <p:spPr>
          <a:xfrm>
            <a:off x="278444" y="205722"/>
            <a:ext cx="795320" cy="4427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algn="ctr"/>
            <a:r>
              <a:rPr lang="en-US" sz="967" dirty="0">
                <a:solidFill>
                  <a:schemeClr val="tx1"/>
                </a:solidFill>
              </a:rPr>
              <a:t>Bonus Box</a:t>
            </a:r>
          </a:p>
        </p:txBody>
      </p:sp>
      <p:sp>
        <p:nvSpPr>
          <p:cNvPr id="50" name="Rectangle 49">
            <a:extLst>
              <a:ext uri="{FF2B5EF4-FFF2-40B4-BE49-F238E27FC236}">
                <a16:creationId xmlns:a16="http://schemas.microsoft.com/office/drawing/2014/main" id="{CD9E2E9B-F128-4255-94C7-AD8428B3318E}"/>
              </a:ext>
            </a:extLst>
          </p:cNvPr>
          <p:cNvSpPr/>
          <p:nvPr userDrawn="1"/>
        </p:nvSpPr>
        <p:spPr>
          <a:xfrm>
            <a:off x="2092188" y="66044"/>
            <a:ext cx="981748" cy="257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spAutoFit/>
          </a:bodyPr>
          <a:lstStyle/>
          <a:p>
            <a:pPr algn="l"/>
            <a:r>
              <a:rPr lang="en-US" sz="1075" b="1" dirty="0">
                <a:solidFill>
                  <a:schemeClr val="tx1"/>
                </a:solidFill>
              </a:rPr>
              <a:t>Team Name</a:t>
            </a:r>
          </a:p>
        </p:txBody>
      </p:sp>
      <p:cxnSp>
        <p:nvCxnSpPr>
          <p:cNvPr id="51" name="Straight Connector 50">
            <a:extLst>
              <a:ext uri="{FF2B5EF4-FFF2-40B4-BE49-F238E27FC236}">
                <a16:creationId xmlns:a16="http://schemas.microsoft.com/office/drawing/2014/main" id="{FF37D261-4393-4F26-876A-D325EB3E9AC8}"/>
              </a:ext>
            </a:extLst>
          </p:cNvPr>
          <p:cNvCxnSpPr/>
          <p:nvPr userDrawn="1"/>
        </p:nvCxnSpPr>
        <p:spPr>
          <a:xfrm>
            <a:off x="3074047" y="288189"/>
            <a:ext cx="44680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3" name="Content Placeholder 5">
            <a:extLst>
              <a:ext uri="{FF2B5EF4-FFF2-40B4-BE49-F238E27FC236}">
                <a16:creationId xmlns:a16="http://schemas.microsoft.com/office/drawing/2014/main" id="{B5323DFE-A2D4-4E09-8C1D-AF5396718E3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12205" y="161144"/>
            <a:ext cx="1224580" cy="716464"/>
          </a:xfrm>
          <a:prstGeom prst="rect">
            <a:avLst/>
          </a:prstGeom>
        </p:spPr>
      </p:pic>
    </p:spTree>
    <p:extLst>
      <p:ext uri="{BB962C8B-B14F-4D97-AF65-F5344CB8AC3E}">
        <p14:creationId xmlns:p14="http://schemas.microsoft.com/office/powerpoint/2010/main" val="1202201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CED014-3E33-4C68-B81C-4CF6D230161E}"/>
              </a:ext>
            </a:extLst>
          </p:cNvPr>
          <p:cNvSpPr txBox="1"/>
          <p:nvPr userDrawn="1"/>
        </p:nvSpPr>
        <p:spPr>
          <a:xfrm>
            <a:off x="3595680" y="2"/>
            <a:ext cx="2636940" cy="369332"/>
          </a:xfrm>
          <a:prstGeom prst="rect">
            <a:avLst/>
          </a:prstGeom>
          <a:noFill/>
        </p:spPr>
        <p:txBody>
          <a:bodyPr wrap="none" lIns="0" tIns="0" rIns="0" bIns="0" rtlCol="0">
            <a:spAutoFit/>
          </a:bodyPr>
          <a:lstStyle/>
          <a:p>
            <a:pPr algn="ctr"/>
            <a:r>
              <a:rPr lang="en-US" sz="2400" dirty="0">
                <a:solidFill>
                  <a:srgbClr val="669E40"/>
                </a:solidFill>
                <a:latin typeface="Times New Roman" panose="02020603050405020304" pitchFamily="18" charset="0"/>
                <a:cs typeface="Times New Roman" panose="02020603050405020304" pitchFamily="18" charset="0"/>
              </a:rPr>
              <a:t>WRIK Entertainment</a:t>
            </a:r>
          </a:p>
        </p:txBody>
      </p:sp>
      <p:sp>
        <p:nvSpPr>
          <p:cNvPr id="8" name="Title 7">
            <a:extLst>
              <a:ext uri="{FF2B5EF4-FFF2-40B4-BE49-F238E27FC236}">
                <a16:creationId xmlns:a16="http://schemas.microsoft.com/office/drawing/2014/main" id="{93395402-ED67-40D4-81C5-F37D5C9B93A7}"/>
              </a:ext>
            </a:extLst>
          </p:cNvPr>
          <p:cNvSpPr>
            <a:spLocks noGrp="1"/>
          </p:cNvSpPr>
          <p:nvPr>
            <p:ph type="title" hasCustomPrompt="1"/>
          </p:nvPr>
        </p:nvSpPr>
        <p:spPr>
          <a:xfrm>
            <a:off x="1" y="620177"/>
            <a:ext cx="9816208" cy="300764"/>
          </a:xfrm>
        </p:spPr>
        <p:txBody>
          <a:bodyPr>
            <a:noAutofit/>
          </a:bodyPr>
          <a:lstStyle>
            <a:lvl1pPr algn="ctr">
              <a:defRPr sz="1400" b="1" u="sng">
                <a:solidFill>
                  <a:srgbClr val="4472C4"/>
                </a:solidFill>
              </a:defRPr>
            </a:lvl1pPr>
          </a:lstStyle>
          <a:p>
            <a:r>
              <a:rPr lang="en-US" dirty="0"/>
              <a:t>Name Artist &amp; Title</a:t>
            </a:r>
          </a:p>
        </p:txBody>
      </p:sp>
      <p:sp>
        <p:nvSpPr>
          <p:cNvPr id="11" name="Text Placeholder 10">
            <a:extLst>
              <a:ext uri="{FF2B5EF4-FFF2-40B4-BE49-F238E27FC236}">
                <a16:creationId xmlns:a16="http://schemas.microsoft.com/office/drawing/2014/main" id="{39D5EC48-2FF9-4450-8427-4BBDD3843838}"/>
              </a:ext>
            </a:extLst>
          </p:cNvPr>
          <p:cNvSpPr>
            <a:spLocks noGrp="1"/>
          </p:cNvSpPr>
          <p:nvPr>
            <p:ph type="body" sz="quarter" idx="10" hasCustomPrompt="1"/>
          </p:nvPr>
        </p:nvSpPr>
        <p:spPr>
          <a:xfrm>
            <a:off x="3431046" y="407404"/>
            <a:ext cx="2967712" cy="184328"/>
          </a:xfrm>
        </p:spPr>
        <p:txBody>
          <a:bodyPr anchor="ctr" anchorCtr="0">
            <a:noAutofit/>
          </a:bodyPr>
          <a:lstStyle>
            <a:lvl1pPr marL="0" indent="0" algn="ctr">
              <a:buFont typeface="Arial" panose="020B0604020202020204" pitchFamily="34" charset="0"/>
              <a:buNone/>
              <a:defRPr sz="1200" i="1"/>
            </a:lvl1pPr>
          </a:lstStyle>
          <a:p>
            <a:pPr lvl="0"/>
            <a:r>
              <a:rPr lang="en-US" dirty="0"/>
              <a:t>Game 001</a:t>
            </a:r>
          </a:p>
        </p:txBody>
      </p:sp>
      <p:sp>
        <p:nvSpPr>
          <p:cNvPr id="12" name="Content Placeholder 2">
            <a:extLst>
              <a:ext uri="{FF2B5EF4-FFF2-40B4-BE49-F238E27FC236}">
                <a16:creationId xmlns:a16="http://schemas.microsoft.com/office/drawing/2014/main" id="{A8747823-AC2C-4DE2-8BDC-826AF04F150D}"/>
              </a:ext>
            </a:extLst>
          </p:cNvPr>
          <p:cNvSpPr>
            <a:spLocks noGrp="1"/>
          </p:cNvSpPr>
          <p:nvPr>
            <p:ph idx="1"/>
          </p:nvPr>
        </p:nvSpPr>
        <p:spPr>
          <a:xfrm>
            <a:off x="0" y="1248032"/>
            <a:ext cx="9829800" cy="5769022"/>
          </a:xfrm>
        </p:spPr>
        <p:txBody>
          <a:bodyPr/>
          <a:lstStyle/>
          <a:p>
            <a:pPr lvl="0"/>
            <a:r>
              <a:rPr lang="en-US" dirty="0"/>
              <a:t>Edit Master text styles</a:t>
            </a:r>
          </a:p>
          <a:p>
            <a:pPr lvl="1"/>
            <a:r>
              <a:rPr lang="en-US" dirty="0"/>
              <a:t>Second level</a:t>
            </a:r>
          </a:p>
        </p:txBody>
      </p:sp>
      <p:sp>
        <p:nvSpPr>
          <p:cNvPr id="14" name="Content Placeholder 2">
            <a:extLst>
              <a:ext uri="{FF2B5EF4-FFF2-40B4-BE49-F238E27FC236}">
                <a16:creationId xmlns:a16="http://schemas.microsoft.com/office/drawing/2014/main" id="{D31208EE-BE48-4902-B54D-10F85E3A6D24}"/>
              </a:ext>
            </a:extLst>
          </p:cNvPr>
          <p:cNvSpPr>
            <a:spLocks noGrp="1"/>
          </p:cNvSpPr>
          <p:nvPr>
            <p:ph idx="11"/>
          </p:nvPr>
        </p:nvSpPr>
        <p:spPr>
          <a:xfrm>
            <a:off x="0" y="7017054"/>
            <a:ext cx="9829800" cy="755346"/>
          </a:xfrm>
        </p:spPr>
        <p:txBody>
          <a:bodyPr/>
          <a:lstStyle>
            <a:lvl1pPr marL="0" indent="0">
              <a:spcBef>
                <a:spcPts val="0"/>
              </a:spcBef>
              <a:buNone/>
              <a:defRPr b="0"/>
            </a:lvl1pPr>
          </a:lstStyle>
          <a:p>
            <a:pPr lvl="0"/>
            <a:r>
              <a:rPr lang="en-US" dirty="0"/>
              <a:t>Edit Master text styles</a:t>
            </a:r>
          </a:p>
        </p:txBody>
      </p:sp>
    </p:spTree>
    <p:extLst>
      <p:ext uri="{BB962C8B-B14F-4D97-AF65-F5344CB8AC3E}">
        <p14:creationId xmlns:p14="http://schemas.microsoft.com/office/powerpoint/2010/main" val="93163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359248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zzle">
    <p:spTree>
      <p:nvGrpSpPr>
        <p:cNvPr id="1" name=""/>
        <p:cNvGrpSpPr/>
        <p:nvPr/>
      </p:nvGrpSpPr>
      <p:grpSpPr>
        <a:xfrm>
          <a:off x="0" y="0"/>
          <a:ext cx="0" cy="0"/>
          <a:chOff x="0" y="0"/>
          <a:chExt cx="0" cy="0"/>
        </a:xfrm>
      </p:grpSpPr>
      <p:pic>
        <p:nvPicPr>
          <p:cNvPr id="7" name="Content Placeholder 5">
            <a:extLst>
              <a:ext uri="{FF2B5EF4-FFF2-40B4-BE49-F238E27FC236}">
                <a16:creationId xmlns:a16="http://schemas.microsoft.com/office/drawing/2014/main" id="{27A3DE90-E1D0-49E4-8E30-81B1095568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8233" y="371712"/>
            <a:ext cx="1224580" cy="716464"/>
          </a:xfrm>
          <a:prstGeom prst="rect">
            <a:avLst/>
          </a:prstGeom>
        </p:spPr>
      </p:pic>
      <p:sp>
        <p:nvSpPr>
          <p:cNvPr id="8" name="Text Placeholder 7">
            <a:extLst>
              <a:ext uri="{FF2B5EF4-FFF2-40B4-BE49-F238E27FC236}">
                <a16:creationId xmlns:a16="http://schemas.microsoft.com/office/drawing/2014/main" id="{00E4F231-230E-4B1A-B59A-7B1853BC773B}"/>
              </a:ext>
            </a:extLst>
          </p:cNvPr>
          <p:cNvSpPr>
            <a:spLocks noGrp="1"/>
          </p:cNvSpPr>
          <p:nvPr>
            <p:ph type="body" sz="quarter" idx="13" hasCustomPrompt="1"/>
          </p:nvPr>
        </p:nvSpPr>
        <p:spPr>
          <a:xfrm>
            <a:off x="1421569" y="790782"/>
            <a:ext cx="7032743" cy="462386"/>
          </a:xfrm>
        </p:spPr>
        <p:txBody>
          <a:bodyPr>
            <a:noAutofit/>
          </a:bodyPr>
          <a:lstStyle>
            <a:lvl1pPr marL="0" indent="0" algn="ctr">
              <a:buNone/>
              <a:defRPr sz="1200"/>
            </a:lvl1pPr>
            <a:lvl2pPr marL="433695" indent="0" algn="ctr">
              <a:buNone/>
              <a:defRPr/>
            </a:lvl2pPr>
            <a:lvl3pPr marL="867391" indent="0" algn="ctr">
              <a:buNone/>
              <a:defRPr/>
            </a:lvl3pPr>
            <a:lvl4pPr marL="1301086" indent="0" algn="ctr">
              <a:buNone/>
              <a:defRPr/>
            </a:lvl4pPr>
            <a:lvl5pPr marL="1734782" indent="0" algn="ctr">
              <a:buNone/>
              <a:defRPr/>
            </a:lvl5pPr>
          </a:lstStyle>
          <a:p>
            <a:pPr lvl="0"/>
            <a:r>
              <a:rPr lang="en-US" dirty="0"/>
              <a:t>Instructions</a:t>
            </a:r>
          </a:p>
        </p:txBody>
      </p:sp>
      <p:sp>
        <p:nvSpPr>
          <p:cNvPr id="3" name="Title 2">
            <a:extLst>
              <a:ext uri="{FF2B5EF4-FFF2-40B4-BE49-F238E27FC236}">
                <a16:creationId xmlns:a16="http://schemas.microsoft.com/office/drawing/2014/main" id="{0A82ED77-9AEE-4AF4-9225-719E8BF61407}"/>
              </a:ext>
            </a:extLst>
          </p:cNvPr>
          <p:cNvSpPr>
            <a:spLocks noGrp="1"/>
          </p:cNvSpPr>
          <p:nvPr>
            <p:ph type="title"/>
          </p:nvPr>
        </p:nvSpPr>
        <p:spPr>
          <a:xfrm>
            <a:off x="1421569" y="413777"/>
            <a:ext cx="6986664" cy="346586"/>
          </a:xfrm>
        </p:spPr>
        <p:txBody>
          <a:bodyPr>
            <a:noAutofit/>
          </a:bodyPr>
          <a:lstStyle>
            <a:lvl1pPr>
              <a:defRPr sz="2150" u="none">
                <a:solidFill>
                  <a:srgbClr val="000000"/>
                </a:solidFill>
              </a:defRPr>
            </a:lvl1pPr>
          </a:lstStyle>
          <a:p>
            <a:r>
              <a:rPr lang="en-US" dirty="0"/>
              <a:t>Click to edit Master title style</a:t>
            </a:r>
          </a:p>
        </p:txBody>
      </p:sp>
      <p:sp>
        <p:nvSpPr>
          <p:cNvPr id="49" name="Rectangle 48">
            <a:extLst>
              <a:ext uri="{FF2B5EF4-FFF2-40B4-BE49-F238E27FC236}">
                <a16:creationId xmlns:a16="http://schemas.microsoft.com/office/drawing/2014/main" id="{A76C0A0D-E354-4E8C-B4A0-7ADF75E3E4CD}"/>
              </a:ext>
            </a:extLst>
          </p:cNvPr>
          <p:cNvSpPr/>
          <p:nvPr userDrawn="1"/>
        </p:nvSpPr>
        <p:spPr>
          <a:xfrm>
            <a:off x="375321" y="433371"/>
            <a:ext cx="795320" cy="4427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algn="ctr"/>
            <a:r>
              <a:rPr lang="en-US" sz="967" dirty="0">
                <a:solidFill>
                  <a:schemeClr val="tx1"/>
                </a:solidFill>
              </a:rPr>
              <a:t>Bonus Box</a:t>
            </a:r>
          </a:p>
        </p:txBody>
      </p:sp>
      <p:sp>
        <p:nvSpPr>
          <p:cNvPr id="50" name="Rectangle 49">
            <a:extLst>
              <a:ext uri="{FF2B5EF4-FFF2-40B4-BE49-F238E27FC236}">
                <a16:creationId xmlns:a16="http://schemas.microsoft.com/office/drawing/2014/main" id="{CD9E2E9B-F128-4255-94C7-AD8428B3318E}"/>
              </a:ext>
            </a:extLst>
          </p:cNvPr>
          <p:cNvSpPr/>
          <p:nvPr userDrawn="1"/>
        </p:nvSpPr>
        <p:spPr>
          <a:xfrm>
            <a:off x="2092188" y="66044"/>
            <a:ext cx="981748" cy="257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spAutoFit/>
          </a:bodyPr>
          <a:lstStyle/>
          <a:p>
            <a:pPr algn="l"/>
            <a:r>
              <a:rPr lang="en-US" sz="1075" b="1" dirty="0">
                <a:solidFill>
                  <a:schemeClr val="tx1"/>
                </a:solidFill>
              </a:rPr>
              <a:t>Team Name</a:t>
            </a:r>
          </a:p>
        </p:txBody>
      </p:sp>
      <p:cxnSp>
        <p:nvCxnSpPr>
          <p:cNvPr id="51" name="Straight Connector 50">
            <a:extLst>
              <a:ext uri="{FF2B5EF4-FFF2-40B4-BE49-F238E27FC236}">
                <a16:creationId xmlns:a16="http://schemas.microsoft.com/office/drawing/2014/main" id="{FF37D261-4393-4F26-876A-D325EB3E9AC8}"/>
              </a:ext>
            </a:extLst>
          </p:cNvPr>
          <p:cNvCxnSpPr/>
          <p:nvPr userDrawn="1"/>
        </p:nvCxnSpPr>
        <p:spPr>
          <a:xfrm>
            <a:off x="3074047" y="288189"/>
            <a:ext cx="44680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266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usic">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3BE00FF-510E-4F7D-8143-DBF449742E37}"/>
              </a:ext>
            </a:extLst>
          </p:cNvPr>
          <p:cNvGraphicFramePr>
            <a:graphicFrameLocks noGrp="1"/>
          </p:cNvGraphicFramePr>
          <p:nvPr userDrawn="1">
            <p:extLst>
              <p:ext uri="{D42A27DB-BD31-4B8C-83A1-F6EECF244321}">
                <p14:modId xmlns:p14="http://schemas.microsoft.com/office/powerpoint/2010/main" val="3220370885"/>
              </p:ext>
            </p:extLst>
          </p:nvPr>
        </p:nvGraphicFramePr>
        <p:xfrm>
          <a:off x="1" y="652151"/>
          <a:ext cx="9405256" cy="6795500"/>
        </p:xfrm>
        <a:graphic>
          <a:graphicData uri="http://schemas.openxmlformats.org/drawingml/2006/table">
            <a:tbl>
              <a:tblPr firstRow="1" bandRow="1">
                <a:tableStyleId>{5C22544A-7EE6-4342-B048-85BDC9FD1C3A}</a:tableStyleId>
              </a:tblPr>
              <a:tblGrid>
                <a:gridCol w="607724">
                  <a:extLst>
                    <a:ext uri="{9D8B030D-6E8A-4147-A177-3AD203B41FA5}">
                      <a16:colId xmlns:a16="http://schemas.microsoft.com/office/drawing/2014/main" val="899456684"/>
                    </a:ext>
                  </a:extLst>
                </a:gridCol>
                <a:gridCol w="8797532">
                  <a:extLst>
                    <a:ext uri="{9D8B030D-6E8A-4147-A177-3AD203B41FA5}">
                      <a16:colId xmlns:a16="http://schemas.microsoft.com/office/drawing/2014/main" val="1285169186"/>
                    </a:ext>
                  </a:extLst>
                </a:gridCol>
              </a:tblGrid>
              <a:tr h="679550">
                <a:tc>
                  <a:txBody>
                    <a:bodyPr/>
                    <a:lstStyle/>
                    <a:p>
                      <a:pPr algn="r"/>
                      <a:r>
                        <a:rPr lang="en-US" b="0" dirty="0">
                          <a:solidFill>
                            <a:srgbClr val="000000"/>
                          </a:solidFill>
                        </a:rPr>
                        <a:t>1.</a:t>
                      </a:r>
                    </a:p>
                  </a:txBody>
                  <a:tcPr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mpd="sng">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0714232"/>
                  </a:ext>
                </a:extLst>
              </a:tr>
              <a:tr h="679550">
                <a:tc>
                  <a:txBody>
                    <a:bodyPr/>
                    <a:lstStyle/>
                    <a:p>
                      <a:pPr algn="r"/>
                      <a:r>
                        <a:rPr lang="en-US" dirty="0">
                          <a:solidFill>
                            <a:srgbClr val="000000"/>
                          </a:solidFill>
                        </a:rPr>
                        <a:t>2.</a:t>
                      </a:r>
                    </a:p>
                  </a:txBody>
                  <a:tcPr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6232031"/>
                  </a:ext>
                </a:extLst>
              </a:tr>
              <a:tr h="679550">
                <a:tc>
                  <a:txBody>
                    <a:bodyPr/>
                    <a:lstStyle/>
                    <a:p>
                      <a:pPr algn="r"/>
                      <a:r>
                        <a:rPr lang="en-US" dirty="0">
                          <a:solidFill>
                            <a:srgbClr val="000000"/>
                          </a:solidFill>
                        </a:rPr>
                        <a:t>3.</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6479241"/>
                  </a:ext>
                </a:extLst>
              </a:tr>
              <a:tr h="679550">
                <a:tc>
                  <a:txBody>
                    <a:bodyPr/>
                    <a:lstStyle/>
                    <a:p>
                      <a:pPr algn="r"/>
                      <a:r>
                        <a:rPr lang="en-US" dirty="0">
                          <a:solidFill>
                            <a:srgbClr val="000000"/>
                          </a:solidFill>
                        </a:rPr>
                        <a:t>4.</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028259"/>
                  </a:ext>
                </a:extLst>
              </a:tr>
              <a:tr h="679550">
                <a:tc>
                  <a:txBody>
                    <a:bodyPr/>
                    <a:lstStyle/>
                    <a:p>
                      <a:pPr algn="r"/>
                      <a:r>
                        <a:rPr lang="en-US" dirty="0">
                          <a:solidFill>
                            <a:srgbClr val="000000"/>
                          </a:solidFill>
                        </a:rPr>
                        <a:t>5.</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7312812"/>
                  </a:ext>
                </a:extLst>
              </a:tr>
              <a:tr h="679550">
                <a:tc>
                  <a:txBody>
                    <a:bodyPr/>
                    <a:lstStyle/>
                    <a:p>
                      <a:pPr algn="r"/>
                      <a:r>
                        <a:rPr lang="en-US" dirty="0">
                          <a:solidFill>
                            <a:srgbClr val="000000"/>
                          </a:solidFill>
                        </a:rPr>
                        <a:t>6.</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7291443"/>
                  </a:ext>
                </a:extLst>
              </a:tr>
              <a:tr h="679550">
                <a:tc>
                  <a:txBody>
                    <a:bodyPr/>
                    <a:lstStyle/>
                    <a:p>
                      <a:pPr algn="r"/>
                      <a:r>
                        <a:rPr lang="en-US" dirty="0">
                          <a:solidFill>
                            <a:srgbClr val="000000"/>
                          </a:solidFill>
                        </a:rPr>
                        <a:t>7.</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4791844"/>
                  </a:ext>
                </a:extLst>
              </a:tr>
              <a:tr h="679550">
                <a:tc>
                  <a:txBody>
                    <a:bodyPr/>
                    <a:lstStyle/>
                    <a:p>
                      <a:pPr algn="r"/>
                      <a:r>
                        <a:rPr lang="en-US" dirty="0">
                          <a:solidFill>
                            <a:srgbClr val="000000"/>
                          </a:solidFill>
                        </a:rPr>
                        <a:t>8.</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9698970"/>
                  </a:ext>
                </a:extLst>
              </a:tr>
              <a:tr h="679550">
                <a:tc>
                  <a:txBody>
                    <a:bodyPr/>
                    <a:lstStyle/>
                    <a:p>
                      <a:pPr algn="r"/>
                      <a:r>
                        <a:rPr lang="en-US" dirty="0">
                          <a:solidFill>
                            <a:srgbClr val="000000"/>
                          </a:solidFill>
                        </a:rPr>
                        <a:t>9.</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135422"/>
                  </a:ext>
                </a:extLst>
              </a:tr>
              <a:tr h="679550">
                <a:tc>
                  <a:txBody>
                    <a:bodyPr/>
                    <a:lstStyle/>
                    <a:p>
                      <a:pPr algn="r"/>
                      <a:r>
                        <a:rPr lang="en-US" dirty="0">
                          <a:solidFill>
                            <a:srgbClr val="000000"/>
                          </a:solidFill>
                        </a:rPr>
                        <a:t>10.</a:t>
                      </a:r>
                    </a:p>
                  </a:txBody>
                  <a:tcPr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marB="0" anchor="b">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4692546"/>
                  </a:ext>
                </a:extLst>
              </a:tr>
            </a:tbl>
          </a:graphicData>
        </a:graphic>
      </p:graphicFrame>
      <p:sp>
        <p:nvSpPr>
          <p:cNvPr id="6" name="TextBox 5">
            <a:extLst>
              <a:ext uri="{FF2B5EF4-FFF2-40B4-BE49-F238E27FC236}">
                <a16:creationId xmlns:a16="http://schemas.microsoft.com/office/drawing/2014/main" id="{616F5BFF-D7E1-40A6-9260-21522111BDB8}"/>
              </a:ext>
            </a:extLst>
          </p:cNvPr>
          <p:cNvSpPr txBox="1"/>
          <p:nvPr userDrawn="1"/>
        </p:nvSpPr>
        <p:spPr>
          <a:xfrm>
            <a:off x="3331544" y="9625"/>
            <a:ext cx="3166712" cy="307777"/>
          </a:xfrm>
          <a:prstGeom prst="rect">
            <a:avLst/>
          </a:prstGeom>
          <a:noFill/>
        </p:spPr>
        <p:txBody>
          <a:bodyPr wrap="square" rtlCol="0">
            <a:spAutoFit/>
          </a:bodyPr>
          <a:lstStyle/>
          <a:p>
            <a:pPr algn="ctr"/>
            <a:r>
              <a:rPr lang="en-US" sz="1400" b="1" u="sng" kern="1200" dirty="0">
                <a:solidFill>
                  <a:schemeClr val="accent1"/>
                </a:solidFill>
                <a:latin typeface="+mj-lt"/>
                <a:ea typeface="+mj-ea"/>
                <a:cs typeface="+mj-cs"/>
              </a:rPr>
              <a:t>Music Round</a:t>
            </a:r>
          </a:p>
        </p:txBody>
      </p:sp>
      <p:sp>
        <p:nvSpPr>
          <p:cNvPr id="7" name="TextBox 6">
            <a:extLst>
              <a:ext uri="{FF2B5EF4-FFF2-40B4-BE49-F238E27FC236}">
                <a16:creationId xmlns:a16="http://schemas.microsoft.com/office/drawing/2014/main" id="{E973EBA4-EF5B-42DA-A3B4-7B4AC5455F0A}"/>
              </a:ext>
            </a:extLst>
          </p:cNvPr>
          <p:cNvSpPr txBox="1"/>
          <p:nvPr userDrawn="1"/>
        </p:nvSpPr>
        <p:spPr>
          <a:xfrm>
            <a:off x="3779171" y="346277"/>
            <a:ext cx="2259434" cy="276999"/>
          </a:xfrm>
          <a:prstGeom prst="rect">
            <a:avLst/>
          </a:prstGeom>
          <a:noFill/>
        </p:spPr>
        <p:txBody>
          <a:bodyPr wrap="square" rtlCol="0">
            <a:spAutoFit/>
          </a:bodyPr>
          <a:lstStyle/>
          <a:p>
            <a:pPr algn="ctr"/>
            <a:r>
              <a:rPr lang="en-US" sz="1200" i="1" dirty="0"/>
              <a:t>Name of the Song and Artist</a:t>
            </a:r>
          </a:p>
        </p:txBody>
      </p:sp>
    </p:spTree>
    <p:extLst>
      <p:ext uri="{BB962C8B-B14F-4D97-AF65-F5344CB8AC3E}">
        <p14:creationId xmlns:p14="http://schemas.microsoft.com/office/powerpoint/2010/main" val="419741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nus">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A8747823-AC2C-4DE2-8BDC-826AF04F150D}"/>
              </a:ext>
            </a:extLst>
          </p:cNvPr>
          <p:cNvSpPr>
            <a:spLocks noGrp="1"/>
          </p:cNvSpPr>
          <p:nvPr>
            <p:ph idx="1"/>
          </p:nvPr>
        </p:nvSpPr>
        <p:spPr>
          <a:xfrm>
            <a:off x="0" y="652550"/>
            <a:ext cx="9829800" cy="7119850"/>
          </a:xfrm>
        </p:spPr>
        <p:txBody>
          <a:bodyPr/>
          <a:lstStyle/>
          <a:p>
            <a:pPr lvl="0"/>
            <a:r>
              <a:rPr lang="en-US" dirty="0"/>
              <a:t>Edit Master text styles</a:t>
            </a:r>
          </a:p>
          <a:p>
            <a:pPr lvl="1"/>
            <a:r>
              <a:rPr lang="en-US" dirty="0"/>
              <a:t>Second level</a:t>
            </a:r>
          </a:p>
        </p:txBody>
      </p:sp>
      <p:sp>
        <p:nvSpPr>
          <p:cNvPr id="9" name="TextBox 8">
            <a:extLst>
              <a:ext uri="{FF2B5EF4-FFF2-40B4-BE49-F238E27FC236}">
                <a16:creationId xmlns:a16="http://schemas.microsoft.com/office/drawing/2014/main" id="{B7DCED6E-1E9A-4EB4-8B30-95A2B1D7D79F}"/>
              </a:ext>
            </a:extLst>
          </p:cNvPr>
          <p:cNvSpPr txBox="1"/>
          <p:nvPr userDrawn="1"/>
        </p:nvSpPr>
        <p:spPr>
          <a:xfrm>
            <a:off x="3331544" y="9625"/>
            <a:ext cx="3166712" cy="307777"/>
          </a:xfrm>
          <a:prstGeom prst="rect">
            <a:avLst/>
          </a:prstGeom>
          <a:noFill/>
        </p:spPr>
        <p:txBody>
          <a:bodyPr wrap="square" rtlCol="0">
            <a:spAutoFit/>
          </a:bodyPr>
          <a:lstStyle/>
          <a:p>
            <a:pPr algn="ctr"/>
            <a:r>
              <a:rPr lang="en-US" sz="1400" b="1" u="sng" kern="1200" dirty="0">
                <a:solidFill>
                  <a:schemeClr val="accent1"/>
                </a:solidFill>
                <a:latin typeface="+mj-lt"/>
                <a:ea typeface="+mj-ea"/>
                <a:cs typeface="+mj-cs"/>
              </a:rPr>
              <a:t>Bonus Round</a:t>
            </a:r>
          </a:p>
        </p:txBody>
      </p:sp>
      <p:sp>
        <p:nvSpPr>
          <p:cNvPr id="15" name="TextBox 14">
            <a:extLst>
              <a:ext uri="{FF2B5EF4-FFF2-40B4-BE49-F238E27FC236}">
                <a16:creationId xmlns:a16="http://schemas.microsoft.com/office/drawing/2014/main" id="{2447B103-B9A8-4699-9BA3-0855170285DD}"/>
              </a:ext>
            </a:extLst>
          </p:cNvPr>
          <p:cNvSpPr txBox="1"/>
          <p:nvPr userDrawn="1"/>
        </p:nvSpPr>
        <p:spPr>
          <a:xfrm>
            <a:off x="-12024" y="346277"/>
            <a:ext cx="9841824" cy="276999"/>
          </a:xfrm>
          <a:prstGeom prst="rect">
            <a:avLst/>
          </a:prstGeom>
          <a:noFill/>
        </p:spPr>
        <p:txBody>
          <a:bodyPr wrap="square" rtlCol="0">
            <a:spAutoFit/>
          </a:bodyPr>
          <a:lstStyle/>
          <a:p>
            <a:pPr lvl="0" algn="ctr"/>
            <a:r>
              <a:rPr lang="en-US" sz="1200" dirty="0"/>
              <a:t>(Host Instructions: Tell your teams that all 10 questions will be asked. They are to answer only 5. Each correct answer is worth 50 points.)</a:t>
            </a:r>
          </a:p>
        </p:txBody>
      </p:sp>
    </p:spTree>
    <p:extLst>
      <p:ext uri="{BB962C8B-B14F-4D97-AF65-F5344CB8AC3E}">
        <p14:creationId xmlns:p14="http://schemas.microsoft.com/office/powerpoint/2010/main" val="387978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0679" y="1937705"/>
            <a:ext cx="8478203" cy="3233102"/>
          </a:xfrm>
        </p:spPr>
        <p:txBody>
          <a:bodyPr anchor="b"/>
          <a:lstStyle>
            <a:lvl1pPr>
              <a:defRPr sz="6450"/>
            </a:lvl1pPr>
          </a:lstStyle>
          <a:p>
            <a:r>
              <a:rPr lang="en-US"/>
              <a:t>Click to edit Master title style</a:t>
            </a:r>
            <a:endParaRPr lang="en-US" dirty="0"/>
          </a:p>
        </p:txBody>
      </p:sp>
      <p:sp>
        <p:nvSpPr>
          <p:cNvPr id="3" name="Text Placeholder 2"/>
          <p:cNvSpPr>
            <a:spLocks noGrp="1"/>
          </p:cNvSpPr>
          <p:nvPr>
            <p:ph type="body" idx="1"/>
          </p:nvPr>
        </p:nvSpPr>
        <p:spPr>
          <a:xfrm>
            <a:off x="670679" y="5201393"/>
            <a:ext cx="8478203" cy="1700212"/>
          </a:xfrm>
        </p:spPr>
        <p:txBody>
          <a:bodyPr/>
          <a:lstStyle>
            <a:lvl1pPr marL="0" indent="0">
              <a:buNone/>
              <a:defRPr sz="2580">
                <a:solidFill>
                  <a:schemeClr val="tx1"/>
                </a:solidFill>
              </a:defRPr>
            </a:lvl1pPr>
            <a:lvl2pPr marL="491490" indent="0">
              <a:buNone/>
              <a:defRPr sz="2150">
                <a:solidFill>
                  <a:schemeClr val="tx1">
                    <a:tint val="75000"/>
                  </a:schemeClr>
                </a:solidFill>
              </a:defRPr>
            </a:lvl2pPr>
            <a:lvl3pPr marL="982980" indent="0">
              <a:buNone/>
              <a:defRPr sz="1935">
                <a:solidFill>
                  <a:schemeClr val="tx1">
                    <a:tint val="75000"/>
                  </a:schemeClr>
                </a:solidFill>
              </a:defRPr>
            </a:lvl3pPr>
            <a:lvl4pPr marL="1474470" indent="0">
              <a:buNone/>
              <a:defRPr sz="1720">
                <a:solidFill>
                  <a:schemeClr val="tx1">
                    <a:tint val="75000"/>
                  </a:schemeClr>
                </a:solidFill>
              </a:defRPr>
            </a:lvl4pPr>
            <a:lvl5pPr marL="1965960" indent="0">
              <a:buNone/>
              <a:defRPr sz="1720">
                <a:solidFill>
                  <a:schemeClr val="tx1">
                    <a:tint val="75000"/>
                  </a:schemeClr>
                </a:solidFill>
              </a:defRPr>
            </a:lvl5pPr>
            <a:lvl6pPr marL="2457450" indent="0">
              <a:buNone/>
              <a:defRPr sz="1720">
                <a:solidFill>
                  <a:schemeClr val="tx1">
                    <a:tint val="75000"/>
                  </a:schemeClr>
                </a:solidFill>
              </a:defRPr>
            </a:lvl6pPr>
            <a:lvl7pPr marL="2948940" indent="0">
              <a:buNone/>
              <a:defRPr sz="1720">
                <a:solidFill>
                  <a:schemeClr val="tx1">
                    <a:tint val="75000"/>
                  </a:schemeClr>
                </a:solidFill>
              </a:defRPr>
            </a:lvl7pPr>
            <a:lvl8pPr marL="3440430" indent="0">
              <a:buNone/>
              <a:defRPr sz="1720">
                <a:solidFill>
                  <a:schemeClr val="tx1">
                    <a:tint val="75000"/>
                  </a:schemeClr>
                </a:solidFill>
              </a:defRPr>
            </a:lvl8pPr>
            <a:lvl9pPr marL="3931920" indent="0">
              <a:buNone/>
              <a:defRPr sz="172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1860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131332"/>
            <a:ext cx="4838700" cy="4458758"/>
          </a:xfrm>
          <a:ln>
            <a:solidFill>
              <a:schemeClr val="tx1"/>
            </a:solidFill>
          </a:ln>
        </p:spPr>
        <p:txBody>
          <a:bodyPr/>
          <a:lstStyle/>
          <a:p>
            <a:pPr lvl="0"/>
            <a:r>
              <a:rPr lang="en-US" dirty="0"/>
              <a:t>Edit Master text styles</a:t>
            </a:r>
          </a:p>
          <a:p>
            <a:pPr lvl="1"/>
            <a:r>
              <a:rPr lang="en-US" dirty="0"/>
              <a:t>Second level</a:t>
            </a:r>
          </a:p>
        </p:txBody>
      </p:sp>
      <p:sp>
        <p:nvSpPr>
          <p:cNvPr id="4" name="Content Placeholder 3"/>
          <p:cNvSpPr>
            <a:spLocks noGrp="1"/>
          </p:cNvSpPr>
          <p:nvPr>
            <p:ph sz="half" idx="2"/>
          </p:nvPr>
        </p:nvSpPr>
        <p:spPr>
          <a:xfrm>
            <a:off x="4976336" y="1131332"/>
            <a:ext cx="4838700" cy="4458758"/>
          </a:xfrm>
          <a:ln>
            <a:solidFill>
              <a:schemeClr val="tx1"/>
            </a:solidFill>
          </a:ln>
        </p:spPr>
        <p:txBody>
          <a:bodyPr/>
          <a:lstStyle/>
          <a:p>
            <a:pPr lvl="0"/>
            <a:r>
              <a:rPr lang="en-US" dirty="0"/>
              <a:t>Edit Master text styles</a:t>
            </a:r>
          </a:p>
          <a:p>
            <a:pPr lvl="1"/>
            <a:r>
              <a:rPr lang="en-US" dirty="0"/>
              <a:t>Second level</a:t>
            </a:r>
          </a:p>
        </p:txBody>
      </p:sp>
      <p:sp>
        <p:nvSpPr>
          <p:cNvPr id="8" name="TextBox 7">
            <a:extLst>
              <a:ext uri="{FF2B5EF4-FFF2-40B4-BE49-F238E27FC236}">
                <a16:creationId xmlns:a16="http://schemas.microsoft.com/office/drawing/2014/main" id="{2B322C69-F5D4-4B70-95F9-6755B9FB5F92}"/>
              </a:ext>
            </a:extLst>
          </p:cNvPr>
          <p:cNvSpPr txBox="1"/>
          <p:nvPr userDrawn="1"/>
        </p:nvSpPr>
        <p:spPr>
          <a:xfrm>
            <a:off x="3331544" y="9625"/>
            <a:ext cx="3166712" cy="307777"/>
          </a:xfrm>
          <a:prstGeom prst="rect">
            <a:avLst/>
          </a:prstGeom>
          <a:noFill/>
        </p:spPr>
        <p:txBody>
          <a:bodyPr wrap="square" rtlCol="0">
            <a:spAutoFit/>
          </a:bodyPr>
          <a:lstStyle/>
          <a:p>
            <a:pPr algn="ctr"/>
            <a:r>
              <a:rPr lang="en-US" sz="1400" b="1" u="sng" kern="1200" dirty="0">
                <a:solidFill>
                  <a:schemeClr val="accent1"/>
                </a:solidFill>
                <a:latin typeface="+mj-lt"/>
                <a:ea typeface="+mj-ea"/>
                <a:cs typeface="+mj-cs"/>
              </a:rPr>
              <a:t>Answer Sheet</a:t>
            </a:r>
          </a:p>
        </p:txBody>
      </p:sp>
      <p:sp>
        <p:nvSpPr>
          <p:cNvPr id="9" name="TextBox 8">
            <a:extLst>
              <a:ext uri="{FF2B5EF4-FFF2-40B4-BE49-F238E27FC236}">
                <a16:creationId xmlns:a16="http://schemas.microsoft.com/office/drawing/2014/main" id="{72D7137F-36C7-45EB-88DD-610AB49446E8}"/>
              </a:ext>
            </a:extLst>
          </p:cNvPr>
          <p:cNvSpPr txBox="1"/>
          <p:nvPr userDrawn="1"/>
        </p:nvSpPr>
        <p:spPr>
          <a:xfrm>
            <a:off x="0" y="762000"/>
            <a:ext cx="4838700" cy="369332"/>
          </a:xfrm>
          <a:prstGeom prst="rect">
            <a:avLst/>
          </a:prstGeom>
          <a:noFill/>
        </p:spPr>
        <p:txBody>
          <a:bodyPr wrap="square" rtlCol="0">
            <a:spAutoFit/>
          </a:bodyPr>
          <a:lstStyle/>
          <a:p>
            <a:r>
              <a:rPr lang="en-US" dirty="0"/>
              <a:t>Picture Trivia Answers</a:t>
            </a:r>
          </a:p>
        </p:txBody>
      </p:sp>
      <p:sp>
        <p:nvSpPr>
          <p:cNvPr id="10" name="TextBox 9">
            <a:extLst>
              <a:ext uri="{FF2B5EF4-FFF2-40B4-BE49-F238E27FC236}">
                <a16:creationId xmlns:a16="http://schemas.microsoft.com/office/drawing/2014/main" id="{2F757DCD-E157-446F-B706-A838B66CF448}"/>
              </a:ext>
            </a:extLst>
          </p:cNvPr>
          <p:cNvSpPr txBox="1"/>
          <p:nvPr userDrawn="1"/>
        </p:nvSpPr>
        <p:spPr>
          <a:xfrm>
            <a:off x="4976336" y="762000"/>
            <a:ext cx="4838700" cy="369332"/>
          </a:xfrm>
          <a:prstGeom prst="rect">
            <a:avLst/>
          </a:prstGeom>
          <a:noFill/>
        </p:spPr>
        <p:txBody>
          <a:bodyPr wrap="square" rtlCol="0">
            <a:spAutoFit/>
          </a:bodyPr>
          <a:lstStyle/>
          <a:p>
            <a:r>
              <a:rPr lang="en-US" dirty="0"/>
              <a:t>Puzzle Trivia Answers</a:t>
            </a:r>
          </a:p>
        </p:txBody>
      </p:sp>
    </p:spTree>
    <p:extLst>
      <p:ext uri="{BB962C8B-B14F-4D97-AF65-F5344CB8AC3E}">
        <p14:creationId xmlns:p14="http://schemas.microsoft.com/office/powerpoint/2010/main" val="241795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7079" y="413810"/>
            <a:ext cx="8478203"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7080" y="1905318"/>
            <a:ext cx="4158466" cy="933767"/>
          </a:xfrm>
        </p:spPr>
        <p:txBody>
          <a:bodyPr anchor="b"/>
          <a:lstStyle>
            <a:lvl1pPr marL="0" indent="0">
              <a:buNone/>
              <a:defRPr sz="2580" b="1"/>
            </a:lvl1pPr>
            <a:lvl2pPr marL="491490" indent="0">
              <a:buNone/>
              <a:defRPr sz="2150" b="1"/>
            </a:lvl2pPr>
            <a:lvl3pPr marL="982980" indent="0">
              <a:buNone/>
              <a:defRPr sz="1935" b="1"/>
            </a:lvl3pPr>
            <a:lvl4pPr marL="1474470" indent="0">
              <a:buNone/>
              <a:defRPr sz="1720" b="1"/>
            </a:lvl4pPr>
            <a:lvl5pPr marL="1965960" indent="0">
              <a:buNone/>
              <a:defRPr sz="1720" b="1"/>
            </a:lvl5pPr>
            <a:lvl6pPr marL="2457450" indent="0">
              <a:buNone/>
              <a:defRPr sz="1720" b="1"/>
            </a:lvl6pPr>
            <a:lvl7pPr marL="2948940" indent="0">
              <a:buNone/>
              <a:defRPr sz="1720" b="1"/>
            </a:lvl7pPr>
            <a:lvl8pPr marL="3440430" indent="0">
              <a:buNone/>
              <a:defRPr sz="1720" b="1"/>
            </a:lvl8pPr>
            <a:lvl9pPr marL="3931920" indent="0">
              <a:buNone/>
              <a:defRPr sz="1720" b="1"/>
            </a:lvl9pPr>
          </a:lstStyle>
          <a:p>
            <a:pPr lvl="0"/>
            <a:r>
              <a:rPr lang="en-US"/>
              <a:t>Edit Master text styles</a:t>
            </a:r>
          </a:p>
        </p:txBody>
      </p:sp>
      <p:sp>
        <p:nvSpPr>
          <p:cNvPr id="4" name="Content Placeholder 3"/>
          <p:cNvSpPr>
            <a:spLocks noGrp="1"/>
          </p:cNvSpPr>
          <p:nvPr>
            <p:ph sz="half" idx="2"/>
          </p:nvPr>
        </p:nvSpPr>
        <p:spPr>
          <a:xfrm>
            <a:off x="677080" y="2839085"/>
            <a:ext cx="4158466"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6337" y="1905318"/>
            <a:ext cx="4178945" cy="933767"/>
          </a:xfrm>
        </p:spPr>
        <p:txBody>
          <a:bodyPr anchor="b"/>
          <a:lstStyle>
            <a:lvl1pPr marL="0" indent="0">
              <a:buNone/>
              <a:defRPr sz="2580" b="1"/>
            </a:lvl1pPr>
            <a:lvl2pPr marL="491490" indent="0">
              <a:buNone/>
              <a:defRPr sz="2150" b="1"/>
            </a:lvl2pPr>
            <a:lvl3pPr marL="982980" indent="0">
              <a:buNone/>
              <a:defRPr sz="1935" b="1"/>
            </a:lvl3pPr>
            <a:lvl4pPr marL="1474470" indent="0">
              <a:buNone/>
              <a:defRPr sz="1720" b="1"/>
            </a:lvl4pPr>
            <a:lvl5pPr marL="1965960" indent="0">
              <a:buNone/>
              <a:defRPr sz="1720" b="1"/>
            </a:lvl5pPr>
            <a:lvl6pPr marL="2457450" indent="0">
              <a:buNone/>
              <a:defRPr sz="1720" b="1"/>
            </a:lvl6pPr>
            <a:lvl7pPr marL="2948940" indent="0">
              <a:buNone/>
              <a:defRPr sz="1720" b="1"/>
            </a:lvl7pPr>
            <a:lvl8pPr marL="3440430" indent="0">
              <a:buNone/>
              <a:defRPr sz="1720" b="1"/>
            </a:lvl8pPr>
            <a:lvl9pPr marL="3931920" indent="0">
              <a:buNone/>
              <a:defRPr sz="1720" b="1"/>
            </a:lvl9pPr>
          </a:lstStyle>
          <a:p>
            <a:pPr lvl="0"/>
            <a:r>
              <a:rPr lang="en-US"/>
              <a:t>Edit Master text styles</a:t>
            </a:r>
          </a:p>
        </p:txBody>
      </p:sp>
      <p:sp>
        <p:nvSpPr>
          <p:cNvPr id="6" name="Content Placeholder 5"/>
          <p:cNvSpPr>
            <a:spLocks noGrp="1"/>
          </p:cNvSpPr>
          <p:nvPr>
            <p:ph sz="quarter" idx="4"/>
          </p:nvPr>
        </p:nvSpPr>
        <p:spPr>
          <a:xfrm>
            <a:off x="4976337" y="2839085"/>
            <a:ext cx="4178945"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75799" y="7203865"/>
            <a:ext cx="2211705" cy="413808"/>
          </a:xfrm>
          <a:prstGeom prst="rect">
            <a:avLst/>
          </a:prstGeom>
        </p:spPr>
        <p:txBody>
          <a:bodyPr/>
          <a:lstStyle/>
          <a:p>
            <a:fld id="{C2324A61-6033-4C12-AE2A-A81123E17395}" type="datetimeFigureOut">
              <a:rPr lang="en-US" smtClean="0"/>
              <a:t>2/15/2024</a:t>
            </a:fld>
            <a:endParaRPr lang="en-US"/>
          </a:p>
        </p:txBody>
      </p:sp>
      <p:sp>
        <p:nvSpPr>
          <p:cNvPr id="8" name="Footer Placeholder 7"/>
          <p:cNvSpPr>
            <a:spLocks noGrp="1"/>
          </p:cNvSpPr>
          <p:nvPr>
            <p:ph type="ftr" sz="quarter" idx="11"/>
          </p:nvPr>
        </p:nvSpPr>
        <p:spPr>
          <a:xfrm>
            <a:off x="3256121" y="7203865"/>
            <a:ext cx="3317558" cy="413808"/>
          </a:xfrm>
          <a:prstGeom prst="rect">
            <a:avLst/>
          </a:prstGeom>
        </p:spPr>
        <p:txBody>
          <a:bodyPr/>
          <a:lstStyle/>
          <a:p>
            <a:endParaRPr lang="en-US"/>
          </a:p>
        </p:txBody>
      </p:sp>
      <p:sp>
        <p:nvSpPr>
          <p:cNvPr id="9" name="Slide Number Placeholder 8"/>
          <p:cNvSpPr>
            <a:spLocks noGrp="1"/>
          </p:cNvSpPr>
          <p:nvPr>
            <p:ph type="sldNum" sz="quarter" idx="12"/>
          </p:nvPr>
        </p:nvSpPr>
        <p:spPr>
          <a:xfrm>
            <a:off x="6942296" y="7203865"/>
            <a:ext cx="2211705" cy="413808"/>
          </a:xfrm>
          <a:prstGeom prst="rect">
            <a:avLst/>
          </a:prstGeom>
        </p:spPr>
        <p:txBody>
          <a:bodyPr/>
          <a:lstStyle/>
          <a:p>
            <a:fld id="{F6C5C1BA-65EC-452F-8857-B7A260448BD7}" type="slidenum">
              <a:rPr lang="en-US" smtClean="0"/>
              <a:t>‹#›</a:t>
            </a:fld>
            <a:endParaRPr lang="en-US"/>
          </a:p>
        </p:txBody>
      </p:sp>
    </p:spTree>
    <p:extLst>
      <p:ext uri="{BB962C8B-B14F-4D97-AF65-F5344CB8AC3E}">
        <p14:creationId xmlns:p14="http://schemas.microsoft.com/office/powerpoint/2010/main" val="158703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75799" y="7203865"/>
            <a:ext cx="2211705" cy="413808"/>
          </a:xfrm>
          <a:prstGeom prst="rect">
            <a:avLst/>
          </a:prstGeom>
        </p:spPr>
        <p:txBody>
          <a:bodyPr/>
          <a:lstStyle/>
          <a:p>
            <a:fld id="{C2324A61-6033-4C12-AE2A-A81123E17395}" type="datetimeFigureOut">
              <a:rPr lang="en-US" smtClean="0"/>
              <a:t>2/15/2024</a:t>
            </a:fld>
            <a:endParaRPr lang="en-US"/>
          </a:p>
        </p:txBody>
      </p:sp>
      <p:sp>
        <p:nvSpPr>
          <p:cNvPr id="4" name="Footer Placeholder 3"/>
          <p:cNvSpPr>
            <a:spLocks noGrp="1"/>
          </p:cNvSpPr>
          <p:nvPr>
            <p:ph type="ftr" sz="quarter" idx="11"/>
          </p:nvPr>
        </p:nvSpPr>
        <p:spPr>
          <a:xfrm>
            <a:off x="3256121" y="7203865"/>
            <a:ext cx="3317558" cy="413808"/>
          </a:xfrm>
          <a:prstGeom prst="rect">
            <a:avLst/>
          </a:prstGeom>
        </p:spPr>
        <p:txBody>
          <a:bodyPr/>
          <a:lstStyle/>
          <a:p>
            <a:endParaRPr lang="en-US"/>
          </a:p>
        </p:txBody>
      </p:sp>
      <p:sp>
        <p:nvSpPr>
          <p:cNvPr id="5" name="Slide Number Placeholder 4"/>
          <p:cNvSpPr>
            <a:spLocks noGrp="1"/>
          </p:cNvSpPr>
          <p:nvPr>
            <p:ph type="sldNum" sz="quarter" idx="12"/>
          </p:nvPr>
        </p:nvSpPr>
        <p:spPr>
          <a:xfrm>
            <a:off x="6942296" y="7203865"/>
            <a:ext cx="2211705" cy="413808"/>
          </a:xfrm>
          <a:prstGeom prst="rect">
            <a:avLst/>
          </a:prstGeom>
        </p:spPr>
        <p:txBody>
          <a:bodyPr/>
          <a:lstStyle/>
          <a:p>
            <a:fld id="{F6C5C1BA-65EC-452F-8857-B7A260448BD7}" type="slidenum">
              <a:rPr lang="en-US" smtClean="0"/>
              <a:t>‹#›</a:t>
            </a:fld>
            <a:endParaRPr lang="en-US"/>
          </a:p>
        </p:txBody>
      </p:sp>
    </p:spTree>
    <p:extLst>
      <p:ext uri="{BB962C8B-B14F-4D97-AF65-F5344CB8AC3E}">
        <p14:creationId xmlns:p14="http://schemas.microsoft.com/office/powerpoint/2010/main" val="9588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0"/>
            <a:ext cx="9829800" cy="3465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 y="346586"/>
            <a:ext cx="9829800" cy="74258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892599570"/>
      </p:ext>
    </p:extLst>
  </p:cSld>
  <p:clrMap bg1="lt1" tx1="dk1" bg2="lt2" tx2="dk2" accent1="accent1" accent2="accent2" accent3="accent3" accent4="accent4" accent5="accent5" accent6="accent6" hlink="hlink" folHlink="folHlink"/>
  <p:sldLayoutIdLst>
    <p:sldLayoutId id="2147483690" r:id="rId1"/>
    <p:sldLayoutId id="2147483676" r:id="rId2"/>
    <p:sldLayoutId id="2147483691" r:id="rId3"/>
    <p:sldLayoutId id="2147483689" r:id="rId4"/>
    <p:sldLayoutId id="2147483688"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92" r:id="rId15"/>
    <p:sldLayoutId id="2147483693" r:id="rId16"/>
  </p:sldLayoutIdLst>
  <p:txStyles>
    <p:titleStyle>
      <a:lvl1pPr algn="ctr" defTabSz="982980" rtl="0" eaLnBrk="1" latinLnBrk="0" hangingPunct="1">
        <a:lnSpc>
          <a:spcPct val="90000"/>
        </a:lnSpc>
        <a:spcBef>
          <a:spcPct val="0"/>
        </a:spcBef>
        <a:buNone/>
        <a:defRPr sz="1400" b="1" u="sng" kern="1200">
          <a:solidFill>
            <a:schemeClr val="accent1"/>
          </a:solidFill>
          <a:latin typeface="+mj-lt"/>
          <a:ea typeface="+mj-ea"/>
          <a:cs typeface="+mj-cs"/>
        </a:defRPr>
      </a:lvl1pPr>
    </p:titleStyle>
    <p:bodyStyle>
      <a:lvl1pPr marL="288925" indent="-288925" algn="l" defTabSz="982980" rtl="0" eaLnBrk="1" latinLnBrk="0" hangingPunct="1">
        <a:lnSpc>
          <a:spcPct val="90000"/>
        </a:lnSpc>
        <a:spcBef>
          <a:spcPts val="1200"/>
        </a:spcBef>
        <a:buFont typeface="+mj-lt"/>
        <a:buAutoNum type="arabicPeriod"/>
        <a:defRPr sz="1400" kern="1200">
          <a:solidFill>
            <a:schemeClr val="tx1"/>
          </a:solidFill>
          <a:latin typeface="+mn-lt"/>
          <a:ea typeface="+mn-ea"/>
          <a:cs typeface="+mn-cs"/>
        </a:defRPr>
      </a:lvl1pPr>
      <a:lvl2pPr marL="288925" indent="0" algn="l" defTabSz="982980" rtl="0" eaLnBrk="1" latinLnBrk="0" hangingPunct="1">
        <a:lnSpc>
          <a:spcPct val="90000"/>
        </a:lnSpc>
        <a:spcBef>
          <a:spcPts val="538"/>
        </a:spcBef>
        <a:buFont typeface="Arial" panose="020B0604020202020204" pitchFamily="34" charset="0"/>
        <a:buNone/>
        <a:defRPr sz="1400" b="1" kern="1200">
          <a:solidFill>
            <a:schemeClr val="tx1"/>
          </a:solidFill>
          <a:latin typeface="+mn-lt"/>
          <a:ea typeface="+mn-ea"/>
          <a:cs typeface="+mn-cs"/>
        </a:defRPr>
      </a:lvl2pPr>
      <a:lvl3pPr marL="1228725" indent="-245745" algn="l" defTabSz="982980" rtl="0" eaLnBrk="1" latinLnBrk="0" hangingPunct="1">
        <a:lnSpc>
          <a:spcPct val="90000"/>
        </a:lnSpc>
        <a:spcBef>
          <a:spcPts val="538"/>
        </a:spcBef>
        <a:buFont typeface="Arial" panose="020B0604020202020204" pitchFamily="34" charset="0"/>
        <a:buChar char="•"/>
        <a:defRPr sz="2150" kern="1200">
          <a:solidFill>
            <a:schemeClr val="tx1"/>
          </a:solidFill>
          <a:latin typeface="+mn-lt"/>
          <a:ea typeface="+mn-ea"/>
          <a:cs typeface="+mn-cs"/>
        </a:defRPr>
      </a:lvl3pPr>
      <a:lvl4pPr marL="1720215" indent="-245745" algn="l" defTabSz="982980" rtl="0" eaLnBrk="1" latinLnBrk="0" hangingPunct="1">
        <a:lnSpc>
          <a:spcPct val="90000"/>
        </a:lnSpc>
        <a:spcBef>
          <a:spcPts val="538"/>
        </a:spcBef>
        <a:buFont typeface="Arial" panose="020B0604020202020204" pitchFamily="34" charset="0"/>
        <a:buChar char="•"/>
        <a:defRPr sz="1935" kern="1200">
          <a:solidFill>
            <a:schemeClr val="tx1"/>
          </a:solidFill>
          <a:latin typeface="+mn-lt"/>
          <a:ea typeface="+mn-ea"/>
          <a:cs typeface="+mn-cs"/>
        </a:defRPr>
      </a:lvl4pPr>
      <a:lvl5pPr marL="2211705" indent="-245745" algn="l" defTabSz="982980" rtl="0" eaLnBrk="1" latinLnBrk="0" hangingPunct="1">
        <a:lnSpc>
          <a:spcPct val="90000"/>
        </a:lnSpc>
        <a:spcBef>
          <a:spcPts val="538"/>
        </a:spcBef>
        <a:buFont typeface="Arial" panose="020B0604020202020204" pitchFamily="34" charset="0"/>
        <a:buChar char="•"/>
        <a:defRPr sz="1935" kern="1200">
          <a:solidFill>
            <a:schemeClr val="tx1"/>
          </a:solidFill>
          <a:latin typeface="+mn-lt"/>
          <a:ea typeface="+mn-ea"/>
          <a:cs typeface="+mn-cs"/>
        </a:defRPr>
      </a:lvl5pPr>
      <a:lvl6pPr marL="2703195" indent="-245745" algn="l" defTabSz="982980" rtl="0" eaLnBrk="1" latinLnBrk="0" hangingPunct="1">
        <a:lnSpc>
          <a:spcPct val="90000"/>
        </a:lnSpc>
        <a:spcBef>
          <a:spcPts val="538"/>
        </a:spcBef>
        <a:buFont typeface="Arial" panose="020B0604020202020204" pitchFamily="34" charset="0"/>
        <a:buChar char="•"/>
        <a:defRPr sz="1935" kern="1200">
          <a:solidFill>
            <a:schemeClr val="tx1"/>
          </a:solidFill>
          <a:latin typeface="+mn-lt"/>
          <a:ea typeface="+mn-ea"/>
          <a:cs typeface="+mn-cs"/>
        </a:defRPr>
      </a:lvl6pPr>
      <a:lvl7pPr marL="3194685" indent="-245745" algn="l" defTabSz="982980" rtl="0" eaLnBrk="1" latinLnBrk="0" hangingPunct="1">
        <a:lnSpc>
          <a:spcPct val="90000"/>
        </a:lnSpc>
        <a:spcBef>
          <a:spcPts val="538"/>
        </a:spcBef>
        <a:buFont typeface="Arial" panose="020B0604020202020204" pitchFamily="34" charset="0"/>
        <a:buChar char="•"/>
        <a:defRPr sz="1935" kern="1200">
          <a:solidFill>
            <a:schemeClr val="tx1"/>
          </a:solidFill>
          <a:latin typeface="+mn-lt"/>
          <a:ea typeface="+mn-ea"/>
          <a:cs typeface="+mn-cs"/>
        </a:defRPr>
      </a:lvl7pPr>
      <a:lvl8pPr marL="3686175" indent="-245745" algn="l" defTabSz="982980" rtl="0" eaLnBrk="1" latinLnBrk="0" hangingPunct="1">
        <a:lnSpc>
          <a:spcPct val="90000"/>
        </a:lnSpc>
        <a:spcBef>
          <a:spcPts val="538"/>
        </a:spcBef>
        <a:buFont typeface="Arial" panose="020B0604020202020204" pitchFamily="34" charset="0"/>
        <a:buChar char="•"/>
        <a:defRPr sz="1935" kern="1200">
          <a:solidFill>
            <a:schemeClr val="tx1"/>
          </a:solidFill>
          <a:latin typeface="+mn-lt"/>
          <a:ea typeface="+mn-ea"/>
          <a:cs typeface="+mn-cs"/>
        </a:defRPr>
      </a:lvl8pPr>
      <a:lvl9pPr marL="4177665" indent="-245745" algn="l" defTabSz="982980" rtl="0" eaLnBrk="1" latinLnBrk="0" hangingPunct="1">
        <a:lnSpc>
          <a:spcPct val="90000"/>
        </a:lnSpc>
        <a:spcBef>
          <a:spcPts val="538"/>
        </a:spcBef>
        <a:buFont typeface="Arial" panose="020B0604020202020204" pitchFamily="34" charset="0"/>
        <a:buChar char="•"/>
        <a:defRPr sz="1935" kern="1200">
          <a:solidFill>
            <a:schemeClr val="tx1"/>
          </a:solidFill>
          <a:latin typeface="+mn-lt"/>
          <a:ea typeface="+mn-ea"/>
          <a:cs typeface="+mn-cs"/>
        </a:defRPr>
      </a:lvl9pPr>
    </p:bodyStyle>
    <p:otherStyle>
      <a:defPPr>
        <a:defRPr lang="en-US"/>
      </a:defPPr>
      <a:lvl1pPr marL="0" algn="l" defTabSz="982980" rtl="0" eaLnBrk="1" latinLnBrk="0" hangingPunct="1">
        <a:defRPr sz="1935" kern="1200">
          <a:solidFill>
            <a:schemeClr val="tx1"/>
          </a:solidFill>
          <a:latin typeface="+mn-lt"/>
          <a:ea typeface="+mn-ea"/>
          <a:cs typeface="+mn-cs"/>
        </a:defRPr>
      </a:lvl1pPr>
      <a:lvl2pPr marL="491490" algn="l" defTabSz="982980" rtl="0" eaLnBrk="1" latinLnBrk="0" hangingPunct="1">
        <a:defRPr sz="1935" kern="1200">
          <a:solidFill>
            <a:schemeClr val="tx1"/>
          </a:solidFill>
          <a:latin typeface="+mn-lt"/>
          <a:ea typeface="+mn-ea"/>
          <a:cs typeface="+mn-cs"/>
        </a:defRPr>
      </a:lvl2pPr>
      <a:lvl3pPr marL="982980" algn="l" defTabSz="982980" rtl="0" eaLnBrk="1" latinLnBrk="0" hangingPunct="1">
        <a:defRPr sz="1935" kern="1200">
          <a:solidFill>
            <a:schemeClr val="tx1"/>
          </a:solidFill>
          <a:latin typeface="+mn-lt"/>
          <a:ea typeface="+mn-ea"/>
          <a:cs typeface="+mn-cs"/>
        </a:defRPr>
      </a:lvl3pPr>
      <a:lvl4pPr marL="1474470" algn="l" defTabSz="982980" rtl="0" eaLnBrk="1" latinLnBrk="0" hangingPunct="1">
        <a:defRPr sz="1935" kern="1200">
          <a:solidFill>
            <a:schemeClr val="tx1"/>
          </a:solidFill>
          <a:latin typeface="+mn-lt"/>
          <a:ea typeface="+mn-ea"/>
          <a:cs typeface="+mn-cs"/>
        </a:defRPr>
      </a:lvl4pPr>
      <a:lvl5pPr marL="1965960" algn="l" defTabSz="982980" rtl="0" eaLnBrk="1" latinLnBrk="0" hangingPunct="1">
        <a:defRPr sz="1935" kern="1200">
          <a:solidFill>
            <a:schemeClr val="tx1"/>
          </a:solidFill>
          <a:latin typeface="+mn-lt"/>
          <a:ea typeface="+mn-ea"/>
          <a:cs typeface="+mn-cs"/>
        </a:defRPr>
      </a:lvl5pPr>
      <a:lvl6pPr marL="2457450" algn="l" defTabSz="982980" rtl="0" eaLnBrk="1" latinLnBrk="0" hangingPunct="1">
        <a:defRPr sz="1935" kern="1200">
          <a:solidFill>
            <a:schemeClr val="tx1"/>
          </a:solidFill>
          <a:latin typeface="+mn-lt"/>
          <a:ea typeface="+mn-ea"/>
          <a:cs typeface="+mn-cs"/>
        </a:defRPr>
      </a:lvl6pPr>
      <a:lvl7pPr marL="2948940" algn="l" defTabSz="982980" rtl="0" eaLnBrk="1" latinLnBrk="0" hangingPunct="1">
        <a:defRPr sz="1935" kern="1200">
          <a:solidFill>
            <a:schemeClr val="tx1"/>
          </a:solidFill>
          <a:latin typeface="+mn-lt"/>
          <a:ea typeface="+mn-ea"/>
          <a:cs typeface="+mn-cs"/>
        </a:defRPr>
      </a:lvl7pPr>
      <a:lvl8pPr marL="3440430" algn="l" defTabSz="982980" rtl="0" eaLnBrk="1" latinLnBrk="0" hangingPunct="1">
        <a:defRPr sz="1935" kern="1200">
          <a:solidFill>
            <a:schemeClr val="tx1"/>
          </a:solidFill>
          <a:latin typeface="+mn-lt"/>
          <a:ea typeface="+mn-ea"/>
          <a:cs typeface="+mn-cs"/>
        </a:defRPr>
      </a:lvl8pPr>
      <a:lvl9pPr marL="3931920" algn="l" defTabSz="982980" rtl="0" eaLnBrk="1" latinLnBrk="0" hangingPunct="1">
        <a:defRPr sz="19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5.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6AA5D8B-DF0D-4C9C-B30D-CC1691EB5985}"/>
              </a:ext>
            </a:extLst>
          </p:cNvPr>
          <p:cNvSpPr>
            <a:spLocks noGrp="1"/>
          </p:cNvSpPr>
          <p:nvPr>
            <p:ph type="title"/>
          </p:nvPr>
        </p:nvSpPr>
        <p:spPr/>
        <p:txBody>
          <a:bodyPr/>
          <a:lstStyle/>
          <a:p>
            <a:r>
              <a:rPr lang="en-US" dirty="0"/>
              <a:t>Name Artist &amp; Title</a:t>
            </a:r>
          </a:p>
        </p:txBody>
      </p:sp>
      <p:sp>
        <p:nvSpPr>
          <p:cNvPr id="14" name="Text Placeholder 13">
            <a:extLst>
              <a:ext uri="{FF2B5EF4-FFF2-40B4-BE49-F238E27FC236}">
                <a16:creationId xmlns:a16="http://schemas.microsoft.com/office/drawing/2014/main" id="{C758091A-DDA4-438C-9AC0-0E6ADEE97FDE}"/>
              </a:ext>
            </a:extLst>
          </p:cNvPr>
          <p:cNvSpPr>
            <a:spLocks noGrp="1"/>
          </p:cNvSpPr>
          <p:nvPr>
            <p:ph type="body" sz="quarter" idx="10"/>
          </p:nvPr>
        </p:nvSpPr>
        <p:spPr/>
        <p:txBody>
          <a:bodyPr/>
          <a:lstStyle/>
          <a:p>
            <a:r>
              <a:rPr lang="en-US" dirty="0"/>
              <a:t>Game 0001</a:t>
            </a:r>
          </a:p>
        </p:txBody>
      </p:sp>
      <p:sp>
        <p:nvSpPr>
          <p:cNvPr id="5" name="Content Placeholder 4">
            <a:extLst>
              <a:ext uri="{FF2B5EF4-FFF2-40B4-BE49-F238E27FC236}">
                <a16:creationId xmlns:a16="http://schemas.microsoft.com/office/drawing/2014/main" id="{8000B087-4799-4FA5-98B1-D3C793009F7A}"/>
              </a:ext>
            </a:extLst>
          </p:cNvPr>
          <p:cNvSpPr>
            <a:spLocks noGrp="1"/>
          </p:cNvSpPr>
          <p:nvPr>
            <p:ph idx="1"/>
          </p:nvPr>
        </p:nvSpPr>
        <p:spPr/>
        <p:txBody>
          <a:bodyPr>
            <a:normAutofit/>
          </a:bodyPr>
          <a:lstStyle/>
          <a:p>
            <a:endParaRPr lang="en-US" dirty="0"/>
          </a:p>
        </p:txBody>
      </p:sp>
      <p:sp>
        <p:nvSpPr>
          <p:cNvPr id="15" name="Content Placeholder 14">
            <a:extLst>
              <a:ext uri="{FF2B5EF4-FFF2-40B4-BE49-F238E27FC236}">
                <a16:creationId xmlns:a16="http://schemas.microsoft.com/office/drawing/2014/main" id="{C4700E14-D19C-40D8-AE52-E99706983A29}"/>
              </a:ext>
            </a:extLst>
          </p:cNvPr>
          <p:cNvSpPr>
            <a:spLocks noGrp="1"/>
          </p:cNvSpPr>
          <p:nvPr>
            <p:ph idx="11"/>
          </p:nvPr>
        </p:nvSpPr>
        <p:spPr/>
        <p:txBody>
          <a:bodyPr/>
          <a:lstStyle/>
          <a:p>
            <a:endParaRPr lang="en-US" dirty="0"/>
          </a:p>
        </p:txBody>
      </p:sp>
    </p:spTree>
    <p:extLst>
      <p:ext uri="{BB962C8B-B14F-4D97-AF65-F5344CB8AC3E}">
        <p14:creationId xmlns:p14="http://schemas.microsoft.com/office/powerpoint/2010/main" val="404481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Text Placeholder 1048">
            <a:extLst>
              <a:ext uri="{FF2B5EF4-FFF2-40B4-BE49-F238E27FC236}">
                <a16:creationId xmlns:a16="http://schemas.microsoft.com/office/drawing/2014/main" id="{4D41A806-95D6-42EC-9BC5-B67A28BFA721}"/>
              </a:ext>
            </a:extLst>
          </p:cNvPr>
          <p:cNvSpPr>
            <a:spLocks noGrp="1"/>
          </p:cNvSpPr>
          <p:nvPr>
            <p:ph type="body" sz="quarter" idx="13"/>
          </p:nvPr>
        </p:nvSpPr>
        <p:spPr/>
        <p:txBody>
          <a:bodyPr/>
          <a:lstStyle/>
          <a:p>
            <a:r>
              <a:rPr lang="en-US" dirty="0"/>
              <a:t>Instructions: Identify the artist or group on the line under </a:t>
            </a:r>
            <a:r>
              <a:rPr lang="en-US"/>
              <a:t>each image</a:t>
            </a:r>
            <a:endParaRPr lang="en-US" dirty="0"/>
          </a:p>
        </p:txBody>
      </p:sp>
      <p:sp>
        <p:nvSpPr>
          <p:cNvPr id="1048" name="Title 1047">
            <a:extLst>
              <a:ext uri="{FF2B5EF4-FFF2-40B4-BE49-F238E27FC236}">
                <a16:creationId xmlns:a16="http://schemas.microsoft.com/office/drawing/2014/main" id="{03E6A4A1-AAB0-4E79-84F7-714EF72E6FA2}"/>
              </a:ext>
            </a:extLst>
          </p:cNvPr>
          <p:cNvSpPr>
            <a:spLocks noGrp="1"/>
          </p:cNvSpPr>
          <p:nvPr>
            <p:ph type="title"/>
          </p:nvPr>
        </p:nvSpPr>
        <p:spPr/>
        <p:txBody>
          <a:bodyPr/>
          <a:lstStyle/>
          <a:p>
            <a:r>
              <a:rPr lang="en-US" dirty="0"/>
              <a:t>Picture Round</a:t>
            </a:r>
          </a:p>
        </p:txBody>
      </p:sp>
      <p:pic>
        <p:nvPicPr>
          <p:cNvPr id="4" name="Picture 2" descr="Sly &amp; The Family Stone: albums, songs, playlists | Listen on Deezer">
            <a:extLst>
              <a:ext uri="{FF2B5EF4-FFF2-40B4-BE49-F238E27FC236}">
                <a16:creationId xmlns:a16="http://schemas.microsoft.com/office/drawing/2014/main" id="{5FF0DFD5-5EF9-F88A-5AD1-BD2585DC1979}"/>
              </a:ext>
            </a:extLst>
          </p:cNvPr>
          <p:cNvPicPr>
            <a:picLocks noGrp="1" noChangeAspect="1" noChangeArrowheads="1"/>
          </p:cNvPicPr>
          <p:nvPr>
            <p:ph type="pic" sz="quarter" idx="15"/>
          </p:nvPr>
        </p:nvPicPr>
        <p:blipFill rotWithShape="1">
          <a:blip r:embed="rId2">
            <a:extLst>
              <a:ext uri="{28A0092B-C50C-407E-A947-70E740481C1C}">
                <a14:useLocalDpi xmlns:a14="http://schemas.microsoft.com/office/drawing/2010/main" val="0"/>
              </a:ext>
            </a:extLst>
          </a:blip>
          <a:srcRect t="2724" b="2724"/>
          <a:stretch/>
        </p:blipFill>
        <p:spPr bwMode="auto">
          <a:xfrm>
            <a:off x="533400" y="968375"/>
            <a:ext cx="2039938" cy="19288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Placeholder 4" descr="The Perfectly Joyful Loneliness of “So Lonely” – 1Perfect Song">
            <a:extLst>
              <a:ext uri="{FF2B5EF4-FFF2-40B4-BE49-F238E27FC236}">
                <a16:creationId xmlns:a16="http://schemas.microsoft.com/office/drawing/2014/main" id="{1BF69DDC-396D-A73C-B04F-DED04E2AC4BA}"/>
              </a:ext>
            </a:extLst>
          </p:cNvPr>
          <p:cNvPicPr>
            <a:picLocks noGrp="1" noChangeAspect="1" noChangeArrowheads="1"/>
          </p:cNvPicPr>
          <p:nvPr>
            <p:ph type="pic" sz="quarter" idx="16"/>
          </p:nvPr>
        </p:nvPicPr>
        <p:blipFill rotWithShape="1">
          <a:blip r:embed="rId3">
            <a:extLst>
              <a:ext uri="{28A0092B-C50C-407E-A947-70E740481C1C}">
                <a14:useLocalDpi xmlns:a14="http://schemas.microsoft.com/office/drawing/2010/main" val="0"/>
              </a:ext>
            </a:extLst>
          </a:blip>
          <a:srcRect l="22740" r="22289" b="21915"/>
          <a:stretch/>
        </p:blipFill>
        <p:spPr bwMode="auto">
          <a:xfrm>
            <a:off x="2870200" y="968375"/>
            <a:ext cx="2039938" cy="192881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ATM, 1993 | Rage against the machine, Against the machine, Rage">
            <a:extLst>
              <a:ext uri="{FF2B5EF4-FFF2-40B4-BE49-F238E27FC236}">
                <a16:creationId xmlns:a16="http://schemas.microsoft.com/office/drawing/2014/main" id="{ACD02D20-EE10-B356-06EA-C527A8B67C01}"/>
              </a:ext>
            </a:extLst>
          </p:cNvPr>
          <p:cNvPicPr>
            <a:picLocks noGrp="1" noChangeAspect="1" noChangeArrowheads="1"/>
          </p:cNvPicPr>
          <p:nvPr>
            <p:ph type="pic" sz="quarter" idx="17"/>
          </p:nvPr>
        </p:nvPicPr>
        <p:blipFill rotWithShape="1">
          <a:blip r:embed="rId4">
            <a:extLst>
              <a:ext uri="{28A0092B-C50C-407E-A947-70E740481C1C}">
                <a14:useLocalDpi xmlns:a14="http://schemas.microsoft.com/office/drawing/2010/main" val="0"/>
              </a:ext>
            </a:extLst>
          </a:blip>
          <a:srcRect l="10886" t="10481" r="-516" b="31574"/>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Radiohead Albums: A Chronological User's Guide">
            <a:extLst>
              <a:ext uri="{FF2B5EF4-FFF2-40B4-BE49-F238E27FC236}">
                <a16:creationId xmlns:a16="http://schemas.microsoft.com/office/drawing/2014/main" id="{8CD4E691-9D63-27D7-E61C-BECDAD676447}"/>
              </a:ext>
            </a:extLst>
          </p:cNvPr>
          <p:cNvPicPr>
            <a:picLocks noGrp="1" noChangeAspect="1" noChangeArrowheads="1"/>
          </p:cNvPicPr>
          <p:nvPr>
            <p:ph type="pic" sz="quarter" idx="18"/>
          </p:nvPr>
        </p:nvPicPr>
        <p:blipFill rotWithShape="1">
          <a:blip r:embed="rId5">
            <a:extLst>
              <a:ext uri="{28A0092B-C50C-407E-A947-70E740481C1C}">
                <a14:useLocalDpi xmlns:a14="http://schemas.microsoft.com/office/drawing/2010/main" val="0"/>
              </a:ext>
            </a:extLst>
          </a:blip>
          <a:srcRect l="12530" r="18924" b="6395"/>
          <a:stretch/>
        </p:blipFill>
        <p:spPr bwMode="auto">
          <a:xfrm>
            <a:off x="7623175" y="968375"/>
            <a:ext cx="2039938" cy="1928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Only Girl In The World: How Rihanna Defined The 2010s | L'Officiel Singapore">
            <a:extLst>
              <a:ext uri="{FF2B5EF4-FFF2-40B4-BE49-F238E27FC236}">
                <a16:creationId xmlns:a16="http://schemas.microsoft.com/office/drawing/2014/main" id="{2A79F38A-C66C-544A-767D-4AEB779C1524}"/>
              </a:ext>
            </a:extLst>
          </p:cNvPr>
          <p:cNvPicPr>
            <a:picLocks noGrp="1" noChangeAspect="1" noChangeArrowheads="1"/>
          </p:cNvPicPr>
          <p:nvPr>
            <p:ph type="pic" sz="quarter" idx="19"/>
          </p:nvPr>
        </p:nvPicPr>
        <p:blipFill rotWithShape="1">
          <a:blip r:embed="rId6">
            <a:extLst>
              <a:ext uri="{28A0092B-C50C-407E-A947-70E740481C1C}">
                <a14:useLocalDpi xmlns:a14="http://schemas.microsoft.com/office/drawing/2010/main" val="0"/>
              </a:ext>
            </a:extLst>
          </a:blip>
          <a:srcRect l="7047" t="258" r="9071" b="44457"/>
          <a:stretch/>
        </p:blipFill>
        <p:spPr bwMode="auto">
          <a:xfrm>
            <a:off x="311150" y="3257550"/>
            <a:ext cx="2924175" cy="19272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arlos Santana 1969 | Rock and roll, Rock music, Music legends">
            <a:extLst>
              <a:ext uri="{FF2B5EF4-FFF2-40B4-BE49-F238E27FC236}">
                <a16:creationId xmlns:a16="http://schemas.microsoft.com/office/drawing/2014/main" id="{2DEBBBD8-B03C-2DFB-B7F7-F8B39AC73BEB}"/>
              </a:ext>
            </a:extLst>
          </p:cNvPr>
          <p:cNvPicPr>
            <a:picLocks noGrp="1" noChangeAspect="1" noChangeArrowheads="1"/>
          </p:cNvPicPr>
          <p:nvPr>
            <p:ph type="pic" sz="quarter" idx="20"/>
          </p:nvPr>
        </p:nvPicPr>
        <p:blipFill rotWithShape="1">
          <a:blip r:embed="rId7">
            <a:extLst>
              <a:ext uri="{28A0092B-C50C-407E-A947-70E740481C1C}">
                <a14:useLocalDpi xmlns:a14="http://schemas.microsoft.com/office/drawing/2010/main" val="0"/>
              </a:ext>
            </a:extLst>
          </a:blip>
          <a:srcRect l="-4059" t="1313" r="4059" b="51157"/>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1" name="Picture 22" descr="Rest In Purple: My long-term love affair with Prince – Beverley Glick">
            <a:extLst>
              <a:ext uri="{FF2B5EF4-FFF2-40B4-BE49-F238E27FC236}">
                <a16:creationId xmlns:a16="http://schemas.microsoft.com/office/drawing/2014/main" id="{8F6AFDEF-7717-A348-6446-A504A43D29ED}"/>
              </a:ext>
            </a:extLst>
          </p:cNvPr>
          <p:cNvPicPr>
            <a:picLocks noGrp="1" noChangeAspect="1" noChangeArrowheads="1"/>
          </p:cNvPicPr>
          <p:nvPr>
            <p:ph type="pic" sz="quarter" idx="21"/>
          </p:nvPr>
        </p:nvPicPr>
        <p:blipFill rotWithShape="1">
          <a:blip r:embed="rId8">
            <a:extLst>
              <a:ext uri="{28A0092B-C50C-407E-A947-70E740481C1C}">
                <a14:useLocalDpi xmlns:a14="http://schemas.microsoft.com/office/drawing/2010/main" val="0"/>
              </a:ext>
            </a:extLst>
          </a:blip>
          <a:srcRect l="22802" r="7518" b="15283"/>
          <a:stretch/>
        </p:blipFill>
        <p:spPr bwMode="auto">
          <a:xfrm>
            <a:off x="6770688" y="3248025"/>
            <a:ext cx="2925762" cy="192881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Björk, it rhymes with jerk. on Instagram: “Björk 🩸 #björk #bjork #90s #art  #music #queen #beauty #iconic” | Bjork, Portrait, Cummins">
            <a:extLst>
              <a:ext uri="{FF2B5EF4-FFF2-40B4-BE49-F238E27FC236}">
                <a16:creationId xmlns:a16="http://schemas.microsoft.com/office/drawing/2014/main" id="{86B26BDF-D673-8E5B-638C-4BCF092BD023}"/>
              </a:ext>
            </a:extLst>
          </p:cNvPr>
          <p:cNvPicPr>
            <a:picLocks noGrp="1" noChangeAspect="1" noChangeArrowheads="1"/>
          </p:cNvPicPr>
          <p:nvPr>
            <p:ph type="pic" sz="quarter" idx="22"/>
          </p:nvPr>
        </p:nvPicPr>
        <p:blipFill rotWithShape="1">
          <a:blip r:embed="rId9">
            <a:extLst>
              <a:ext uri="{28A0092B-C50C-407E-A947-70E740481C1C}">
                <a14:useLocalDpi xmlns:a14="http://schemas.microsoft.com/office/drawing/2010/main" val="0"/>
              </a:ext>
            </a:extLst>
          </a:blip>
          <a:srcRect l="24" t="12953" r="-24" b="21229"/>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2" name="Picture 26" descr="Alicia Keys | Biography, Songs, &amp; Facts | Britannica">
            <a:extLst>
              <a:ext uri="{FF2B5EF4-FFF2-40B4-BE49-F238E27FC236}">
                <a16:creationId xmlns:a16="http://schemas.microsoft.com/office/drawing/2014/main" id="{7921CF1A-D364-F8F7-D88C-BEC41CC7A7A8}"/>
              </a:ext>
            </a:extLst>
          </p:cNvPr>
          <p:cNvPicPr>
            <a:picLocks noGrp="1" noChangeAspect="1" noChangeArrowheads="1"/>
          </p:cNvPicPr>
          <p:nvPr>
            <p:ph type="pic" sz="quarter" idx="23"/>
          </p:nvPr>
        </p:nvPicPr>
        <p:blipFill rotWithShape="1">
          <a:blip r:embed="rId10">
            <a:extLst>
              <a:ext uri="{28A0092B-C50C-407E-A947-70E740481C1C}">
                <a14:useLocalDpi xmlns:a14="http://schemas.microsoft.com/office/drawing/2010/main" val="0"/>
              </a:ext>
            </a:extLst>
          </a:blip>
          <a:srcRect l="14465" t="312" r="-281" b="57093"/>
          <a:stretch/>
        </p:blipFill>
        <p:spPr bwMode="auto">
          <a:xfrm>
            <a:off x="3551238" y="5526088"/>
            <a:ext cx="2924175" cy="19272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8" descr="On this month 8 years ago: The Chainsmokers release '#Selfie' - We Rave You">
            <a:extLst>
              <a:ext uri="{FF2B5EF4-FFF2-40B4-BE49-F238E27FC236}">
                <a16:creationId xmlns:a16="http://schemas.microsoft.com/office/drawing/2014/main" id="{260F9914-15C6-9479-A603-858F720946D0}"/>
              </a:ext>
            </a:extLst>
          </p:cNvPr>
          <p:cNvPicPr>
            <a:picLocks noGrp="1" noChangeAspect="1" noChangeArrowheads="1"/>
          </p:cNvPicPr>
          <p:nvPr>
            <p:ph type="pic" sz="quarter" idx="24"/>
          </p:nvPr>
        </p:nvPicPr>
        <p:blipFill rotWithShape="1">
          <a:blip r:embed="rId11">
            <a:extLst>
              <a:ext uri="{28A0092B-C50C-407E-A947-70E740481C1C}">
                <a14:useLocalDpi xmlns:a14="http://schemas.microsoft.com/office/drawing/2010/main" val="0"/>
              </a:ext>
            </a:extLst>
          </a:blip>
          <a:srcRect l="23430" t="2" r="23972" b="46775"/>
          <a:stretch/>
        </p:blipFill>
        <p:spPr bwMode="auto">
          <a:xfrm>
            <a:off x="6770688" y="5537200"/>
            <a:ext cx="2925762" cy="192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34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187B56-F6B9-40F2-8812-D8B1761A1111}"/>
              </a:ext>
            </a:extLst>
          </p:cNvPr>
          <p:cNvSpPr>
            <a:spLocks noGrp="1"/>
          </p:cNvSpPr>
          <p:nvPr>
            <p:ph type="title"/>
          </p:nvPr>
        </p:nvSpPr>
        <p:spPr/>
        <p:txBody>
          <a:bodyPr>
            <a:normAutofit fontScale="90000"/>
          </a:bodyPr>
          <a:lstStyle/>
          <a:p>
            <a:r>
              <a:rPr lang="en-US" dirty="0"/>
              <a:t>Decades</a:t>
            </a:r>
            <a:br>
              <a:rPr lang="en-US"/>
            </a:br>
            <a:r>
              <a:rPr lang="en-US" sz="1300" u="none">
                <a:solidFill>
                  <a:schemeClr val="tx1"/>
                </a:solidFill>
              </a:rPr>
              <a:t>In what decade was this version of the song originally released?</a:t>
            </a:r>
            <a:endParaRPr lang="en-US" sz="1300" u="none" dirty="0">
              <a:solidFill>
                <a:schemeClr val="tx1"/>
              </a:solidFill>
            </a:endParaRPr>
          </a:p>
        </p:txBody>
      </p:sp>
      <p:sp>
        <p:nvSpPr>
          <p:cNvPr id="9" name="Content Placeholder 8">
            <a:extLst>
              <a:ext uri="{FF2B5EF4-FFF2-40B4-BE49-F238E27FC236}">
                <a16:creationId xmlns:a16="http://schemas.microsoft.com/office/drawing/2014/main" id="{F1541290-CA5D-4C69-B8E8-7D9691C9B1C2}"/>
              </a:ext>
            </a:extLst>
          </p:cNvPr>
          <p:cNvSpPr>
            <a:spLocks noGrp="1"/>
          </p:cNvSpPr>
          <p:nvPr>
            <p:ph idx="1"/>
          </p:nvPr>
        </p:nvSpPr>
        <p:spPr>
          <a:xfrm>
            <a:off x="1" y="588723"/>
            <a:ext cx="9829800" cy="6130496"/>
          </a:xfrm>
        </p:spPr>
        <p:txBody>
          <a:bodyPr/>
          <a:lstStyle/>
          <a:p>
            <a:endParaRPr lang="en-US" dirty="0"/>
          </a:p>
        </p:txBody>
      </p:sp>
      <p:sp>
        <p:nvSpPr>
          <p:cNvPr id="10" name="Content Placeholder 9">
            <a:extLst>
              <a:ext uri="{FF2B5EF4-FFF2-40B4-BE49-F238E27FC236}">
                <a16:creationId xmlns:a16="http://schemas.microsoft.com/office/drawing/2014/main" id="{9639225C-D713-4AB2-B7F4-006C5304890A}"/>
              </a:ext>
            </a:extLst>
          </p:cNvPr>
          <p:cNvSpPr>
            <a:spLocks noGrp="1"/>
          </p:cNvSpPr>
          <p:nvPr>
            <p:ph idx="11"/>
          </p:nvPr>
        </p:nvSpPr>
        <p:spPr>
          <a:xfrm>
            <a:off x="0" y="7065804"/>
            <a:ext cx="9829800" cy="706595"/>
          </a:xfrm>
        </p:spPr>
        <p:txBody>
          <a:bodyPr/>
          <a:lstStyle/>
          <a:p>
            <a:endParaRPr lang="en-US" dirty="0"/>
          </a:p>
        </p:txBody>
      </p:sp>
    </p:spTree>
    <p:extLst>
      <p:ext uri="{BB962C8B-B14F-4D97-AF65-F5344CB8AC3E}">
        <p14:creationId xmlns:p14="http://schemas.microsoft.com/office/powerpoint/2010/main" val="313026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187B56-F6B9-40F2-8812-D8B1761A1111}"/>
              </a:ext>
            </a:extLst>
          </p:cNvPr>
          <p:cNvSpPr>
            <a:spLocks noGrp="1"/>
          </p:cNvSpPr>
          <p:nvPr>
            <p:ph type="title"/>
          </p:nvPr>
        </p:nvSpPr>
        <p:spPr/>
        <p:txBody>
          <a:bodyPr/>
          <a:lstStyle/>
          <a:p>
            <a:r>
              <a:rPr lang="en-US" dirty="0"/>
              <a:t>General Knowledge</a:t>
            </a:r>
          </a:p>
        </p:txBody>
      </p:sp>
      <p:sp>
        <p:nvSpPr>
          <p:cNvPr id="9" name="Content Placeholder 8">
            <a:extLst>
              <a:ext uri="{FF2B5EF4-FFF2-40B4-BE49-F238E27FC236}">
                <a16:creationId xmlns:a16="http://schemas.microsoft.com/office/drawing/2014/main" id="{F1541290-CA5D-4C69-B8E8-7D9691C9B1C2}"/>
              </a:ext>
            </a:extLst>
          </p:cNvPr>
          <p:cNvSpPr>
            <a:spLocks noGrp="1"/>
          </p:cNvSpPr>
          <p:nvPr>
            <p:ph idx="1"/>
          </p:nvPr>
        </p:nvSpPr>
        <p:spPr/>
        <p:txBody>
          <a:bodyPr/>
          <a:lstStyle/>
          <a:p>
            <a:r>
              <a:rPr lang="en-US" dirty="0"/>
              <a:t>The Bee Gees’ name is actually a spelling of the letters B and G. What do B and G stand for? </a:t>
            </a:r>
            <a:r>
              <a:rPr lang="en-US" b="1" dirty="0"/>
              <a:t>Brothers Gibb</a:t>
            </a:r>
          </a:p>
          <a:p>
            <a:r>
              <a:rPr lang="en-US" dirty="0"/>
              <a:t>Which “Friend” did Bruce Springsteen invite onto the stage to dance with him in his 1984 </a:t>
            </a:r>
            <a:r>
              <a:rPr lang="en-US" i="1" dirty="0"/>
              <a:t>Dancing in the Dark </a:t>
            </a:r>
            <a:r>
              <a:rPr lang="en-US" dirty="0"/>
              <a:t>video? </a:t>
            </a:r>
            <a:r>
              <a:rPr lang="en-US" b="1" dirty="0"/>
              <a:t>Courtney Cox</a:t>
            </a:r>
          </a:p>
          <a:p>
            <a:r>
              <a:rPr lang="en-US" i="1" dirty="0"/>
              <a:t>Black Gives Way to Blue, The Devil Put Dinosaurs Here,</a:t>
            </a:r>
            <a:r>
              <a:rPr lang="en-US" dirty="0"/>
              <a:t> and </a:t>
            </a:r>
            <a:r>
              <a:rPr lang="en-US" i="1" dirty="0"/>
              <a:t>Rainier Fog</a:t>
            </a:r>
            <a:r>
              <a:rPr lang="en-US" dirty="0"/>
              <a:t> are three albums released by what band, after the death of their original singer in 2002? </a:t>
            </a:r>
            <a:r>
              <a:rPr lang="en-US" b="1" dirty="0"/>
              <a:t>Alice In Chains (Layne Staley)</a:t>
            </a:r>
          </a:p>
          <a:p>
            <a:r>
              <a:rPr lang="en-US" dirty="0"/>
              <a:t>Released in 2008, what Kings of Leon song’s intended title was “Set Us on Fire” until a sound engineer misheard the vocals and recited the now-actual title to the band? </a:t>
            </a:r>
            <a:r>
              <a:rPr lang="en-US" b="1" dirty="0"/>
              <a:t>Sex on Fire</a:t>
            </a:r>
          </a:p>
          <a:p>
            <a:r>
              <a:rPr lang="en-US" dirty="0"/>
              <a:t>In a brilliant marketing move, what Rhode Island-based company obtained the phone number </a:t>
            </a:r>
            <a:r>
              <a:rPr lang="en-US" i="1" dirty="0"/>
              <a:t>867-5309 – </a:t>
            </a:r>
            <a:r>
              <a:rPr lang="en-US" dirty="0"/>
              <a:t>a song title made famous by 80s two-hit wonder Tommy </a:t>
            </a:r>
            <a:r>
              <a:rPr lang="en-US" dirty="0" err="1"/>
              <a:t>Tutone</a:t>
            </a:r>
            <a:r>
              <a:rPr lang="en-US" dirty="0"/>
              <a:t>? </a:t>
            </a:r>
            <a:r>
              <a:rPr lang="en-US" b="1" dirty="0"/>
              <a:t>Gem Plumbing and Heating Services, Inc.</a:t>
            </a:r>
          </a:p>
          <a:p>
            <a:r>
              <a:rPr lang="en-US" dirty="0" err="1"/>
              <a:t>YoYo</a:t>
            </a:r>
            <a:r>
              <a:rPr lang="en-US" dirty="0"/>
              <a:t> Ma is a celebrated classical musician who plays what instrument? </a:t>
            </a:r>
            <a:r>
              <a:rPr lang="en-US" b="1" dirty="0"/>
              <a:t>Cello</a:t>
            </a:r>
          </a:p>
          <a:p>
            <a:r>
              <a:rPr lang="en-US" dirty="0"/>
              <a:t>In 1981 Andrew Ridgely formed a pop duo with his best friend who later became a wildly successful solo artist. Who was this friend? </a:t>
            </a:r>
            <a:r>
              <a:rPr lang="en-US" b="1" dirty="0"/>
              <a:t>George Michael (Wham!)</a:t>
            </a:r>
          </a:p>
          <a:p>
            <a:r>
              <a:rPr lang="en-US" dirty="0"/>
              <a:t>In what year did Backstreet Boys release their first studio album? </a:t>
            </a:r>
            <a:r>
              <a:rPr lang="en-US" b="1" dirty="0"/>
              <a:t>1996</a:t>
            </a:r>
          </a:p>
          <a:p>
            <a:r>
              <a:rPr lang="en-US" dirty="0"/>
              <a:t>Which 2009 Britain’s Got Talent winner had the UK’s best-selling debut album of all time? </a:t>
            </a:r>
            <a:r>
              <a:rPr lang="en-US" b="1" dirty="0"/>
              <a:t>Susan Boyle</a:t>
            </a:r>
            <a:endParaRPr lang="en-US" dirty="0"/>
          </a:p>
          <a:p>
            <a:r>
              <a:rPr lang="en-US" dirty="0"/>
              <a:t>Macklemore and Ryan Lewis are the first duo in the Hot 100 Chart’s history to have their first 2 singles reach #1. Name both of these chart-topping songs. </a:t>
            </a:r>
            <a:r>
              <a:rPr lang="en-US" b="1" i="1" dirty="0"/>
              <a:t>Thrift Shop </a:t>
            </a:r>
            <a:r>
              <a:rPr lang="en-US" b="1" dirty="0"/>
              <a:t>and</a:t>
            </a:r>
            <a:r>
              <a:rPr lang="en-US" b="1" i="1" dirty="0"/>
              <a:t> Can’t Hold Us </a:t>
            </a:r>
          </a:p>
          <a:p>
            <a:pPr marL="0" indent="0">
              <a:buNone/>
            </a:pPr>
            <a:endParaRPr lang="en-US" dirty="0"/>
          </a:p>
        </p:txBody>
      </p:sp>
      <p:sp>
        <p:nvSpPr>
          <p:cNvPr id="10" name="Content Placeholder 9">
            <a:extLst>
              <a:ext uri="{FF2B5EF4-FFF2-40B4-BE49-F238E27FC236}">
                <a16:creationId xmlns:a16="http://schemas.microsoft.com/office/drawing/2014/main" id="{9639225C-D713-4AB2-B7F4-006C5304890A}"/>
              </a:ext>
            </a:extLst>
          </p:cNvPr>
          <p:cNvSpPr>
            <a:spLocks noGrp="1"/>
          </p:cNvSpPr>
          <p:nvPr>
            <p:ph idx="11"/>
          </p:nvPr>
        </p:nvSpPr>
        <p:spPr>
          <a:xfrm>
            <a:off x="0" y="7065804"/>
            <a:ext cx="9829800" cy="706595"/>
          </a:xfrm>
        </p:spPr>
        <p:txBody>
          <a:bodyPr/>
          <a:lstStyle/>
          <a:p>
            <a:r>
              <a:rPr lang="en-US" dirty="0"/>
              <a:t>According to Pollstar (who monitored concert ticket sales and box office gross revenues from 1981 to 2022) the band U2 sold the highest number of tickets during that period. How many tickets did they sell? </a:t>
            </a:r>
            <a:r>
              <a:rPr lang="en-US" b="1" dirty="0"/>
              <a:t>26,178,043</a:t>
            </a:r>
          </a:p>
        </p:txBody>
      </p:sp>
    </p:spTree>
    <p:extLst>
      <p:ext uri="{BB962C8B-B14F-4D97-AF65-F5344CB8AC3E}">
        <p14:creationId xmlns:p14="http://schemas.microsoft.com/office/powerpoint/2010/main" val="206599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002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AB4CB-922F-494C-9F06-DE8444579300}"/>
              </a:ext>
            </a:extLst>
          </p:cNvPr>
          <p:cNvSpPr>
            <a:spLocks noGrp="1"/>
          </p:cNvSpPr>
          <p:nvPr>
            <p:ph sz="half" idx="1"/>
          </p:nvPr>
        </p:nvSpPr>
        <p:spPr/>
        <p:txBody>
          <a:bodyPr/>
          <a:lstStyle/>
          <a:p>
            <a:r>
              <a:rPr lang="en-US" dirty="0"/>
              <a:t>Sly and the Family Stone</a:t>
            </a:r>
          </a:p>
          <a:p>
            <a:r>
              <a:rPr lang="en-US" dirty="0"/>
              <a:t>The Police</a:t>
            </a:r>
          </a:p>
          <a:p>
            <a:r>
              <a:rPr lang="en-US" dirty="0"/>
              <a:t>Rage Against the Machine</a:t>
            </a:r>
          </a:p>
          <a:p>
            <a:r>
              <a:rPr lang="en-US" dirty="0"/>
              <a:t>Radiohead</a:t>
            </a:r>
          </a:p>
          <a:p>
            <a:r>
              <a:rPr lang="en-US" dirty="0"/>
              <a:t>Rihanna</a:t>
            </a:r>
          </a:p>
          <a:p>
            <a:r>
              <a:rPr lang="en-US" dirty="0"/>
              <a:t>Carlos Santana</a:t>
            </a:r>
          </a:p>
          <a:p>
            <a:r>
              <a:rPr lang="en-US" dirty="0"/>
              <a:t>Prince</a:t>
            </a:r>
          </a:p>
          <a:p>
            <a:r>
              <a:rPr lang="en-US" dirty="0"/>
              <a:t>Bjork</a:t>
            </a:r>
          </a:p>
          <a:p>
            <a:r>
              <a:rPr lang="en-US" dirty="0"/>
              <a:t>Alicia Keys</a:t>
            </a:r>
          </a:p>
          <a:p>
            <a:r>
              <a:rPr lang="en-US" dirty="0"/>
              <a:t>The Chainsmokers</a:t>
            </a:r>
          </a:p>
          <a:p>
            <a:endParaRPr lang="en-US" dirty="0"/>
          </a:p>
          <a:p>
            <a:endParaRPr lang="en-US" dirty="0"/>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98B93DA4-B7D4-4565-9D9E-DBBE3796A32C}"/>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29647026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TotalTime>
  <Words>375</Words>
  <Application>Microsoft Office PowerPoint</Application>
  <PresentationFormat>Custom</PresentationFormat>
  <Paragraphs>31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Times New Roman</vt:lpstr>
      <vt:lpstr>Office Theme</vt:lpstr>
      <vt:lpstr>Name Artist &amp; Title</vt:lpstr>
      <vt:lpstr>Picture Round</vt:lpstr>
      <vt:lpstr>Decades In what decade was this version of the song originally released?</vt:lpstr>
      <vt:lpstr>General Knowledge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Lataille</dc:creator>
  <cp:lastModifiedBy>Rick Lataille</cp:lastModifiedBy>
  <cp:revision>47</cp:revision>
  <cp:lastPrinted>2017-06-08T19:38:57Z</cp:lastPrinted>
  <dcterms:created xsi:type="dcterms:W3CDTF">2017-06-07T19:20:07Z</dcterms:created>
  <dcterms:modified xsi:type="dcterms:W3CDTF">2024-02-15T18:43:12Z</dcterms:modified>
</cp:coreProperties>
</file>