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82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012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Soul for Real – Candy Rain</a:t>
            </a:r>
          </a:p>
          <a:p>
            <a:r>
              <a:rPr lang="en-US" dirty="0"/>
              <a:t>Michael Jackson – Ben</a:t>
            </a:r>
          </a:p>
          <a:p>
            <a:r>
              <a:rPr lang="en-US" dirty="0"/>
              <a:t>Paperboy – Ditty</a:t>
            </a:r>
          </a:p>
          <a:p>
            <a:r>
              <a:rPr lang="en-US" dirty="0"/>
              <a:t>Matchbox Twenty – If You’re Gone</a:t>
            </a:r>
          </a:p>
          <a:p>
            <a:r>
              <a:rPr lang="en-US" dirty="0"/>
              <a:t>Juice Newton – Angel of the Morning</a:t>
            </a:r>
          </a:p>
          <a:p>
            <a:r>
              <a:rPr lang="en-US" dirty="0"/>
              <a:t>Ella Henderson - Ghost</a:t>
            </a:r>
          </a:p>
          <a:p>
            <a:r>
              <a:rPr lang="en-US" dirty="0"/>
              <a:t>Madonna – Justify My Love</a:t>
            </a:r>
          </a:p>
          <a:p>
            <a:r>
              <a:rPr lang="en-US" dirty="0"/>
              <a:t>Pussycat Dolly – Buttons</a:t>
            </a:r>
          </a:p>
          <a:p>
            <a:r>
              <a:rPr lang="en-US" dirty="0"/>
              <a:t>Rihanna – S&amp;M</a:t>
            </a:r>
          </a:p>
          <a:p>
            <a:r>
              <a:rPr lang="en-US" dirty="0"/>
              <a:t>Lisa </a:t>
            </a:r>
            <a:r>
              <a:rPr lang="en-US" dirty="0" err="1"/>
              <a:t>Lisa</a:t>
            </a:r>
            <a:r>
              <a:rPr lang="en-US" dirty="0"/>
              <a:t> &amp; Cult Jam – Head to Toe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1026" name="Picture 2" descr="The Spinners - Classic Motown">
            <a:extLst>
              <a:ext uri="{FF2B5EF4-FFF2-40B4-BE49-F238E27FC236}">
                <a16:creationId xmlns:a16="http://schemas.microsoft.com/office/drawing/2014/main" id="{1F73339E-C439-A74A-8F47-61500502F69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2034" r="17736" b="273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John Mellencamp: Hero to Midwest 80s kids">
            <a:extLst>
              <a:ext uri="{FF2B5EF4-FFF2-40B4-BE49-F238E27FC236}">
                <a16:creationId xmlns:a16="http://schemas.microsoft.com/office/drawing/2014/main" id="{98392B76-1B0A-5E88-7025-5B1F13778D6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 r="14224" b="29278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Oral History of Soundgarden's 'Badmotorfinger'">
            <a:extLst>
              <a:ext uri="{FF2B5EF4-FFF2-40B4-BE49-F238E27FC236}">
                <a16:creationId xmlns:a16="http://schemas.microsoft.com/office/drawing/2014/main" id="{81185D83-F13C-0493-B877-2412EB4E2A28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 t="911" r="13192" b="4173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 descr="Queens Of The Stone Age: “You work first, then party later…” - UNCUT">
            <a:extLst>
              <a:ext uri="{FF2B5EF4-FFF2-40B4-BE49-F238E27FC236}">
                <a16:creationId xmlns:a16="http://schemas.microsoft.com/office/drawing/2014/main" id="{07455742-E15C-EA9A-7189-62059591B36B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7" r="20523" b="13160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What Makes Cardi B's 'Invasion of Privacy' One of the Best Albums of the  2010s - The Ringer">
            <a:extLst>
              <a:ext uri="{FF2B5EF4-FFF2-40B4-BE49-F238E27FC236}">
                <a16:creationId xmlns:a16="http://schemas.microsoft.com/office/drawing/2014/main" id="{99E9CA6B-37D1-7D5C-98C5-F6ED871FB4FA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5" t="559" r="23247" b="34236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ound of My Voice' Review: Ronstadt Doc's Sweet '70s Songbird Tribute">
            <a:extLst>
              <a:ext uri="{FF2B5EF4-FFF2-40B4-BE49-F238E27FC236}">
                <a16:creationId xmlns:a16="http://schemas.microsoft.com/office/drawing/2014/main" id="{A00018FA-C36D-C565-5AAC-EA36B4308123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7" t="445" b="21082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Wild One | Judas priest, Heavy metal music, Priest">
            <a:extLst>
              <a:ext uri="{FF2B5EF4-FFF2-40B4-BE49-F238E27FC236}">
                <a16:creationId xmlns:a16="http://schemas.microsoft.com/office/drawing/2014/main" id="{B21B9DC5-BD09-06D4-1A24-D09F67CE1E68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9" t="18844" r="-24" b="42094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British Soul Vocalist Seal Brings 90s Nostalgia To Nottingham">
            <a:extLst>
              <a:ext uri="{FF2B5EF4-FFF2-40B4-BE49-F238E27FC236}">
                <a16:creationId xmlns:a16="http://schemas.microsoft.com/office/drawing/2014/main" id="{2F960C76-8E11-7E1A-81FA-F98A4DC67D0E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" r="15920" b="21073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Aaliyah's 20 Most Iconic Beauty and Fashion Looks - 3-Hues">
            <a:extLst>
              <a:ext uri="{FF2B5EF4-FFF2-40B4-BE49-F238E27FC236}">
                <a16:creationId xmlns:a16="http://schemas.microsoft.com/office/drawing/2014/main" id="{4C03808A-0AE5-DF66-20EB-8514E35ED473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-392" r="11236" b="32476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Timberlake On 'N Sync, Acting And Bringing Sexy Back : NPR">
            <a:extLst>
              <a:ext uri="{FF2B5EF4-FFF2-40B4-BE49-F238E27FC236}">
                <a16:creationId xmlns:a16="http://schemas.microsoft.com/office/drawing/2014/main" id="{38C91A2F-372C-E08F-77B6-500415BF3308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r="17379" b="26958"/>
          <a:stretch/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 dirty="0"/>
            </a:br>
            <a:r>
              <a:rPr lang="en-US" sz="1300" u="none" dirty="0">
                <a:solidFill>
                  <a:schemeClr val="tx1"/>
                </a:solidFill>
              </a:rPr>
              <a:t>In what decade was this version of the song originally released?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Taylor Swift – Wildest Dreams – 2015</a:t>
            </a:r>
          </a:p>
          <a:p>
            <a:r>
              <a:rPr lang="en-US" dirty="0"/>
              <a:t>Evanescence – Bring Me To Life – 2003</a:t>
            </a:r>
          </a:p>
          <a:p>
            <a:r>
              <a:rPr lang="en-US" dirty="0"/>
              <a:t>Jan Arden – Insensitive – 1996</a:t>
            </a:r>
          </a:p>
          <a:p>
            <a:r>
              <a:rPr lang="en-US" dirty="0"/>
              <a:t>Lisa Stansfield – All Around the World – 1989</a:t>
            </a:r>
          </a:p>
          <a:p>
            <a:r>
              <a:rPr lang="en-US" dirty="0"/>
              <a:t>Sonny &amp; Cher – I Got You Babe – 1965</a:t>
            </a:r>
          </a:p>
          <a:p>
            <a:r>
              <a:rPr lang="en-US" dirty="0"/>
              <a:t>Tag Team – </a:t>
            </a:r>
            <a:r>
              <a:rPr lang="en-US" dirty="0" err="1"/>
              <a:t>Whoomp</a:t>
            </a:r>
            <a:r>
              <a:rPr lang="en-US" dirty="0"/>
              <a:t> (There It Is) – 1993</a:t>
            </a:r>
          </a:p>
          <a:p>
            <a:r>
              <a:rPr lang="en-US" dirty="0"/>
              <a:t>Rupert Holmes – Escape (Pina Colada Song) – 1979</a:t>
            </a:r>
          </a:p>
          <a:p>
            <a:r>
              <a:rPr lang="en-US" dirty="0"/>
              <a:t>Eddy Grant – Electric Avenue – 1982</a:t>
            </a:r>
          </a:p>
          <a:p>
            <a:r>
              <a:rPr lang="en-US" dirty="0"/>
              <a:t>War – Why Can’t We Be Friends – 1975</a:t>
            </a:r>
          </a:p>
          <a:p>
            <a:r>
              <a:rPr lang="en-US" dirty="0"/>
              <a:t>Harry Styles – Watermelon Sugar - 2019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1975, David Byrne, Chris Frantz, and Tina Weymouth all met as freshman at RISD (Rhode Island School of Design) where they formed a band called </a:t>
            </a:r>
            <a:r>
              <a:rPr lang="en-US" i="1" dirty="0"/>
              <a:t>The </a:t>
            </a:r>
            <a:r>
              <a:rPr lang="en-US" i="1" dirty="0" err="1"/>
              <a:t>Artistics</a:t>
            </a:r>
            <a:r>
              <a:rPr lang="en-US" dirty="0"/>
              <a:t>. They</a:t>
            </a:r>
            <a:r>
              <a:rPr lang="en-US" i="1" dirty="0"/>
              <a:t> </a:t>
            </a:r>
            <a:r>
              <a:rPr lang="en-US" dirty="0"/>
              <a:t>later changed the name to what? </a:t>
            </a:r>
            <a:r>
              <a:rPr lang="en-US" b="1" i="1" dirty="0"/>
              <a:t>Talking Heads </a:t>
            </a:r>
            <a:endParaRPr lang="en-US" b="1" dirty="0"/>
          </a:p>
          <a:p>
            <a:r>
              <a:rPr lang="en-US" dirty="0"/>
              <a:t>Vonda Shepherd’s signature song </a:t>
            </a:r>
            <a:r>
              <a:rPr lang="en-US" dirty="0" err="1"/>
              <a:t>Searchin</a:t>
            </a:r>
            <a:r>
              <a:rPr lang="en-US" dirty="0"/>
              <a:t>’ My Soul was the TV theme song for what legal comedy drama, that ran from 1997-2002 and starred Calista Flockhart? </a:t>
            </a:r>
            <a:r>
              <a:rPr lang="en-US" b="1" i="1" dirty="0"/>
              <a:t>Ally McBeal</a:t>
            </a:r>
          </a:p>
          <a:p>
            <a:r>
              <a:rPr lang="en-US" dirty="0"/>
              <a:t>Who won a Grammy Award with Santana for Best Pop Collaboration with Vocals for the 2002 single </a:t>
            </a:r>
            <a:r>
              <a:rPr lang="en-US" i="1" dirty="0"/>
              <a:t>The Game of Love</a:t>
            </a:r>
            <a:r>
              <a:rPr lang="en-US" dirty="0"/>
              <a:t>? </a:t>
            </a:r>
            <a:r>
              <a:rPr lang="en-US" b="1" dirty="0"/>
              <a:t>Michelle Branch</a:t>
            </a:r>
          </a:p>
          <a:p>
            <a:r>
              <a:rPr lang="en-US" dirty="0"/>
              <a:t>Name the internationally known singer-pianist-composer who played Leo - Grace Adler’s boyfriend (and later husband) on the TV sitcom </a:t>
            </a:r>
            <a:r>
              <a:rPr lang="en-US" i="1" dirty="0"/>
              <a:t>Will &amp; Grace</a:t>
            </a:r>
            <a:r>
              <a:rPr lang="en-US" dirty="0"/>
              <a:t>. </a:t>
            </a:r>
            <a:r>
              <a:rPr lang="en-US" b="1" dirty="0"/>
              <a:t>Harry Connick, Jr.</a:t>
            </a:r>
            <a:endParaRPr lang="en-US" dirty="0"/>
          </a:p>
          <a:p>
            <a:r>
              <a:rPr lang="en-US" dirty="0"/>
              <a:t>In 2023 who really ‘got her freak on’ when she became the first woman rapper to be nominated and inducted into the Rock and Roll Hall of Fame? </a:t>
            </a:r>
            <a:r>
              <a:rPr lang="en-US" b="1" dirty="0"/>
              <a:t>Missy Elliot (also accept Misdemeanor)</a:t>
            </a:r>
            <a:endParaRPr lang="en-US" dirty="0"/>
          </a:p>
          <a:p>
            <a:r>
              <a:rPr lang="en-US" dirty="0"/>
              <a:t>What did “King of the Blues” B.B. King name all his guitars? (…the reason for which is quite a story!) </a:t>
            </a:r>
            <a:r>
              <a:rPr lang="en-US" b="1" i="1" dirty="0"/>
              <a:t>Lucille</a:t>
            </a:r>
            <a:endParaRPr lang="en-US" b="1" dirty="0"/>
          </a:p>
          <a:p>
            <a:r>
              <a:rPr lang="en-US" dirty="0"/>
              <a:t>What heavy metal band was exonerated in the mid-80s after being sued by a couple who claimed their music contained subliminal messages that caused their son and his friend to form a suicide pact? </a:t>
            </a:r>
            <a:r>
              <a:rPr lang="en-US" b="1" i="1" dirty="0"/>
              <a:t>Judas Priest </a:t>
            </a:r>
            <a:r>
              <a:rPr lang="en-US" b="1" dirty="0"/>
              <a:t>(The friend died instantly while the son was horribly disfigured for 3 years before he died. Both boys had troubled childhoods and a history of substance abuse.)</a:t>
            </a:r>
          </a:p>
          <a:p>
            <a:r>
              <a:rPr lang="en-US" dirty="0"/>
              <a:t>Ben &amp; Jerry’s first band-themed ice-cream flavor to honor a Canadian band is called </a:t>
            </a:r>
            <a:r>
              <a:rPr lang="en-US" i="1" dirty="0"/>
              <a:t>If I Had a Million </a:t>
            </a:r>
            <a:r>
              <a:rPr lang="en-US" i="1" dirty="0" err="1"/>
              <a:t>Flavours</a:t>
            </a:r>
            <a:r>
              <a:rPr lang="en-US" i="1" dirty="0"/>
              <a:t>. </a:t>
            </a:r>
            <a:r>
              <a:rPr lang="en-US" dirty="0"/>
              <a:t>Name the band. </a:t>
            </a:r>
            <a:r>
              <a:rPr lang="en-US" b="1" i="1" dirty="0"/>
              <a:t>Barenaked Ladies</a:t>
            </a:r>
            <a:endParaRPr lang="en-US" i="1" dirty="0"/>
          </a:p>
          <a:p>
            <a:r>
              <a:rPr lang="en-US" dirty="0"/>
              <a:t>Who sang the theme song for the 2002 James Bond film </a:t>
            </a:r>
            <a:r>
              <a:rPr lang="en-US" i="1" dirty="0"/>
              <a:t>Die Another Day</a:t>
            </a:r>
            <a:r>
              <a:rPr lang="en-US" dirty="0"/>
              <a:t>? </a:t>
            </a:r>
            <a:r>
              <a:rPr lang="en-US" b="1" dirty="0"/>
              <a:t>Madonna</a:t>
            </a:r>
          </a:p>
          <a:p>
            <a:r>
              <a:rPr lang="en-US" dirty="0"/>
              <a:t>In 1997 Scotland introduced the first clone of an adult mammal, a sheep named after what famous American country singer? (need first and last name) </a:t>
            </a:r>
            <a:r>
              <a:rPr lang="en-US" b="1" dirty="0"/>
              <a:t>Dolly Parton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Regarded as one of music’s earliest celebrities, Frederic Chopin was a Polish-born composer and virtuoso pianist of the Romantic Era. In what year was Chopin born? </a:t>
            </a:r>
            <a:r>
              <a:rPr lang="en-US" b="1" dirty="0"/>
              <a:t>1810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Spinners</a:t>
            </a:r>
          </a:p>
          <a:p>
            <a:r>
              <a:rPr lang="en-US" dirty="0"/>
              <a:t>John Mellencamp</a:t>
            </a:r>
          </a:p>
          <a:p>
            <a:r>
              <a:rPr lang="en-US" dirty="0"/>
              <a:t>Soundgarden</a:t>
            </a:r>
          </a:p>
          <a:p>
            <a:r>
              <a:rPr lang="en-US" dirty="0"/>
              <a:t>Queens of the Stone Age</a:t>
            </a:r>
          </a:p>
          <a:p>
            <a:r>
              <a:rPr lang="en-US" dirty="0"/>
              <a:t>Cardi B</a:t>
            </a:r>
          </a:p>
          <a:p>
            <a:r>
              <a:rPr lang="en-US" dirty="0"/>
              <a:t>Linda </a:t>
            </a:r>
            <a:r>
              <a:rPr lang="en-US" dirty="0" err="1"/>
              <a:t>Rondstadt</a:t>
            </a:r>
            <a:endParaRPr lang="en-US" dirty="0"/>
          </a:p>
          <a:p>
            <a:r>
              <a:rPr lang="en-US" dirty="0"/>
              <a:t>Judas Priest</a:t>
            </a:r>
          </a:p>
          <a:p>
            <a:r>
              <a:rPr lang="en-US" dirty="0"/>
              <a:t>Seal</a:t>
            </a:r>
          </a:p>
          <a:p>
            <a:r>
              <a:rPr lang="en-US" dirty="0"/>
              <a:t>Aaliyah</a:t>
            </a:r>
          </a:p>
          <a:p>
            <a:r>
              <a:rPr lang="en-US"/>
              <a:t>Justin Timberlake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562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47</cp:revision>
  <cp:lastPrinted>2017-06-08T19:38:57Z</cp:lastPrinted>
  <dcterms:created xsi:type="dcterms:W3CDTF">2017-06-07T19:20:07Z</dcterms:created>
  <dcterms:modified xsi:type="dcterms:W3CDTF">2024-03-14T20:24:15Z</dcterms:modified>
</cp:coreProperties>
</file>