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36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Game 014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Mase – Feel So Good</a:t>
            </a:r>
          </a:p>
          <a:p>
            <a:r>
              <a:rPr lang="en-US" dirty="0"/>
              <a:t>Yvonne Elliman – If I Can’t Have You</a:t>
            </a:r>
          </a:p>
          <a:p>
            <a:r>
              <a:rPr lang="en-US" dirty="0"/>
              <a:t>Demi </a:t>
            </a:r>
            <a:r>
              <a:rPr lang="en-US" dirty="0" err="1"/>
              <a:t>Lavato</a:t>
            </a:r>
            <a:r>
              <a:rPr lang="en-US" dirty="0"/>
              <a:t> – Sorry Not Sorry</a:t>
            </a:r>
          </a:p>
          <a:p>
            <a:r>
              <a:rPr lang="en-US" dirty="0"/>
              <a:t>Sammy Hagar – Your Love Is Driving Me Crazy</a:t>
            </a:r>
          </a:p>
          <a:p>
            <a:r>
              <a:rPr lang="en-US" dirty="0"/>
              <a:t>Paperboy – Ditty</a:t>
            </a:r>
          </a:p>
          <a:p>
            <a:r>
              <a:rPr lang="en-US" dirty="0"/>
              <a:t>Black Eyed Peas – Don’t </a:t>
            </a:r>
            <a:r>
              <a:rPr lang="en-US" dirty="0" err="1"/>
              <a:t>Phunk</a:t>
            </a:r>
            <a:r>
              <a:rPr lang="en-US" dirty="0"/>
              <a:t> With My Heart</a:t>
            </a:r>
          </a:p>
          <a:p>
            <a:r>
              <a:rPr lang="en-US" dirty="0"/>
              <a:t>Finger Eleven – Paralyzer</a:t>
            </a:r>
          </a:p>
          <a:p>
            <a:r>
              <a:rPr lang="en-US" dirty="0"/>
              <a:t>Tom Jones - What’s New Pussy Cat</a:t>
            </a:r>
          </a:p>
          <a:p>
            <a:r>
              <a:rPr lang="en-US" dirty="0"/>
              <a:t>Iggy Azalea ft Rita Ora – Black Widow</a:t>
            </a:r>
          </a:p>
          <a:p>
            <a:r>
              <a:rPr lang="en-US" dirty="0"/>
              <a:t>Sweet - Ballroom Blitz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12" name="Picture 4" descr="Foreigner | iHeart">
            <a:extLst>
              <a:ext uri="{FF2B5EF4-FFF2-40B4-BE49-F238E27FC236}">
                <a16:creationId xmlns:a16="http://schemas.microsoft.com/office/drawing/2014/main" id="{15F14994-EA92-E6E3-416D-761B38D8834B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128" r="10725" b="48368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on Bon Jovi on wealth, love and his ugly tussle with Trump: 'It was  seriously scarring' | Bon Jovi | The Guardian">
            <a:extLst>
              <a:ext uri="{FF2B5EF4-FFF2-40B4-BE49-F238E27FC236}">
                <a16:creationId xmlns:a16="http://schemas.microsoft.com/office/drawing/2014/main" id="{AC95B169-CDFE-F296-E48C-6CFDECE3ED0F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7982" r="8968" b="26637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Concert Review: Audioslave Returns With The Past | Soundbytes Music Column">
            <a:extLst>
              <a:ext uri="{FF2B5EF4-FFF2-40B4-BE49-F238E27FC236}">
                <a16:creationId xmlns:a16="http://schemas.microsoft.com/office/drawing/2014/main" id="{AF4A5629-1BD0-96BE-9491-5543FBEE2BA6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8" t="398" r="15791" b="30308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uper$tar Ke$ha Top$ Chart$ : NPR">
            <a:extLst>
              <a:ext uri="{FF2B5EF4-FFF2-40B4-BE49-F238E27FC236}">
                <a16:creationId xmlns:a16="http://schemas.microsoft.com/office/drawing/2014/main" id="{BEA0DB07-D5D4-135E-E2B6-92D4B9CEAFB6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0" b="61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nder on Instagram: “Indie band Pavement in the mid 90s...taking a picture  on...you guessed it, pavement. #90s #nostalgia #explore” | Indie, Take  that, Mid 90s">
            <a:extLst>
              <a:ext uri="{FF2B5EF4-FFF2-40B4-BE49-F238E27FC236}">
                <a16:creationId xmlns:a16="http://schemas.microsoft.com/office/drawing/2014/main" id="{3A5A5195-1773-EEF8-168A-D1C614DA78BC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2100" r="12297" b="48870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lice Cooper - Songs, Age &amp; Facts">
            <a:extLst>
              <a:ext uri="{FF2B5EF4-FFF2-40B4-BE49-F238E27FC236}">
                <a16:creationId xmlns:a16="http://schemas.microsoft.com/office/drawing/2014/main" id="{7756D33B-7A2C-FAAE-9F2F-FFFF4958273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11" r="9619" b="15722"/>
          <a:stretch/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Tina Turner Has Died at 83 of Longtime Illness">
            <a:extLst>
              <a:ext uri="{FF2B5EF4-FFF2-40B4-BE49-F238E27FC236}">
                <a16:creationId xmlns:a16="http://schemas.microsoft.com/office/drawing/2014/main" id="{E4FA44A7-910A-AE08-363D-4CCDC7241E9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2087" b="29798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The 1997 Marilyn Manson media shitshow | Oxford Karma">
            <a:extLst>
              <a:ext uri="{FF2B5EF4-FFF2-40B4-BE49-F238E27FC236}">
                <a16:creationId xmlns:a16="http://schemas.microsoft.com/office/drawing/2014/main" id="{A3929ED8-BD27-B4BB-BE65-D73935E28A4F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r="25280" b="18127"/>
          <a:stretch/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The Dirty Mind and Lonely Heart of John Mayer">
            <a:extLst>
              <a:ext uri="{FF2B5EF4-FFF2-40B4-BE49-F238E27FC236}">
                <a16:creationId xmlns:a16="http://schemas.microsoft.com/office/drawing/2014/main" id="{DFB1ED5A-5B8C-3B4D-23D7-3268620D108C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t="8770" r="572" b="35360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4" descr="Halsey - Inspiring Pop Musician | uDiscover Music">
            <a:extLst>
              <a:ext uri="{FF2B5EF4-FFF2-40B4-BE49-F238E27FC236}">
                <a16:creationId xmlns:a16="http://schemas.microsoft.com/office/drawing/2014/main" id="{D85F7E1F-64E5-959C-5D7B-38340955127B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4" r="27249" b="43005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 dirty="0"/>
            </a:br>
            <a:r>
              <a:rPr lang="en-US" sz="1300" u="none" dirty="0">
                <a:solidFill>
                  <a:schemeClr val="tx1"/>
                </a:solidFill>
              </a:rPr>
              <a:t>In what decade was this version of the song originally released?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Gerry Rafferty – Baker Street (1978)</a:t>
            </a:r>
          </a:p>
          <a:p>
            <a:r>
              <a:rPr lang="en-US" dirty="0"/>
              <a:t>Eminem – Godzilla (2020)</a:t>
            </a:r>
          </a:p>
          <a:p>
            <a:r>
              <a:rPr lang="en-US" dirty="0"/>
              <a:t>Duran </a:t>
            </a:r>
            <a:r>
              <a:rPr lang="en-US" dirty="0" err="1"/>
              <a:t>Duran</a:t>
            </a:r>
            <a:r>
              <a:rPr lang="en-US" dirty="0"/>
              <a:t> – Come Undone (1993)</a:t>
            </a:r>
          </a:p>
          <a:p>
            <a:r>
              <a:rPr lang="en-US" dirty="0"/>
              <a:t>Little Big Town – Girl Crush (2014)</a:t>
            </a:r>
          </a:p>
          <a:p>
            <a:r>
              <a:rPr lang="en-US" dirty="0"/>
              <a:t>Huey Lewis &amp; The News – Stuck With You (1986)</a:t>
            </a:r>
          </a:p>
          <a:p>
            <a:r>
              <a:rPr lang="en-US" dirty="0"/>
              <a:t>Mims – This Is Why I’m Hot (2007)</a:t>
            </a:r>
          </a:p>
          <a:p>
            <a:r>
              <a:rPr lang="en-US" dirty="0"/>
              <a:t>Third Eye Blind – Semi Charmed Life (1997)</a:t>
            </a:r>
          </a:p>
          <a:p>
            <a:r>
              <a:rPr lang="en-US" dirty="0"/>
              <a:t>Led Zeppelin – Good Times Bad Times (1969)</a:t>
            </a:r>
          </a:p>
          <a:p>
            <a:r>
              <a:rPr lang="en-US" dirty="0"/>
              <a:t>Neil Diamond – Love On The Rocks (1980)</a:t>
            </a:r>
          </a:p>
          <a:p>
            <a:r>
              <a:rPr lang="en-US" dirty="0"/>
              <a:t>Grand Funk Railroad – We’re An American Band (1973)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year did Pink Floyd release their 11</a:t>
            </a:r>
            <a:r>
              <a:rPr lang="en-US" baseline="30000" dirty="0"/>
              <a:t>th</a:t>
            </a:r>
            <a:r>
              <a:rPr lang="en-US" dirty="0"/>
              <a:t> studio album </a:t>
            </a:r>
            <a:r>
              <a:rPr lang="en-US" i="1" dirty="0"/>
              <a:t>The Wall</a:t>
            </a:r>
            <a:r>
              <a:rPr lang="en-US" dirty="0"/>
              <a:t>? </a:t>
            </a:r>
            <a:r>
              <a:rPr lang="en-US" b="1" dirty="0"/>
              <a:t>1979</a:t>
            </a:r>
          </a:p>
          <a:p>
            <a:r>
              <a:rPr lang="en-US" dirty="0"/>
              <a:t>Heavily influenced by the music, style, and fashions of the 1950s in the south, Stray Cats were a quintessential example of what music genre - its name created by the blending of two words? </a:t>
            </a:r>
            <a:r>
              <a:rPr lang="en-US" b="1" dirty="0"/>
              <a:t>Rockabilly (‘rock’ from rock and roll and ’</a:t>
            </a:r>
            <a:r>
              <a:rPr lang="en-US" b="1" dirty="0" err="1"/>
              <a:t>billy</a:t>
            </a:r>
            <a:r>
              <a:rPr lang="en-US" b="1" dirty="0"/>
              <a:t>’ from hillbilly)</a:t>
            </a:r>
            <a:endParaRPr lang="en-US" dirty="0"/>
          </a:p>
          <a:p>
            <a:r>
              <a:rPr lang="en-US" dirty="0"/>
              <a:t>Name the Dr. Dre ft. Snoop Dogg song that begins with the line, “One, two, three and to the </a:t>
            </a:r>
            <a:r>
              <a:rPr lang="en-US" dirty="0" err="1"/>
              <a:t>fo</a:t>
            </a:r>
            <a:r>
              <a:rPr lang="en-US" dirty="0"/>
              <a:t>’?” </a:t>
            </a:r>
            <a:r>
              <a:rPr lang="en-US" b="1" i="1" dirty="0" err="1"/>
              <a:t>Nuthin</a:t>
            </a:r>
            <a:r>
              <a:rPr lang="en-US" b="1" i="1" dirty="0"/>
              <a:t>' but a 'G' Thang</a:t>
            </a:r>
          </a:p>
          <a:p>
            <a:r>
              <a:rPr lang="en-US" dirty="0"/>
              <a:t>In 2017, which country artist was performing live onstage at the </a:t>
            </a:r>
            <a:r>
              <a:rPr lang="en-US" i="1" dirty="0"/>
              <a:t>Route 91 Harvest</a:t>
            </a:r>
            <a:r>
              <a:rPr lang="en-US" dirty="0"/>
              <a:t> music festival in Las Vegas when a gunman began shooting into the crowd, killing 60 people and injuring 800 others? </a:t>
            </a:r>
            <a:r>
              <a:rPr lang="en-US" b="1" dirty="0"/>
              <a:t>Jason Aldean</a:t>
            </a:r>
          </a:p>
          <a:p>
            <a:r>
              <a:rPr lang="en-US" dirty="0"/>
              <a:t>The Great Highland bagpipe is native to which country in the United Kingdom? </a:t>
            </a:r>
            <a:r>
              <a:rPr lang="en-US" b="1" dirty="0"/>
              <a:t>Scotland</a:t>
            </a:r>
            <a:endParaRPr lang="en-US" dirty="0"/>
          </a:p>
          <a:p>
            <a:r>
              <a:rPr lang="en-US" dirty="0"/>
              <a:t>What song by folk rock band </a:t>
            </a:r>
            <a:r>
              <a:rPr lang="en-US" i="1" dirty="0"/>
              <a:t>America</a:t>
            </a:r>
            <a:r>
              <a:rPr lang="en-US" dirty="0"/>
              <a:t> was banned on some U.S. radio stations because of its supposed drug reference, but made it to #1 on the U.S. Billboard Hot 100 anyway? </a:t>
            </a:r>
            <a:r>
              <a:rPr lang="en-US" b="1" i="1" dirty="0"/>
              <a:t>A Horse With No Name </a:t>
            </a:r>
            <a:r>
              <a:rPr lang="en-US" b="1" dirty="0"/>
              <a:t>(“horse” is slang for heroin)</a:t>
            </a:r>
          </a:p>
          <a:p>
            <a:r>
              <a:rPr lang="en-US" dirty="0"/>
              <a:t>Name the 1983 song, from the album of the same name, that became Spandau Ballet’s first U.K. #1 single. </a:t>
            </a:r>
            <a:r>
              <a:rPr lang="en-US" b="1" i="1" dirty="0"/>
              <a:t>True</a:t>
            </a:r>
            <a:endParaRPr lang="en-US" b="1" dirty="0"/>
          </a:p>
          <a:p>
            <a:r>
              <a:rPr lang="en-US" dirty="0"/>
              <a:t>After dancing as a Fly Girl for the sketch comedy TV show </a:t>
            </a:r>
            <a:r>
              <a:rPr lang="en-US" i="1" dirty="0"/>
              <a:t>In Living Color</a:t>
            </a:r>
            <a:r>
              <a:rPr lang="en-US" dirty="0"/>
              <a:t>, Jennifer Lopez left the show to work as a backup dancer for what singer, and appeared in the music video for </a:t>
            </a:r>
            <a:r>
              <a:rPr lang="en-US" i="1" dirty="0"/>
              <a:t>That’s the Way Love Goes</a:t>
            </a:r>
            <a:r>
              <a:rPr lang="en-US" dirty="0"/>
              <a:t>? </a:t>
            </a:r>
            <a:r>
              <a:rPr lang="en-US" b="1" dirty="0"/>
              <a:t>Janet Jackson</a:t>
            </a:r>
          </a:p>
          <a:p>
            <a:r>
              <a:rPr lang="en-US" dirty="0"/>
              <a:t>Placing at #46 on </a:t>
            </a:r>
            <a:r>
              <a:rPr lang="en-US" i="1" dirty="0"/>
              <a:t>Hit </a:t>
            </a:r>
            <a:r>
              <a:rPr lang="en-US" i="1" dirty="0" err="1"/>
              <a:t>Parader</a:t>
            </a:r>
            <a:r>
              <a:rPr lang="en-US" i="1" dirty="0"/>
              <a:t> </a:t>
            </a:r>
            <a:r>
              <a:rPr lang="en-US" dirty="0"/>
              <a:t>Magazine’s</a:t>
            </a:r>
            <a:r>
              <a:rPr lang="en-US" i="1" dirty="0"/>
              <a:t> </a:t>
            </a:r>
            <a:r>
              <a:rPr lang="en-US" dirty="0"/>
              <a:t>list of Top 100 Metal Vocalists of All Time, Chester Bennington was the lead singer of what alternative/metal/hip hop fusion band? </a:t>
            </a:r>
            <a:r>
              <a:rPr lang="en-US" b="1" dirty="0" err="1"/>
              <a:t>Linkin</a:t>
            </a:r>
            <a:r>
              <a:rPr lang="en-US" b="1" dirty="0"/>
              <a:t> Park</a:t>
            </a:r>
            <a:endParaRPr lang="en-US" dirty="0"/>
          </a:p>
          <a:p>
            <a:r>
              <a:rPr lang="en-US" dirty="0"/>
              <a:t>In 2011 and 2012, </a:t>
            </a:r>
            <a:r>
              <a:rPr lang="en-US" i="1" dirty="0"/>
              <a:t>Sure Thing </a:t>
            </a:r>
            <a:r>
              <a:rPr lang="en-US" dirty="0"/>
              <a:t>and </a:t>
            </a:r>
            <a:r>
              <a:rPr lang="en-US" i="1" dirty="0"/>
              <a:t>Adorn – </a:t>
            </a:r>
            <a:r>
              <a:rPr lang="en-US" dirty="0"/>
              <a:t>two songs by what artist are the two hits that reached #1 on the R&amp;B charts? </a:t>
            </a:r>
            <a:r>
              <a:rPr lang="en-US" b="1" dirty="0"/>
              <a:t>Miguel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On September 8, 2009 Black Eyed Peas performed </a:t>
            </a:r>
            <a:r>
              <a:rPr lang="en-US" i="1" dirty="0"/>
              <a:t>I </a:t>
            </a:r>
            <a:r>
              <a:rPr lang="en-US" i="1" dirty="0" err="1"/>
              <a:t>Gotta</a:t>
            </a:r>
            <a:r>
              <a:rPr lang="en-US" i="1" dirty="0"/>
              <a:t> Feeling</a:t>
            </a:r>
            <a:r>
              <a:rPr lang="en-US" dirty="0"/>
              <a:t> for the 24</a:t>
            </a:r>
            <a:r>
              <a:rPr lang="en-US" baseline="30000" dirty="0"/>
              <a:t>th</a:t>
            </a:r>
            <a:r>
              <a:rPr lang="en-US" dirty="0"/>
              <a:t> season Kick Off Party for </a:t>
            </a:r>
            <a:r>
              <a:rPr lang="en-US" i="1" dirty="0"/>
              <a:t>The Oprah Winfrey Show</a:t>
            </a:r>
            <a:r>
              <a:rPr lang="en-US" dirty="0"/>
              <a:t>. How many fans surprised Oprah by performing a choreographed dance on Michigan Avenue’s </a:t>
            </a:r>
            <a:r>
              <a:rPr lang="en-US" i="1" dirty="0"/>
              <a:t>Magnificent Mile</a:t>
            </a:r>
            <a:r>
              <a:rPr lang="en-US" dirty="0"/>
              <a:t>, right in front of </a:t>
            </a:r>
            <a:r>
              <a:rPr lang="en-US"/>
              <a:t>the stage? </a:t>
            </a:r>
            <a:r>
              <a:rPr lang="en-US" b="1" dirty="0"/>
              <a:t>21,000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Alice Cooper</a:t>
            </a:r>
          </a:p>
          <a:p>
            <a:r>
              <a:rPr lang="en-US" dirty="0"/>
              <a:t>Tina Turner</a:t>
            </a:r>
          </a:p>
          <a:p>
            <a:r>
              <a:rPr lang="en-US" dirty="0"/>
              <a:t>Marilyn Manson</a:t>
            </a:r>
          </a:p>
          <a:p>
            <a:r>
              <a:rPr lang="en-US" dirty="0"/>
              <a:t>John Mayer</a:t>
            </a:r>
          </a:p>
          <a:p>
            <a:r>
              <a:rPr lang="en-US" dirty="0"/>
              <a:t>Halsey</a:t>
            </a:r>
          </a:p>
          <a:p>
            <a:r>
              <a:rPr lang="en-US" dirty="0"/>
              <a:t>Foreigner</a:t>
            </a:r>
          </a:p>
          <a:p>
            <a:r>
              <a:rPr lang="en-US" dirty="0"/>
              <a:t>Bon Jovi</a:t>
            </a:r>
          </a:p>
          <a:p>
            <a:r>
              <a:rPr lang="en-US" dirty="0"/>
              <a:t>Pavement</a:t>
            </a:r>
          </a:p>
          <a:p>
            <a:r>
              <a:rPr lang="en-US" dirty="0"/>
              <a:t>Audioslave</a:t>
            </a:r>
          </a:p>
          <a:p>
            <a:r>
              <a:rPr lang="en-US" dirty="0" err="1"/>
              <a:t>Ke$ha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612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50</cp:revision>
  <cp:lastPrinted>2017-06-08T19:38:57Z</cp:lastPrinted>
  <dcterms:created xsi:type="dcterms:W3CDTF">2017-06-07T19:20:07Z</dcterms:created>
  <dcterms:modified xsi:type="dcterms:W3CDTF">2024-03-30T19:10:10Z</dcterms:modified>
</cp:coreProperties>
</file>