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01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Game 017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Swede – Hooked On A Feeling</a:t>
            </a:r>
          </a:p>
          <a:p>
            <a:r>
              <a:rPr lang="en-US" dirty="0"/>
              <a:t>Naughty By Nature – Hip Hop Hooray</a:t>
            </a:r>
          </a:p>
          <a:p>
            <a:r>
              <a:rPr lang="en-US" dirty="0"/>
              <a:t>Finger Eleven – Paralyzer</a:t>
            </a:r>
          </a:p>
          <a:p>
            <a:r>
              <a:rPr lang="en-US" dirty="0"/>
              <a:t>Anna Hendricks – Cups</a:t>
            </a:r>
          </a:p>
          <a:p>
            <a:r>
              <a:rPr lang="en-US" dirty="0"/>
              <a:t>Tesla – Love Song</a:t>
            </a:r>
          </a:p>
          <a:p>
            <a:r>
              <a:rPr lang="en-US" dirty="0"/>
              <a:t>John Fred &amp; His Playboy Band - Judy In Disguise (With Glasses)</a:t>
            </a:r>
          </a:p>
          <a:p>
            <a:r>
              <a:rPr lang="en-US" dirty="0"/>
              <a:t>Bad Bunny Ft Drake – Mia</a:t>
            </a:r>
          </a:p>
          <a:p>
            <a:r>
              <a:rPr lang="en-US" dirty="0"/>
              <a:t>Del </a:t>
            </a:r>
            <a:r>
              <a:rPr lang="en-US" dirty="0" err="1"/>
              <a:t>Amitri</a:t>
            </a:r>
            <a:r>
              <a:rPr lang="en-US" dirty="0"/>
              <a:t> – Roll To Me</a:t>
            </a:r>
          </a:p>
          <a:p>
            <a:r>
              <a:rPr lang="en-US" dirty="0"/>
              <a:t>Madonna – Who’s That Girl</a:t>
            </a:r>
          </a:p>
          <a:p>
            <a:r>
              <a:rPr lang="en-US" dirty="0"/>
              <a:t>Chicago – Hard Habit To Break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2" name="Picture 2" descr="Listen to Steve Miller Band by Pirate Radio WCOL in 1960s-1970s playlist  playlist online for free on SoundCloud">
            <a:extLst>
              <a:ext uri="{FF2B5EF4-FFF2-40B4-BE49-F238E27FC236}">
                <a16:creationId xmlns:a16="http://schemas.microsoft.com/office/drawing/2014/main" id="{9967E18D-B6B2-EC06-F943-B4825C54F65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-10" r="8004" b="22217"/>
          <a:stretch/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Pat Benatar - Songs, We Belong &amp; Heartbreaker">
            <a:extLst>
              <a:ext uri="{FF2B5EF4-FFF2-40B4-BE49-F238E27FC236}">
                <a16:creationId xmlns:a16="http://schemas.microsoft.com/office/drawing/2014/main" id="{4B9A205F-EE3E-F1BB-E2A1-3C739C1B1855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t="2581" b="11022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Faith No More's 'The Real Thing' at 30: How They Switched Singers &amp;  Delivered a Classic – Billboard">
            <a:extLst>
              <a:ext uri="{FF2B5EF4-FFF2-40B4-BE49-F238E27FC236}">
                <a16:creationId xmlns:a16="http://schemas.microsoft.com/office/drawing/2014/main" id="{C24265BE-C9B1-BD62-2A26-2DC611DCF904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r="18187" b="3728"/>
          <a:stretch/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s Claypool Talks Regrouping the Frog Brigade, Announces Summer of Green  Tour">
            <a:extLst>
              <a:ext uri="{FF2B5EF4-FFF2-40B4-BE49-F238E27FC236}">
                <a16:creationId xmlns:a16="http://schemas.microsoft.com/office/drawing/2014/main" id="{03C00B94-3496-1ACA-0A0A-83CCA4DDC0F4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4002" r="19603" b="1511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0" descr="Sam Smith \'Love Goes\' Review: A Voice That Powerful Deserves A Much Rawer  Breakup Album">
            <a:extLst>
              <a:ext uri="{FF2B5EF4-FFF2-40B4-BE49-F238E27FC236}">
                <a16:creationId xmlns:a16="http://schemas.microsoft.com/office/drawing/2014/main" id="{73716663-DAB5-95B3-B107-95BA5C116341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t="11300" r="363" b="28354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. Rex – UK 1970 Promo Poster For Self-Titled Album (Marc Bolan)">
            <a:extLst>
              <a:ext uri="{FF2B5EF4-FFF2-40B4-BE49-F238E27FC236}">
                <a16:creationId xmlns:a16="http://schemas.microsoft.com/office/drawing/2014/main" id="{E99688D6-BB7F-A9EC-BCF0-FAACF1059322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t="10636" r="-352" b="42566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e Talking Heads | Punk Wiki | Fandom">
            <a:extLst>
              <a:ext uri="{FF2B5EF4-FFF2-40B4-BE49-F238E27FC236}">
                <a16:creationId xmlns:a16="http://schemas.microsoft.com/office/drawing/2014/main" id="{C6C976E8-02B4-1A2D-EBD9-59365A99BE13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t="-153" r="18132" b="38509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Throwback Thursday: Jamiroquai – “Travelling Without Moving” | Agency Of  Record">
            <a:extLst>
              <a:ext uri="{FF2B5EF4-FFF2-40B4-BE49-F238E27FC236}">
                <a16:creationId xmlns:a16="http://schemas.microsoft.com/office/drawing/2014/main" id="{C763110B-5919-9FE0-6233-1ABEDFB678D4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r="26066" b="20236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A Perfect Circle 2000 by Martyn Goodacre">
            <a:extLst>
              <a:ext uri="{FF2B5EF4-FFF2-40B4-BE49-F238E27FC236}">
                <a16:creationId xmlns:a16="http://schemas.microsoft.com/office/drawing/2014/main" id="{3809B48C-1FA2-611A-673B-D23BA557AA4D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8" t="3716" r="14287" b="33161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Khalid vs. DJ Khaled: Who Has More Number 1 Songs?">
            <a:extLst>
              <a:ext uri="{FF2B5EF4-FFF2-40B4-BE49-F238E27FC236}">
                <a16:creationId xmlns:a16="http://schemas.microsoft.com/office/drawing/2014/main" id="{7989C3AB-2BE7-53FB-B318-9CFEB9CB5F90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6" t="2774" b="23671"/>
          <a:stretch/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 dirty="0"/>
            </a:br>
            <a:r>
              <a:rPr lang="en-US" sz="1300" u="none" dirty="0">
                <a:solidFill>
                  <a:schemeClr val="tx1"/>
                </a:solidFill>
              </a:rPr>
              <a:t>In what decade was this version of the song originally released?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Billy Vera and The beaters – At This Moment (1981)</a:t>
            </a:r>
          </a:p>
          <a:p>
            <a:r>
              <a:rPr lang="en-US" dirty="0"/>
              <a:t>The </a:t>
            </a:r>
            <a:r>
              <a:rPr lang="en-US" dirty="0" err="1"/>
              <a:t>Weeknd</a:t>
            </a:r>
            <a:r>
              <a:rPr lang="en-US" dirty="0"/>
              <a:t> – Starboy (2016)</a:t>
            </a:r>
          </a:p>
          <a:p>
            <a:r>
              <a:rPr lang="en-US" dirty="0"/>
              <a:t>Color Me </a:t>
            </a:r>
            <a:r>
              <a:rPr lang="en-US" dirty="0" err="1"/>
              <a:t>Badd</a:t>
            </a:r>
            <a:r>
              <a:rPr lang="en-US" dirty="0"/>
              <a:t> – I Wanna Sex You Up (1991)</a:t>
            </a:r>
          </a:p>
          <a:p>
            <a:r>
              <a:rPr lang="en-US" dirty="0"/>
              <a:t>J-Kwon – Tipsy (2004)</a:t>
            </a:r>
          </a:p>
          <a:p>
            <a:r>
              <a:rPr lang="en-US" dirty="0"/>
              <a:t>Janis Joplin – Me and Bobby McGee (1971)</a:t>
            </a:r>
          </a:p>
          <a:p>
            <a:r>
              <a:rPr lang="en-US" dirty="0"/>
              <a:t>Nelly Furtado – I’m Like A Bird (2000)</a:t>
            </a:r>
          </a:p>
          <a:p>
            <a:r>
              <a:rPr lang="en-US" dirty="0" err="1"/>
              <a:t>Blackstreet</a:t>
            </a:r>
            <a:r>
              <a:rPr lang="en-US" dirty="0"/>
              <a:t> – No </a:t>
            </a:r>
            <a:r>
              <a:rPr lang="en-US" dirty="0" err="1"/>
              <a:t>Diggity</a:t>
            </a:r>
            <a:r>
              <a:rPr lang="en-US" dirty="0"/>
              <a:t> (1996)</a:t>
            </a:r>
          </a:p>
          <a:p>
            <a:r>
              <a:rPr lang="en-US" dirty="0"/>
              <a:t>Sweet – Love Is Like Oxygen (1978)</a:t>
            </a:r>
          </a:p>
          <a:p>
            <a:r>
              <a:rPr lang="en-US" dirty="0"/>
              <a:t>Kenny G – Songbird (1987)</a:t>
            </a:r>
          </a:p>
          <a:p>
            <a:r>
              <a:rPr lang="en-US" dirty="0"/>
              <a:t>Taylor Swift – You Belong With Me (2008)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popular Broadway musical that tells the story about the formation, success and breakup of the 1960s rock and roll group </a:t>
            </a:r>
            <a:r>
              <a:rPr lang="en-US" i="1" dirty="0"/>
              <a:t>The Four Seasons</a:t>
            </a:r>
            <a:r>
              <a:rPr lang="en-US" dirty="0"/>
              <a:t>. </a:t>
            </a:r>
            <a:r>
              <a:rPr lang="en-US" b="1" i="1" dirty="0"/>
              <a:t>Jersey Boys</a:t>
            </a:r>
          </a:p>
          <a:p>
            <a:r>
              <a:rPr lang="en-US" dirty="0"/>
              <a:t>In October of 2020 </a:t>
            </a:r>
            <a:r>
              <a:rPr lang="en-US" i="1" dirty="0"/>
              <a:t>the </a:t>
            </a:r>
            <a:r>
              <a:rPr lang="en-US" i="1" dirty="0" err="1"/>
              <a:t>Weeknd</a:t>
            </a:r>
            <a:r>
              <a:rPr lang="en-US" i="1" dirty="0"/>
              <a:t> </a:t>
            </a:r>
            <a:r>
              <a:rPr lang="en-US" dirty="0"/>
              <a:t>released a remix of the popular song </a:t>
            </a:r>
            <a:r>
              <a:rPr lang="en-US" i="1" dirty="0"/>
              <a:t>In Your Eyes</a:t>
            </a:r>
            <a:r>
              <a:rPr lang="en-US" dirty="0"/>
              <a:t>, which features what “smooth jazz” saxophonist who rose to fame in the 80s and became one of the best-selling artists of all time? </a:t>
            </a:r>
            <a:r>
              <a:rPr lang="en-US" b="1" i="1" dirty="0"/>
              <a:t>Kenny G</a:t>
            </a:r>
          </a:p>
          <a:p>
            <a:r>
              <a:rPr lang="en-US" dirty="0"/>
              <a:t>From what country does the pop and dance duo Los Del Rio, of </a:t>
            </a:r>
            <a:r>
              <a:rPr lang="en-US" i="1" dirty="0"/>
              <a:t>Macarena</a:t>
            </a:r>
            <a:r>
              <a:rPr lang="en-US" dirty="0"/>
              <a:t> fame, originate? </a:t>
            </a:r>
            <a:r>
              <a:rPr lang="en-US" b="1" dirty="0"/>
              <a:t>Spain</a:t>
            </a:r>
          </a:p>
          <a:p>
            <a:r>
              <a:rPr lang="en-US" dirty="0"/>
              <a:t>Name the girl group, known for hits like </a:t>
            </a:r>
            <a:r>
              <a:rPr lang="en-US" i="1" dirty="0"/>
              <a:t>Don’t Cha</a:t>
            </a:r>
            <a:r>
              <a:rPr lang="en-US" dirty="0"/>
              <a:t>, </a:t>
            </a:r>
            <a:r>
              <a:rPr lang="en-US" i="1" dirty="0" err="1"/>
              <a:t>Stickwitu</a:t>
            </a:r>
            <a:r>
              <a:rPr lang="en-US" dirty="0"/>
              <a:t>, and </a:t>
            </a:r>
            <a:r>
              <a:rPr lang="en-US" i="1" dirty="0"/>
              <a:t>Buttons</a:t>
            </a:r>
            <a:r>
              <a:rPr lang="en-US" dirty="0"/>
              <a:t>, that started out as a burlesque act in 1995. </a:t>
            </a:r>
            <a:r>
              <a:rPr lang="en-US" b="1" i="1" dirty="0"/>
              <a:t>Pussycat Dolls</a:t>
            </a:r>
          </a:p>
          <a:p>
            <a:r>
              <a:rPr lang="en-US" dirty="0"/>
              <a:t>What artist came out as gay during Pride Month in 2019, while his country rap hit was enjoying a 19-week run atop the Billboard Hot 100 (its longest-running #1 song since the chart debuted in 1958) </a:t>
            </a:r>
            <a:r>
              <a:rPr lang="en-US" b="1" i="1" dirty="0"/>
              <a:t>Lil </a:t>
            </a:r>
            <a:r>
              <a:rPr lang="en-US" b="1" i="1" dirty="0" err="1"/>
              <a:t>Nas</a:t>
            </a:r>
            <a:r>
              <a:rPr lang="en-US" b="1" i="1" dirty="0"/>
              <a:t> X (Old Town Road)</a:t>
            </a:r>
            <a:endParaRPr lang="en-US" dirty="0"/>
          </a:p>
          <a:p>
            <a:r>
              <a:rPr lang="en-US" dirty="0"/>
              <a:t>The acronym MIDI describes the communication protocol, digital interface, and electrical connectors between electronic music instruments, computers, and other related devices. What does MIDI stand for? (hint: I just read you all the answers). </a:t>
            </a:r>
            <a:r>
              <a:rPr lang="en-US" b="1" dirty="0"/>
              <a:t>Musical Instrument Digital Interface</a:t>
            </a:r>
            <a:endParaRPr lang="en-US" dirty="0"/>
          </a:p>
          <a:p>
            <a:r>
              <a:rPr lang="en-US" dirty="0"/>
              <a:t>Name the the co-founder of </a:t>
            </a:r>
            <a:r>
              <a:rPr lang="en-US" i="1" dirty="0"/>
              <a:t>The Smashing Pumpkins</a:t>
            </a:r>
            <a:r>
              <a:rPr lang="en-US" dirty="0"/>
              <a:t> who has been the only constant member since its inception in 1988. </a:t>
            </a:r>
            <a:r>
              <a:rPr lang="en-US" b="1" dirty="0"/>
              <a:t>Billy </a:t>
            </a:r>
            <a:r>
              <a:rPr lang="en-US" b="1" dirty="0" err="1"/>
              <a:t>Corgan</a:t>
            </a:r>
            <a:endParaRPr lang="en-US" dirty="0"/>
          </a:p>
          <a:p>
            <a:r>
              <a:rPr lang="en-US" dirty="0"/>
              <a:t>While their fans were awaiting the release of their second album, </a:t>
            </a:r>
            <a:r>
              <a:rPr lang="en-US" i="1" dirty="0"/>
              <a:t>Boys II Men </a:t>
            </a:r>
            <a:r>
              <a:rPr lang="en-US" dirty="0"/>
              <a:t>recorded what ballad for the soundtrack of Eddie Murphy’s film </a:t>
            </a:r>
            <a:r>
              <a:rPr lang="en-US" i="1" dirty="0"/>
              <a:t>Boomerang</a:t>
            </a:r>
            <a:r>
              <a:rPr lang="en-US" dirty="0"/>
              <a:t>, which went on to spend 13 weeks at #1? </a:t>
            </a:r>
            <a:r>
              <a:rPr lang="en-US" b="1" i="1" dirty="0"/>
              <a:t>End of the Road</a:t>
            </a:r>
            <a:endParaRPr lang="en-US" dirty="0"/>
          </a:p>
          <a:p>
            <a:r>
              <a:rPr lang="en-US" dirty="0"/>
              <a:t>As of 2022 Lady Gaga is the first and only artist to have two songs pass 7 million downloads, helping her to become the 18th top digital sales artist in the U.S. Name one of these two songs. </a:t>
            </a:r>
            <a:r>
              <a:rPr lang="en-US" b="1" i="1" dirty="0"/>
              <a:t>Just Dance </a:t>
            </a:r>
            <a:r>
              <a:rPr lang="en-US" b="1" dirty="0"/>
              <a:t>and </a:t>
            </a:r>
            <a:r>
              <a:rPr lang="en-US" b="1" i="1" dirty="0"/>
              <a:t>Poker Face</a:t>
            </a:r>
            <a:endParaRPr lang="en-US" b="1" dirty="0"/>
          </a:p>
          <a:p>
            <a:r>
              <a:rPr lang="en-US" dirty="0"/>
              <a:t>With over 80 million records sold worldwide, what </a:t>
            </a:r>
            <a:r>
              <a:rPr lang="en-US" i="1" dirty="0"/>
              <a:t>Can’t Get You Out of My Head</a:t>
            </a:r>
            <a:r>
              <a:rPr lang="en-US" dirty="0"/>
              <a:t> singer is the highest-selling female Australian artist of all time? </a:t>
            </a:r>
            <a:r>
              <a:rPr lang="en-US" b="1" dirty="0"/>
              <a:t>Kylie Minogue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Divided among 3 auditoriums, how many total seats does New York’s Carnegie Hall have? </a:t>
            </a:r>
            <a:r>
              <a:rPr lang="en-US" b="1" dirty="0"/>
              <a:t>3671</a:t>
            </a:r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Steve Miller Band</a:t>
            </a:r>
          </a:p>
          <a:p>
            <a:r>
              <a:rPr lang="en-US" dirty="0"/>
              <a:t>Pat Benatar</a:t>
            </a:r>
          </a:p>
          <a:p>
            <a:r>
              <a:rPr lang="en-US" dirty="0"/>
              <a:t>Faith No More</a:t>
            </a:r>
          </a:p>
          <a:p>
            <a:r>
              <a:rPr lang="en-US" dirty="0"/>
              <a:t>Les Claypool</a:t>
            </a:r>
          </a:p>
          <a:p>
            <a:r>
              <a:rPr lang="en-US" dirty="0"/>
              <a:t>Sam Smith</a:t>
            </a:r>
          </a:p>
          <a:p>
            <a:r>
              <a:rPr lang="en-US" dirty="0"/>
              <a:t>T. Rex</a:t>
            </a:r>
          </a:p>
          <a:p>
            <a:r>
              <a:rPr lang="en-US" dirty="0"/>
              <a:t>Talking Heads</a:t>
            </a:r>
          </a:p>
          <a:p>
            <a:r>
              <a:rPr lang="en-US" dirty="0" err="1"/>
              <a:t>Jamiroquai</a:t>
            </a:r>
            <a:endParaRPr lang="en-US" dirty="0"/>
          </a:p>
          <a:p>
            <a:r>
              <a:rPr lang="en-US" dirty="0"/>
              <a:t>A Perfect Circle</a:t>
            </a:r>
          </a:p>
          <a:p>
            <a:r>
              <a:rPr lang="en-US" dirty="0"/>
              <a:t>Khalid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590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47</cp:revision>
  <cp:lastPrinted>2017-06-08T19:38:57Z</cp:lastPrinted>
  <dcterms:created xsi:type="dcterms:W3CDTF">2017-06-07T19:20:07Z</dcterms:created>
  <dcterms:modified xsi:type="dcterms:W3CDTF">2024-04-20T16:31:15Z</dcterms:modified>
</cp:coreProperties>
</file>