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7772400" cx="98298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9" roundtripDataSignature="AMtx7mgN1WRrf4OT+YdC/zkvRoGb8WFE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0AC626-DD33-4652-89E6-BF6D4488F08D}">
  <a:tblStyle styleId="{A20AC626-DD33-4652-89E6-BF6D4488F08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d4f26db77_0_0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d4f26db77_0_0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8"/>
          <p:cNvSpPr txBox="1"/>
          <p:nvPr/>
        </p:nvSpPr>
        <p:spPr>
          <a:xfrm>
            <a:off x="3595680" y="2"/>
            <a:ext cx="26369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669E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WRIK Entertainment</a:t>
            </a:r>
            <a:endParaRPr/>
          </a:p>
        </p:txBody>
      </p:sp>
      <p:sp>
        <p:nvSpPr>
          <p:cNvPr id="10" name="Google Shape;10;p8"/>
          <p:cNvSpPr txBox="1"/>
          <p:nvPr>
            <p:ph type="title"/>
          </p:nvPr>
        </p:nvSpPr>
        <p:spPr>
          <a:xfrm>
            <a:off x="1" y="620177"/>
            <a:ext cx="9816208" cy="30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400"/>
              <a:buFont typeface="Arial"/>
              <a:buNone/>
              <a:defRPr b="1" sz="1400" u="sng">
                <a:solidFill>
                  <a:srgbClr val="4472C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3431046" y="407404"/>
            <a:ext cx="2967712" cy="184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i="1" sz="120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8"/>
          <p:cNvSpPr txBox="1"/>
          <p:nvPr>
            <p:ph idx="2" type="body"/>
          </p:nvPr>
        </p:nvSpPr>
        <p:spPr>
          <a:xfrm>
            <a:off x="0" y="1248032"/>
            <a:ext cx="9829800" cy="5769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3" type="body"/>
          </p:nvPr>
        </p:nvSpPr>
        <p:spPr>
          <a:xfrm>
            <a:off x="0" y="7017054"/>
            <a:ext cx="9829800" cy="755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677079" y="413810"/>
            <a:ext cx="8478203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677080" y="1905318"/>
            <a:ext cx="4158466" cy="933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80"/>
              <a:buNone/>
              <a:defRPr b="1" sz="258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b="1" sz="2150"/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 b="1" sz="1935"/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677080" y="2839085"/>
            <a:ext cx="4158466" cy="4175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4976337" y="1905318"/>
            <a:ext cx="4178945" cy="933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80"/>
              <a:buNone/>
              <a:defRPr b="1" sz="258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b="1" sz="2150"/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 b="1" sz="1935"/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76337" y="2839085"/>
            <a:ext cx="4178945" cy="4175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7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677079" y="518160"/>
            <a:ext cx="3170366" cy="181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40"/>
              <a:buFont typeface="Arial"/>
              <a:buNone/>
              <a:defRPr sz="344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4178945" y="1119083"/>
            <a:ext cx="4976336" cy="5523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4704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40"/>
              <a:buAutoNum type="arabicPeriod"/>
              <a:defRPr sz="344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3010"/>
              <a:buNone/>
              <a:defRPr sz="3010"/>
            </a:lvl2pPr>
            <a:lvl3pPr indent="-39243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580"/>
              <a:buChar char="•"/>
              <a:defRPr sz="2580"/>
            </a:lvl3pPr>
            <a:lvl4pPr indent="-365125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4pPr>
            <a:lvl5pPr indent="-365125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5pPr>
            <a:lvl6pPr indent="-365125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6pPr>
            <a:lvl7pPr indent="-365125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7pPr>
            <a:lvl8pPr indent="-365125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8pPr>
            <a:lvl9pPr indent="-365125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9pPr>
          </a:lstStyle>
          <a:p/>
        </p:txBody>
      </p:sp>
      <p:sp>
        <p:nvSpPr>
          <p:cNvPr id="101" name="Google Shape;101;p20"/>
          <p:cNvSpPr txBox="1"/>
          <p:nvPr>
            <p:ph idx="2" type="body"/>
          </p:nvPr>
        </p:nvSpPr>
        <p:spPr>
          <a:xfrm>
            <a:off x="677079" y="2331720"/>
            <a:ext cx="3170366" cy="4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sz="172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505"/>
              <a:buNone/>
              <a:defRPr sz="1505"/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290"/>
              <a:buNone/>
              <a:defRPr sz="1290"/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9pPr>
          </a:lstStyle>
          <a:p/>
        </p:txBody>
      </p:sp>
      <p:sp>
        <p:nvSpPr>
          <p:cNvPr id="102" name="Google Shape;102;p20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677079" y="518160"/>
            <a:ext cx="3170366" cy="181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40"/>
              <a:buFont typeface="Arial"/>
              <a:buNone/>
              <a:defRPr sz="344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/>
          <p:nvPr>
            <p:ph idx="2" type="pic"/>
          </p:nvPr>
        </p:nvSpPr>
        <p:spPr>
          <a:xfrm>
            <a:off x="4178945" y="1119083"/>
            <a:ext cx="4976336" cy="5523442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677079" y="2331720"/>
            <a:ext cx="3170366" cy="4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sz="172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505"/>
              <a:buNone/>
              <a:defRPr sz="1505"/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290"/>
              <a:buNone/>
              <a:defRPr sz="1290"/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9pPr>
          </a:lstStyle>
          <a:p/>
        </p:txBody>
      </p:sp>
      <p:sp>
        <p:nvSpPr>
          <p:cNvPr id="109" name="Google Shape;109;p21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 rot="5400000">
            <a:off x="1201994" y="-855407"/>
            <a:ext cx="7425814" cy="9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 rot="5400000">
            <a:off x="4800851" y="2647408"/>
            <a:ext cx="6586750" cy="2119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 rot="5400000">
            <a:off x="500313" y="589294"/>
            <a:ext cx="6586750" cy="6235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3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">
  <p:cSld name="Pictur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/>
          <p:nvPr>
            <p:ph idx="1" type="body"/>
          </p:nvPr>
        </p:nvSpPr>
        <p:spPr>
          <a:xfrm>
            <a:off x="1414676" y="648514"/>
            <a:ext cx="7032743" cy="329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9"/>
          <p:cNvSpPr/>
          <p:nvPr>
            <p:ph idx="2" type="pic"/>
          </p:nvPr>
        </p:nvSpPr>
        <p:spPr>
          <a:xfrm>
            <a:off x="533255" y="968633"/>
            <a:ext cx="2040496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9"/>
          <p:cNvSpPr txBox="1"/>
          <p:nvPr/>
        </p:nvSpPr>
        <p:spPr>
          <a:xfrm>
            <a:off x="166462" y="1256085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8" name="Google Shape;18;p9"/>
          <p:cNvSpPr txBox="1"/>
          <p:nvPr>
            <p:ph type="title"/>
          </p:nvPr>
        </p:nvSpPr>
        <p:spPr>
          <a:xfrm>
            <a:off x="1417595" y="319029"/>
            <a:ext cx="6986664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  <a:defRPr sz="2150" u="none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9"/>
          <p:cNvCxnSpPr/>
          <p:nvPr/>
        </p:nvCxnSpPr>
        <p:spPr>
          <a:xfrm>
            <a:off x="704384" y="3192997"/>
            <a:ext cx="168878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" name="Google Shape;20;p9"/>
          <p:cNvSpPr/>
          <p:nvPr>
            <p:ph idx="3" type="pic"/>
          </p:nvPr>
        </p:nvSpPr>
        <p:spPr>
          <a:xfrm>
            <a:off x="2869422" y="968633"/>
            <a:ext cx="2040496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9"/>
          <p:cNvSpPr txBox="1"/>
          <p:nvPr/>
        </p:nvSpPr>
        <p:spPr>
          <a:xfrm>
            <a:off x="2502629" y="1256085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22" name="Google Shape;22;p9"/>
          <p:cNvCxnSpPr/>
          <p:nvPr/>
        </p:nvCxnSpPr>
        <p:spPr>
          <a:xfrm>
            <a:off x="3040551" y="3192997"/>
            <a:ext cx="168878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" name="Google Shape;23;p9"/>
          <p:cNvSpPr/>
          <p:nvPr>
            <p:ph idx="4" type="pic"/>
          </p:nvPr>
        </p:nvSpPr>
        <p:spPr>
          <a:xfrm>
            <a:off x="5257992" y="968633"/>
            <a:ext cx="2040496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9"/>
          <p:cNvSpPr txBox="1"/>
          <p:nvPr/>
        </p:nvSpPr>
        <p:spPr>
          <a:xfrm>
            <a:off x="4891198" y="1256085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25" name="Google Shape;25;p9"/>
          <p:cNvCxnSpPr/>
          <p:nvPr/>
        </p:nvCxnSpPr>
        <p:spPr>
          <a:xfrm>
            <a:off x="5429121" y="3192997"/>
            <a:ext cx="168878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" name="Google Shape;26;p9"/>
          <p:cNvSpPr/>
          <p:nvPr>
            <p:ph idx="5" type="pic"/>
          </p:nvPr>
        </p:nvSpPr>
        <p:spPr>
          <a:xfrm>
            <a:off x="7622842" y="968633"/>
            <a:ext cx="2040496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9"/>
          <p:cNvSpPr txBox="1"/>
          <p:nvPr/>
        </p:nvSpPr>
        <p:spPr>
          <a:xfrm>
            <a:off x="7256048" y="1256085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28" name="Google Shape;28;p9"/>
          <p:cNvCxnSpPr/>
          <p:nvPr/>
        </p:nvCxnSpPr>
        <p:spPr>
          <a:xfrm>
            <a:off x="7798697" y="3192997"/>
            <a:ext cx="168878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" name="Google Shape;29;p9"/>
          <p:cNvSpPr/>
          <p:nvPr>
            <p:ph idx="6" type="pic"/>
          </p:nvPr>
        </p:nvSpPr>
        <p:spPr>
          <a:xfrm>
            <a:off x="311795" y="3256958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9"/>
          <p:cNvSpPr txBox="1"/>
          <p:nvPr/>
        </p:nvSpPr>
        <p:spPr>
          <a:xfrm>
            <a:off x="-54997" y="3544410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31" name="Google Shape;31;p9"/>
          <p:cNvCxnSpPr/>
          <p:nvPr/>
        </p:nvCxnSpPr>
        <p:spPr>
          <a:xfrm flipH="1" rot="10800000">
            <a:off x="337617" y="5458063"/>
            <a:ext cx="2924229" cy="401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" name="Google Shape;32;p9"/>
          <p:cNvSpPr/>
          <p:nvPr>
            <p:ph idx="7" type="pic"/>
          </p:nvPr>
        </p:nvSpPr>
        <p:spPr>
          <a:xfrm>
            <a:off x="3551562" y="3252942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9"/>
          <p:cNvSpPr txBox="1"/>
          <p:nvPr/>
        </p:nvSpPr>
        <p:spPr>
          <a:xfrm>
            <a:off x="3184770" y="3540394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cxnSp>
        <p:nvCxnSpPr>
          <p:cNvPr id="34" name="Google Shape;34;p9"/>
          <p:cNvCxnSpPr/>
          <p:nvPr/>
        </p:nvCxnSpPr>
        <p:spPr>
          <a:xfrm flipH="1" rot="10800000">
            <a:off x="3551562" y="5458063"/>
            <a:ext cx="2947638" cy="1110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" name="Google Shape;35;p9"/>
          <p:cNvSpPr/>
          <p:nvPr>
            <p:ph idx="8" type="pic"/>
          </p:nvPr>
        </p:nvSpPr>
        <p:spPr>
          <a:xfrm>
            <a:off x="6771461" y="3248526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9"/>
          <p:cNvSpPr txBox="1"/>
          <p:nvPr/>
        </p:nvSpPr>
        <p:spPr>
          <a:xfrm>
            <a:off x="6404668" y="3480449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6778449" y="5469166"/>
            <a:ext cx="291724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" name="Google Shape;38;p9"/>
          <p:cNvSpPr/>
          <p:nvPr>
            <p:ph idx="9" type="pic"/>
          </p:nvPr>
        </p:nvSpPr>
        <p:spPr>
          <a:xfrm>
            <a:off x="311795" y="5556176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9"/>
          <p:cNvSpPr txBox="1"/>
          <p:nvPr/>
        </p:nvSpPr>
        <p:spPr>
          <a:xfrm>
            <a:off x="-54998" y="5843628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40" name="Google Shape;40;p9"/>
          <p:cNvSpPr/>
          <p:nvPr>
            <p:ph idx="13" type="pic"/>
          </p:nvPr>
        </p:nvSpPr>
        <p:spPr>
          <a:xfrm>
            <a:off x="3551561" y="5525336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9"/>
          <p:cNvSpPr txBox="1"/>
          <p:nvPr/>
        </p:nvSpPr>
        <p:spPr>
          <a:xfrm>
            <a:off x="3184769" y="5812789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42" name="Google Shape;42;p9"/>
          <p:cNvSpPr/>
          <p:nvPr>
            <p:ph idx="14" type="pic"/>
          </p:nvPr>
        </p:nvSpPr>
        <p:spPr>
          <a:xfrm>
            <a:off x="6771461" y="5537251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9"/>
          <p:cNvSpPr txBox="1"/>
          <p:nvPr/>
        </p:nvSpPr>
        <p:spPr>
          <a:xfrm>
            <a:off x="6155211" y="5824703"/>
            <a:ext cx="68797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44" name="Google Shape;44;p9"/>
          <p:cNvSpPr/>
          <p:nvPr/>
        </p:nvSpPr>
        <p:spPr>
          <a:xfrm>
            <a:off x="278444" y="205722"/>
            <a:ext cx="795320" cy="44279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Bonus Box</a:t>
            </a:r>
            <a:endParaRPr/>
          </a:p>
        </p:txBody>
      </p:sp>
      <p:sp>
        <p:nvSpPr>
          <p:cNvPr id="45" name="Google Shape;45;p9"/>
          <p:cNvSpPr/>
          <p:nvPr/>
        </p:nvSpPr>
        <p:spPr>
          <a:xfrm>
            <a:off x="2092188" y="66044"/>
            <a:ext cx="981748" cy="25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</a:t>
            </a:r>
            <a:endParaRPr/>
          </a:p>
        </p:txBody>
      </p:sp>
      <p:cxnSp>
        <p:nvCxnSpPr>
          <p:cNvPr id="46" name="Google Shape;46;p9"/>
          <p:cNvCxnSpPr/>
          <p:nvPr/>
        </p:nvCxnSpPr>
        <p:spPr>
          <a:xfrm>
            <a:off x="3074047" y="288189"/>
            <a:ext cx="446809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7" name="Google Shape;4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12205" y="161144"/>
            <a:ext cx="1224580" cy="716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ography History Sports">
  <p:cSld name="Geography History Spor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1" y="346586"/>
            <a:ext cx="9829800" cy="6372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0"/>
          <p:cNvSpPr txBox="1"/>
          <p:nvPr/>
        </p:nvSpPr>
        <p:spPr>
          <a:xfrm>
            <a:off x="0" y="6719219"/>
            <a:ext cx="98298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u="none" cap="none" strike="noStrike">
                <a:solidFill>
                  <a:srgbClr val="335BA3"/>
                </a:solidFill>
                <a:latin typeface="Arial"/>
                <a:ea typeface="Arial"/>
                <a:cs typeface="Arial"/>
                <a:sym typeface="Arial"/>
              </a:rPr>
              <a:t>*Bonus Question on Facebook &amp; Instagram*</a:t>
            </a:r>
            <a:endParaRPr b="1" sz="1400">
              <a:solidFill>
                <a:srgbClr val="335BA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/>
          <p:nvPr>
            <p:ph idx="2" type="body"/>
          </p:nvPr>
        </p:nvSpPr>
        <p:spPr>
          <a:xfrm>
            <a:off x="0" y="7026996"/>
            <a:ext cx="9829800" cy="745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sic">
  <p:cSld name="Music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1"/>
          <p:cNvGraphicFramePr/>
          <p:nvPr/>
        </p:nvGraphicFramePr>
        <p:xfrm>
          <a:off x="1" y="6521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{A20AC626-DD33-4652-89E6-BF6D4488F08D}</a:tableStyleId>
              </a:tblPr>
              <a:tblGrid>
                <a:gridCol w="607725"/>
                <a:gridCol w="8797525"/>
              </a:tblGrid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35" u="none" cap="none" strike="noStrike">
                          <a:solidFill>
                            <a:srgbClr val="000000"/>
                          </a:solidFill>
                        </a:rPr>
                        <a:t>1.</a:t>
                      </a:r>
                      <a:endParaRPr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35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35">
                          <a:solidFill>
                            <a:srgbClr val="000000"/>
                          </a:solidFill>
                        </a:rPr>
                        <a:t>2.</a:t>
                      </a:r>
                      <a:endParaRPr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35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35">
                          <a:solidFill>
                            <a:srgbClr val="000000"/>
                          </a:solidFill>
                        </a:rPr>
                        <a:t>3.</a:t>
                      </a:r>
                      <a:endParaRPr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35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35">
                          <a:solidFill>
                            <a:srgbClr val="000000"/>
                          </a:solidFill>
                        </a:rPr>
                        <a:t>4.</a:t>
                      </a:r>
                      <a:endParaRPr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35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35">
                          <a:solidFill>
                            <a:srgbClr val="000000"/>
                          </a:solidFill>
                        </a:rPr>
                        <a:t>5.</a:t>
                      </a:r>
                      <a:endParaRPr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35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35">
                          <a:solidFill>
                            <a:srgbClr val="000000"/>
                          </a:solidFill>
                        </a:rPr>
                        <a:t>6.</a:t>
                      </a:r>
                      <a:endParaRPr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35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35">
                          <a:solidFill>
                            <a:srgbClr val="000000"/>
                          </a:solidFill>
                        </a:rPr>
                        <a:t>7.</a:t>
                      </a:r>
                      <a:endParaRPr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35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35">
                          <a:solidFill>
                            <a:srgbClr val="000000"/>
                          </a:solidFill>
                        </a:rPr>
                        <a:t>8.</a:t>
                      </a:r>
                      <a:endParaRPr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35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35">
                          <a:solidFill>
                            <a:srgbClr val="000000"/>
                          </a:solidFill>
                        </a:rPr>
                        <a:t>9.</a:t>
                      </a:r>
                      <a:endParaRPr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35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35">
                          <a:solidFill>
                            <a:srgbClr val="000000"/>
                          </a:solidFill>
                        </a:rPr>
                        <a:t>10.</a:t>
                      </a:r>
                      <a:endParaRPr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35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" name="Google Shape;55;p11"/>
          <p:cNvSpPr txBox="1"/>
          <p:nvPr/>
        </p:nvSpPr>
        <p:spPr>
          <a:xfrm>
            <a:off x="3331544" y="9625"/>
            <a:ext cx="31667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Music Round</a:t>
            </a:r>
            <a:endParaRPr/>
          </a:p>
        </p:txBody>
      </p:sp>
      <p:sp>
        <p:nvSpPr>
          <p:cNvPr id="56" name="Google Shape;56;p11"/>
          <p:cNvSpPr txBox="1"/>
          <p:nvPr/>
        </p:nvSpPr>
        <p:spPr>
          <a:xfrm>
            <a:off x="3779171" y="346277"/>
            <a:ext cx="22594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of the Song and Artist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swers">
  <p:cSld name="Answer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0" y="1131332"/>
            <a:ext cx="4838700" cy="445875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2" type="body"/>
          </p:nvPr>
        </p:nvSpPr>
        <p:spPr>
          <a:xfrm>
            <a:off x="4976336" y="1131332"/>
            <a:ext cx="4838700" cy="445875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2"/>
          <p:cNvSpPr txBox="1"/>
          <p:nvPr/>
        </p:nvSpPr>
        <p:spPr>
          <a:xfrm>
            <a:off x="3331544" y="9625"/>
            <a:ext cx="31667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Answer Sheet</a:t>
            </a:r>
            <a:endParaRPr/>
          </a:p>
        </p:txBody>
      </p:sp>
      <p:sp>
        <p:nvSpPr>
          <p:cNvPr id="61" name="Google Shape;61;p12"/>
          <p:cNvSpPr txBox="1"/>
          <p:nvPr/>
        </p:nvSpPr>
        <p:spPr>
          <a:xfrm>
            <a:off x="0" y="762000"/>
            <a:ext cx="4838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Picture Trivia Answers</a:t>
            </a:r>
            <a:endParaRPr/>
          </a:p>
        </p:txBody>
      </p:sp>
      <p:sp>
        <p:nvSpPr>
          <p:cNvPr id="62" name="Google Shape;62;p12"/>
          <p:cNvSpPr txBox="1"/>
          <p:nvPr/>
        </p:nvSpPr>
        <p:spPr>
          <a:xfrm>
            <a:off x="4976336" y="762000"/>
            <a:ext cx="4838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Puzzle Trivia Answers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1" y="346586"/>
            <a:ext cx="9829800" cy="7425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zzle">
  <p:cSld name="Puzz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08233" y="371712"/>
            <a:ext cx="1224580" cy="71646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421569" y="790782"/>
            <a:ext cx="7032743" cy="4623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1421569" y="413777"/>
            <a:ext cx="6986664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  <a:defRPr sz="2150" u="none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/>
          <p:nvPr/>
        </p:nvSpPr>
        <p:spPr>
          <a:xfrm>
            <a:off x="375321" y="433371"/>
            <a:ext cx="795320" cy="44279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Bonus Box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2092188" y="66044"/>
            <a:ext cx="981748" cy="25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</a:t>
            </a:r>
            <a:endParaRPr/>
          </a:p>
        </p:txBody>
      </p:sp>
      <p:cxnSp>
        <p:nvCxnSpPr>
          <p:cNvPr id="72" name="Google Shape;72;p14"/>
          <p:cNvCxnSpPr/>
          <p:nvPr/>
        </p:nvCxnSpPr>
        <p:spPr>
          <a:xfrm>
            <a:off x="3074047" y="288189"/>
            <a:ext cx="446809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nus">
  <p:cSld name="Bonu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0" y="652550"/>
            <a:ext cx="9829800" cy="7119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/>
        </p:nvSpPr>
        <p:spPr>
          <a:xfrm>
            <a:off x="3331544" y="9625"/>
            <a:ext cx="31667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Bonus Round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-12024" y="346277"/>
            <a:ext cx="984182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(Host Instructions: Tell your teams that all 10 questions will be asked. They are to answer only 5. Each correct answer is worth 50 points.)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670679" y="1937705"/>
            <a:ext cx="8478203" cy="32331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450"/>
              <a:buFont typeface="Arial"/>
              <a:buNone/>
              <a:defRPr sz="64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670679" y="5201393"/>
            <a:ext cx="8478203" cy="170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80"/>
              <a:buNone/>
              <a:defRPr sz="258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2150"/>
              <a:buNone/>
              <a:defRPr sz="21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935"/>
              <a:buNone/>
              <a:defRPr sz="1935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1" y="346586"/>
            <a:ext cx="9829800" cy="7425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5125" lvl="2" marL="13716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Font typeface="Arial"/>
              <a:buChar char="•"/>
              <a:defRPr b="0" i="0" sz="21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1472" lvl="3" marL="18288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1472" lvl="4" marL="22860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1472" lvl="5" marL="27432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1472" lvl="6" marL="32004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1472" lvl="7" marL="36576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1472" lvl="8" marL="41148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title"/>
          </p:nvPr>
        </p:nvSpPr>
        <p:spPr>
          <a:xfrm>
            <a:off x="1" y="620177"/>
            <a:ext cx="9816208" cy="30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400"/>
              <a:buFont typeface="Arial"/>
              <a:buNone/>
            </a:pPr>
            <a:r>
              <a:rPr lang="en-US"/>
              <a:t>Name Artist &amp; Title</a:t>
            </a:r>
            <a:endParaRPr/>
          </a:p>
        </p:txBody>
      </p:sp>
      <p:sp>
        <p:nvSpPr>
          <p:cNvPr id="129" name="Google Shape;129;p1"/>
          <p:cNvSpPr txBox="1"/>
          <p:nvPr>
            <p:ph idx="1" type="body"/>
          </p:nvPr>
        </p:nvSpPr>
        <p:spPr>
          <a:xfrm>
            <a:off x="3431046" y="407404"/>
            <a:ext cx="2967712" cy="184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Game 019</a:t>
            </a:r>
            <a:endParaRPr/>
          </a:p>
        </p:txBody>
      </p:sp>
      <p:sp>
        <p:nvSpPr>
          <p:cNvPr id="130" name="Google Shape;130;p1"/>
          <p:cNvSpPr txBox="1"/>
          <p:nvPr>
            <p:ph idx="2" type="body"/>
          </p:nvPr>
        </p:nvSpPr>
        <p:spPr>
          <a:xfrm>
            <a:off x="0" y="1248032"/>
            <a:ext cx="9829800" cy="5769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3525" lvl="0" marL="288925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Robbie Dupree - Steal Away</a:t>
            </a:r>
            <a:endParaRPr/>
          </a:p>
          <a:p>
            <a:pPr indent="-263525" lvl="0" marL="288925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Mariah Carey - Dream Lover</a:t>
            </a:r>
            <a:endParaRPr/>
          </a:p>
          <a:p>
            <a:pPr indent="-263525" lvl="0" marL="288925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Taylor Swift - Love Story</a:t>
            </a:r>
            <a:endParaRPr/>
          </a:p>
          <a:p>
            <a:pPr indent="-263525" lvl="0" marL="288925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Nelly - Air Force Ones</a:t>
            </a:r>
            <a:endParaRPr/>
          </a:p>
          <a:p>
            <a:pPr indent="-263525" lvl="0" marL="288925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Bellamy Brothers - Let Your Love Flow</a:t>
            </a:r>
            <a:endParaRPr/>
          </a:p>
          <a:p>
            <a:pPr indent="-263525" lvl="0" marL="288925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No Mercy - Where Do You Go</a:t>
            </a:r>
            <a:endParaRPr/>
          </a:p>
          <a:p>
            <a:pPr indent="-263525" lvl="0" marL="288925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Panic! At the Disco - I Write Sins Not Tragedies</a:t>
            </a:r>
            <a:endParaRPr/>
          </a:p>
          <a:p>
            <a:pPr indent="-263525" lvl="0" marL="288925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Howard Jones - No One Is To Blame</a:t>
            </a:r>
            <a:endParaRPr/>
          </a:p>
          <a:p>
            <a:pPr indent="-263525" lvl="0" marL="288925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Herman's Hermits - Can't You Hear My Heartbeat</a:t>
            </a:r>
            <a:endParaRPr/>
          </a:p>
          <a:p>
            <a:pPr indent="-263525" lvl="0" marL="288925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Doja Cat - Say So</a:t>
            </a:r>
            <a:endParaRPr/>
          </a:p>
        </p:txBody>
      </p:sp>
      <p:sp>
        <p:nvSpPr>
          <p:cNvPr id="131" name="Google Shape;131;p1"/>
          <p:cNvSpPr txBox="1"/>
          <p:nvPr>
            <p:ph idx="3" type="body"/>
          </p:nvPr>
        </p:nvSpPr>
        <p:spPr>
          <a:xfrm>
            <a:off x="0" y="7017054"/>
            <a:ext cx="9829800" cy="755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d4f26db77_0_0"/>
          <p:cNvSpPr txBox="1"/>
          <p:nvPr>
            <p:ph type="title"/>
          </p:nvPr>
        </p:nvSpPr>
        <p:spPr>
          <a:xfrm>
            <a:off x="1" y="620177"/>
            <a:ext cx="9816300" cy="30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dd4f26db77_0_0"/>
          <p:cNvSpPr txBox="1"/>
          <p:nvPr>
            <p:ph idx="1" type="body"/>
          </p:nvPr>
        </p:nvSpPr>
        <p:spPr>
          <a:xfrm>
            <a:off x="3431046" y="407404"/>
            <a:ext cx="2967600" cy="18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dd4f26db77_0_0"/>
          <p:cNvSpPr txBox="1"/>
          <p:nvPr>
            <p:ph idx="2" type="body"/>
          </p:nvPr>
        </p:nvSpPr>
        <p:spPr>
          <a:xfrm>
            <a:off x="0" y="1248032"/>
            <a:ext cx="9829800" cy="576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dd4f26db77_0_0"/>
          <p:cNvSpPr txBox="1"/>
          <p:nvPr>
            <p:ph idx="3" type="body"/>
          </p:nvPr>
        </p:nvSpPr>
        <p:spPr>
          <a:xfrm>
            <a:off x="0" y="7017054"/>
            <a:ext cx="9829800" cy="75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7692"/>
              <a:buFont typeface="Arial"/>
              <a:buNone/>
            </a:pPr>
            <a:r>
              <a:rPr lang="en-US"/>
              <a:t>Decades</a:t>
            </a:r>
            <a:br>
              <a:rPr lang="en-US"/>
            </a:br>
            <a:r>
              <a:rPr lang="en-US" sz="1300" u="none">
                <a:solidFill>
                  <a:schemeClr val="dk1"/>
                </a:solidFill>
              </a:rPr>
              <a:t>In what decade was this version of the song originally released?</a:t>
            </a:r>
            <a:endParaRPr sz="1300" u="none">
              <a:solidFill>
                <a:schemeClr val="dk1"/>
              </a:solidFill>
            </a:endParaRPr>
          </a:p>
        </p:txBody>
      </p:sp>
      <p:sp>
        <p:nvSpPr>
          <p:cNvPr id="145" name="Google Shape;145;p3"/>
          <p:cNvSpPr txBox="1"/>
          <p:nvPr>
            <p:ph idx="1" type="body"/>
          </p:nvPr>
        </p:nvSpPr>
        <p:spPr>
          <a:xfrm>
            <a:off x="1" y="588723"/>
            <a:ext cx="9829800" cy="6130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3525" lvl="0" marL="288925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Kool &amp; The Gang - Ladies Night (1979)</a:t>
            </a:r>
            <a:endParaRPr/>
          </a:p>
          <a:p>
            <a:pPr indent="-263525" lvl="0" marL="288925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Michael Jackson - Dirty Diana (1987)</a:t>
            </a:r>
            <a:endParaRPr/>
          </a:p>
          <a:p>
            <a:pPr indent="-263525" lvl="0" marL="288925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Coldplay - Viva La Vida (2008)</a:t>
            </a:r>
            <a:endParaRPr/>
          </a:p>
          <a:p>
            <a:pPr indent="-263525" lvl="0" marL="288925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Pitbull - I Know You Want Me (Calle Ocho) (2009)</a:t>
            </a:r>
            <a:endParaRPr/>
          </a:p>
          <a:p>
            <a:pPr indent="-263525" lvl="0" marL="288925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Queen - Bohemian Rhapsody (1975)</a:t>
            </a:r>
            <a:endParaRPr/>
          </a:p>
          <a:p>
            <a:pPr indent="-263525" lvl="0" marL="288925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Firehouse - Love Of A Lifetime (1991)</a:t>
            </a:r>
            <a:endParaRPr/>
          </a:p>
          <a:p>
            <a:pPr indent="-263525" lvl="0" marL="288925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Avril Lavigne - Complicated (2002)</a:t>
            </a:r>
            <a:endParaRPr/>
          </a:p>
          <a:p>
            <a:pPr indent="-263525" lvl="0" marL="288925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Creedence Clearwater Revival - Lookin' Out My Back Door (1970)</a:t>
            </a:r>
            <a:endParaRPr/>
          </a:p>
          <a:p>
            <a:pPr indent="-263525" lvl="0" marL="288925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Billie Eilish - Bad Guy (2019)</a:t>
            </a:r>
            <a:endParaRPr/>
          </a:p>
          <a:p>
            <a:pPr indent="-288925" lvl="0" marL="288925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/>
              <a:t>Ray Charles - Hit The Road Jack (1961)</a:t>
            </a:r>
            <a:endParaRPr/>
          </a:p>
          <a:p>
            <a:pPr indent="-200025" lvl="0" marL="288925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200025" lvl="0" marL="288925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200025" lvl="0" marL="288925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200025" lvl="0" marL="288925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3"/>
          <p:cNvSpPr txBox="1"/>
          <p:nvPr>
            <p:ph idx="2" type="body"/>
          </p:nvPr>
        </p:nvSpPr>
        <p:spPr>
          <a:xfrm>
            <a:off x="0" y="7065804"/>
            <a:ext cx="9829800" cy="706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None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2017-06-07T19:20:07Z</dcterms:created>
  <dc:creator>Rick Lataille</dc:creator>
</cp:coreProperties>
</file>