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SczZ5zHXPLq63y9potlwr1dbT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A28D8C-2910-4BA2-A70E-ABB4066C3C05}">
  <a:tblStyle styleId="{D1A28D8C-2910-4BA2-A70E-ABB4066C3C0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9b649b62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d9b649b62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{D1A28D8C-2910-4BA2-A70E-ABB4066C3C05}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022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Imagine Dragons - It's Time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Deniece Williams - Let's Hear It for the Boy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Pretty Poison - Catch Me (I'm Falling)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Crystals - Da Doo Ron Ron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Captain Hollywood Project - Mo</a:t>
            </a:r>
            <a:r>
              <a:rPr lang="en-US"/>
              <a:t>r</a:t>
            </a:r>
            <a:r>
              <a:rPr lang="en-US"/>
              <a:t>e and More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Flo Rida - Right Round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Nina Sky featuring Jabba - Move Ya Body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Odyssey - Native New Yorker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Shawn Mendes and Camila Cabello - Señorita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Skid Row - I Remember You 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9b649b62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d9b649b62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8" name="Google Shape;138;g2dd9b649b62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g2dd9b649b62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4504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Ricky Martin - Livin' la Vida Loca (1999)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Captain &amp; Tennille - Do That to Me One More Time (1979)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Aretha Franklin - Respect (1967)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Yes - Owner of a Lonely Heart (1983)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SWV - Weak (1992)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T-Pain featuring Yung Joc - Buy U a Drank (Shawty Snappin') (2007)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Shirelles - Will You Love Me Tomorrow (1960)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Shakira - Whenever, Wherever (2002)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Luke Bryan - Knockin' Boots (2019)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Surfaces - Sunday Best (2019)</a:t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