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7772400" cx="98298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jvI4vjRl4veHGHg4SBVkuZO5uQ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BB3C5F-2EE8-41B8-A7D6-B943CADFFAB8}">
  <a:tblStyle styleId="{ECBB3C5F-2EE8-41B8-A7D6-B943CADFFAB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d9b649b62_0_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dd9b649b62_0_0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/>
          <p:nvPr/>
        </p:nvSpPr>
        <p:spPr>
          <a:xfrm>
            <a:off x="3595680" y="2"/>
            <a:ext cx="26369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9E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WRIK Entertainment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8"/>
          <p:cNvSpPr txBox="1"/>
          <p:nvPr>
            <p:ph type="title"/>
          </p:nvPr>
        </p:nvSpPr>
        <p:spPr>
          <a:xfrm>
            <a:off x="1" y="620177"/>
            <a:ext cx="9816208" cy="30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Font typeface="Arial"/>
              <a:buNone/>
              <a:defRPr b="1" sz="1400" u="sng">
                <a:solidFill>
                  <a:srgbClr val="4472C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3431046" y="407404"/>
            <a:ext cx="2967712" cy="184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i="1" sz="120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8"/>
          <p:cNvSpPr txBox="1"/>
          <p:nvPr>
            <p:ph idx="2" type="body"/>
          </p:nvPr>
        </p:nvSpPr>
        <p:spPr>
          <a:xfrm>
            <a:off x="0" y="1248032"/>
            <a:ext cx="9829800" cy="5769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3" type="body"/>
          </p:nvPr>
        </p:nvSpPr>
        <p:spPr>
          <a:xfrm>
            <a:off x="0" y="7017054"/>
            <a:ext cx="9829800" cy="75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77079" y="413810"/>
            <a:ext cx="8478203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77080" y="1905318"/>
            <a:ext cx="4158466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80"/>
              <a:buNone/>
              <a:defRPr b="1" sz="258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b="1" sz="2150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 b="1" sz="1935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677080" y="2839085"/>
            <a:ext cx="4158466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4976337" y="1905318"/>
            <a:ext cx="4178945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80"/>
              <a:buNone/>
              <a:defRPr b="1" sz="258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b="1" sz="2150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 b="1" sz="1935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76337" y="2839085"/>
            <a:ext cx="4178945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677079" y="518160"/>
            <a:ext cx="3170366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40"/>
              <a:buFont typeface="Arial"/>
              <a:buNone/>
              <a:defRPr sz="34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178945" y="1119083"/>
            <a:ext cx="4976336" cy="5523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4704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40"/>
              <a:buAutoNum type="arabicPeriod"/>
              <a:defRPr sz="344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3010"/>
              <a:buNone/>
              <a:defRPr sz="3010"/>
            </a:lvl2pPr>
            <a:lvl3pPr indent="-39243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580"/>
              <a:buChar char="•"/>
              <a:defRPr sz="2580"/>
            </a:lvl3pPr>
            <a:lvl4pPr indent="-365125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4pPr>
            <a:lvl5pPr indent="-365125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5pPr>
            <a:lvl6pPr indent="-365125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6pPr>
            <a:lvl7pPr indent="-365125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7pPr>
            <a:lvl8pPr indent="-365125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8pPr>
            <a:lvl9pPr indent="-365125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9pPr>
          </a:lstStyle>
          <a:p/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677079" y="2331720"/>
            <a:ext cx="3170366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sz="172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505"/>
              <a:buNone/>
              <a:defRPr sz="1505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290"/>
              <a:buNone/>
              <a:defRPr sz="1290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9pPr>
          </a:lstStyle>
          <a:p/>
        </p:txBody>
      </p:sp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677079" y="518160"/>
            <a:ext cx="3170366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40"/>
              <a:buFont typeface="Arial"/>
              <a:buNone/>
              <a:defRPr sz="34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/>
          <p:nvPr>
            <p:ph idx="2" type="pic"/>
          </p:nvPr>
        </p:nvSpPr>
        <p:spPr>
          <a:xfrm>
            <a:off x="4178945" y="1119083"/>
            <a:ext cx="4976336" cy="5523442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677079" y="2331720"/>
            <a:ext cx="3170366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sz="172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505"/>
              <a:buNone/>
              <a:defRPr sz="1505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290"/>
              <a:buNone/>
              <a:defRPr sz="1290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 rot="5400000">
            <a:off x="1201994" y="-855407"/>
            <a:ext cx="7425814" cy="9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 rot="5400000">
            <a:off x="4800851" y="2647408"/>
            <a:ext cx="6586750" cy="2119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 rot="5400000">
            <a:off x="500313" y="589294"/>
            <a:ext cx="6586750" cy="6235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ography History Sports">
  <p:cSld name="Geography History Sport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" type="body"/>
          </p:nvPr>
        </p:nvSpPr>
        <p:spPr>
          <a:xfrm>
            <a:off x="1" y="346586"/>
            <a:ext cx="9829800" cy="6372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0"/>
          <p:cNvSpPr txBox="1"/>
          <p:nvPr/>
        </p:nvSpPr>
        <p:spPr>
          <a:xfrm>
            <a:off x="0" y="6719219"/>
            <a:ext cx="9829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335BA3"/>
                </a:solidFill>
                <a:latin typeface="Arial"/>
                <a:ea typeface="Arial"/>
                <a:cs typeface="Arial"/>
                <a:sym typeface="Arial"/>
              </a:rPr>
              <a:t>*Bonus Question on Facebook &amp; Instagram*</a:t>
            </a:r>
            <a:endParaRPr b="1" i="0" sz="1400" u="none" cap="none" strike="noStrike">
              <a:solidFill>
                <a:srgbClr val="335BA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0"/>
          <p:cNvSpPr txBox="1"/>
          <p:nvPr>
            <p:ph idx="2" type="body"/>
          </p:nvPr>
        </p:nvSpPr>
        <p:spPr>
          <a:xfrm>
            <a:off x="0" y="7026996"/>
            <a:ext cx="9829800" cy="745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">
  <p:cSld name="Pictur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idx="1" type="body"/>
          </p:nvPr>
        </p:nvSpPr>
        <p:spPr>
          <a:xfrm>
            <a:off x="1414676" y="648514"/>
            <a:ext cx="7032743" cy="329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9"/>
          <p:cNvSpPr/>
          <p:nvPr>
            <p:ph idx="2" type="pic"/>
          </p:nvPr>
        </p:nvSpPr>
        <p:spPr>
          <a:xfrm>
            <a:off x="533255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9"/>
          <p:cNvSpPr txBox="1"/>
          <p:nvPr/>
        </p:nvSpPr>
        <p:spPr>
          <a:xfrm>
            <a:off x="166462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9"/>
          <p:cNvSpPr txBox="1"/>
          <p:nvPr>
            <p:ph type="title"/>
          </p:nvPr>
        </p:nvSpPr>
        <p:spPr>
          <a:xfrm>
            <a:off x="1417595" y="319029"/>
            <a:ext cx="6986664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  <a:defRPr sz="2150" u="none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" name="Google Shape;24;p9"/>
          <p:cNvCxnSpPr/>
          <p:nvPr/>
        </p:nvCxnSpPr>
        <p:spPr>
          <a:xfrm>
            <a:off x="704384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9"/>
          <p:cNvSpPr/>
          <p:nvPr>
            <p:ph idx="3" type="pic"/>
          </p:nvPr>
        </p:nvSpPr>
        <p:spPr>
          <a:xfrm>
            <a:off x="2869422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9"/>
          <p:cNvSpPr txBox="1"/>
          <p:nvPr/>
        </p:nvSpPr>
        <p:spPr>
          <a:xfrm>
            <a:off x="2502629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9"/>
          <p:cNvCxnSpPr/>
          <p:nvPr/>
        </p:nvCxnSpPr>
        <p:spPr>
          <a:xfrm>
            <a:off x="3040551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" name="Google Shape;28;p9"/>
          <p:cNvSpPr/>
          <p:nvPr>
            <p:ph idx="4" type="pic"/>
          </p:nvPr>
        </p:nvSpPr>
        <p:spPr>
          <a:xfrm>
            <a:off x="5257992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9"/>
          <p:cNvSpPr txBox="1"/>
          <p:nvPr/>
        </p:nvSpPr>
        <p:spPr>
          <a:xfrm>
            <a:off x="4891198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9"/>
          <p:cNvCxnSpPr/>
          <p:nvPr/>
        </p:nvCxnSpPr>
        <p:spPr>
          <a:xfrm>
            <a:off x="5429121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9"/>
          <p:cNvSpPr/>
          <p:nvPr>
            <p:ph idx="5" type="pic"/>
          </p:nvPr>
        </p:nvSpPr>
        <p:spPr>
          <a:xfrm>
            <a:off x="7622842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9"/>
          <p:cNvSpPr txBox="1"/>
          <p:nvPr/>
        </p:nvSpPr>
        <p:spPr>
          <a:xfrm>
            <a:off x="7256048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7798697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" name="Google Shape;34;p9"/>
          <p:cNvSpPr/>
          <p:nvPr>
            <p:ph idx="6" type="pic"/>
          </p:nvPr>
        </p:nvSpPr>
        <p:spPr>
          <a:xfrm>
            <a:off x="311795" y="3256958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9"/>
          <p:cNvSpPr txBox="1"/>
          <p:nvPr/>
        </p:nvSpPr>
        <p:spPr>
          <a:xfrm>
            <a:off x="-54997" y="3544410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9"/>
          <p:cNvCxnSpPr/>
          <p:nvPr/>
        </p:nvCxnSpPr>
        <p:spPr>
          <a:xfrm flipH="1" rot="10800000">
            <a:off x="337617" y="5458063"/>
            <a:ext cx="2924229" cy="40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" name="Google Shape;37;p9"/>
          <p:cNvSpPr/>
          <p:nvPr>
            <p:ph idx="7" type="pic"/>
          </p:nvPr>
        </p:nvSpPr>
        <p:spPr>
          <a:xfrm>
            <a:off x="3551562" y="3252942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9"/>
          <p:cNvSpPr txBox="1"/>
          <p:nvPr/>
        </p:nvSpPr>
        <p:spPr>
          <a:xfrm>
            <a:off x="3184770" y="3540394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9"/>
          <p:cNvCxnSpPr/>
          <p:nvPr/>
        </p:nvCxnSpPr>
        <p:spPr>
          <a:xfrm flipH="1" rot="10800000">
            <a:off x="3551562" y="5458063"/>
            <a:ext cx="2947638" cy="1110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" name="Google Shape;40;p9"/>
          <p:cNvSpPr/>
          <p:nvPr>
            <p:ph idx="8" type="pic"/>
          </p:nvPr>
        </p:nvSpPr>
        <p:spPr>
          <a:xfrm>
            <a:off x="6771461" y="3248526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9"/>
          <p:cNvSpPr txBox="1"/>
          <p:nvPr/>
        </p:nvSpPr>
        <p:spPr>
          <a:xfrm>
            <a:off x="6404668" y="3480449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9"/>
          <p:cNvCxnSpPr/>
          <p:nvPr/>
        </p:nvCxnSpPr>
        <p:spPr>
          <a:xfrm>
            <a:off x="6778449" y="5469166"/>
            <a:ext cx="291724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9"/>
          <p:cNvSpPr/>
          <p:nvPr>
            <p:ph idx="9" type="pic"/>
          </p:nvPr>
        </p:nvSpPr>
        <p:spPr>
          <a:xfrm>
            <a:off x="311795" y="5556176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9"/>
          <p:cNvSpPr txBox="1"/>
          <p:nvPr/>
        </p:nvSpPr>
        <p:spPr>
          <a:xfrm>
            <a:off x="-54998" y="5843628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/>
          <p:nvPr>
            <p:ph idx="13" type="pic"/>
          </p:nvPr>
        </p:nvSpPr>
        <p:spPr>
          <a:xfrm>
            <a:off x="3551561" y="5525336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9"/>
          <p:cNvSpPr txBox="1"/>
          <p:nvPr/>
        </p:nvSpPr>
        <p:spPr>
          <a:xfrm>
            <a:off x="3184769" y="5812789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>
            <p:ph idx="14" type="pic"/>
          </p:nvPr>
        </p:nvSpPr>
        <p:spPr>
          <a:xfrm>
            <a:off x="6771461" y="5537251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9"/>
          <p:cNvSpPr txBox="1"/>
          <p:nvPr/>
        </p:nvSpPr>
        <p:spPr>
          <a:xfrm>
            <a:off x="6155211" y="5824703"/>
            <a:ext cx="68797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278444" y="205722"/>
            <a:ext cx="795320" cy="44279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7"/>
              <a:buFont typeface="Arial"/>
              <a:buNone/>
            </a:pPr>
            <a:r>
              <a:rPr b="0" i="0" lang="en-US" sz="9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 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9"/>
          <p:cNvSpPr/>
          <p:nvPr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b="1" i="0" lang="en-US" sz="10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9"/>
          <p:cNvCxnSpPr/>
          <p:nvPr/>
        </p:nvCxnSpPr>
        <p:spPr>
          <a:xfrm>
            <a:off x="3074047" y="288189"/>
            <a:ext cx="446809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12205" y="161144"/>
            <a:ext cx="1224580" cy="71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sic">
  <p:cSld name="Music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1"/>
          <p:cNvGraphicFramePr/>
          <p:nvPr/>
        </p:nvGraphicFramePr>
        <p:xfrm>
          <a:off x="1" y="6521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{ECBB3C5F-2EE8-41B8-A7D6-B943CADFFAB8}</a:tableStyleId>
              </a:tblPr>
              <a:tblGrid>
                <a:gridCol w="607725"/>
                <a:gridCol w="8797525"/>
              </a:tblGrid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b="0" lang="en-US" sz="1935" u="none" cap="none" strike="noStrike">
                          <a:solidFill>
                            <a:srgbClr val="000000"/>
                          </a:solidFill>
                        </a:rPr>
                        <a:t>1.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2.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3.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4.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5.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6.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7.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8.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9.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10.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1"/>
          <p:cNvSpPr txBox="1"/>
          <p:nvPr/>
        </p:nvSpPr>
        <p:spPr>
          <a:xfrm>
            <a:off x="3331544" y="9625"/>
            <a:ext cx="3166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Music 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 txBox="1"/>
          <p:nvPr/>
        </p:nvSpPr>
        <p:spPr>
          <a:xfrm>
            <a:off x="3779171" y="346277"/>
            <a:ext cx="22594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of the Song and Artist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swers">
  <p:cSld name="Answer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0" y="1131332"/>
            <a:ext cx="4838700" cy="44587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976336" y="1131332"/>
            <a:ext cx="4838700" cy="44587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2"/>
          <p:cNvSpPr txBox="1"/>
          <p:nvPr/>
        </p:nvSpPr>
        <p:spPr>
          <a:xfrm>
            <a:off x="3331544" y="9625"/>
            <a:ext cx="3166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Answer Sheet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2"/>
          <p:cNvSpPr txBox="1"/>
          <p:nvPr/>
        </p:nvSpPr>
        <p:spPr>
          <a:xfrm>
            <a:off x="0" y="762000"/>
            <a:ext cx="4838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Picture Trivia Answers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2"/>
          <p:cNvSpPr txBox="1"/>
          <p:nvPr/>
        </p:nvSpPr>
        <p:spPr>
          <a:xfrm>
            <a:off x="4976336" y="762000"/>
            <a:ext cx="4838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Puzzle Trivia Answers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1" y="346586"/>
            <a:ext cx="9829800" cy="7425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zzle">
  <p:cSld name="Puzz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08233" y="371712"/>
            <a:ext cx="1224580" cy="71646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421569" y="790782"/>
            <a:ext cx="7032743" cy="462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1421569" y="413777"/>
            <a:ext cx="6986664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  <a:defRPr sz="2150" u="none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/>
          <p:nvPr/>
        </p:nvSpPr>
        <p:spPr>
          <a:xfrm>
            <a:off x="375321" y="433371"/>
            <a:ext cx="795320" cy="44279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7"/>
              <a:buFont typeface="Arial"/>
              <a:buNone/>
            </a:pPr>
            <a:r>
              <a:rPr b="0" i="0" lang="en-US" sz="9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 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b="1" i="0" lang="en-US" sz="10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4"/>
          <p:cNvCxnSpPr/>
          <p:nvPr/>
        </p:nvCxnSpPr>
        <p:spPr>
          <a:xfrm>
            <a:off x="3074047" y="288189"/>
            <a:ext cx="446809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nus">
  <p:cSld name="Bonu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0" y="652550"/>
            <a:ext cx="9829800" cy="711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/>
        </p:nvSpPr>
        <p:spPr>
          <a:xfrm>
            <a:off x="3331544" y="9625"/>
            <a:ext cx="3166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Bonus 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-12024" y="346277"/>
            <a:ext cx="98418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(Host Instructions: Tell your teams that all 10 questions will be asked. They are to answer only 5. Each correct answer is worth 50 points.)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70679" y="1937705"/>
            <a:ext cx="8478203" cy="3233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450"/>
              <a:buFont typeface="Arial"/>
              <a:buNone/>
              <a:defRPr sz="64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670679" y="5201393"/>
            <a:ext cx="8478203" cy="170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80"/>
              <a:buNone/>
              <a:defRPr sz="258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2150"/>
              <a:buNone/>
              <a:defRPr sz="21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935"/>
              <a:buNone/>
              <a:defRPr sz="1935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1" y="346586"/>
            <a:ext cx="9829800" cy="7425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125" lvl="2" marL="13716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Font typeface="Arial"/>
              <a:buChar char="•"/>
              <a:defRPr b="0" i="0" sz="2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1472" lvl="3" marL="18288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1472" lvl="4" marL="22860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1472" lvl="5" marL="27432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1472" lvl="6" marL="32004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1472" lvl="7" marL="36576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1472" lvl="8" marL="41148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title"/>
          </p:nvPr>
        </p:nvSpPr>
        <p:spPr>
          <a:xfrm>
            <a:off x="1" y="620177"/>
            <a:ext cx="9816208" cy="30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Font typeface="Arial"/>
              <a:buNone/>
            </a:pPr>
            <a:r>
              <a:rPr lang="en-US"/>
              <a:t>Name Artist &amp; Title</a:t>
            </a:r>
            <a:endParaRPr/>
          </a:p>
        </p:txBody>
      </p:sp>
      <p:sp>
        <p:nvSpPr>
          <p:cNvPr id="129" name="Google Shape;129;p1"/>
          <p:cNvSpPr txBox="1"/>
          <p:nvPr>
            <p:ph idx="1" type="body"/>
          </p:nvPr>
        </p:nvSpPr>
        <p:spPr>
          <a:xfrm>
            <a:off x="3431046" y="407404"/>
            <a:ext cx="2967712" cy="184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Game 028</a:t>
            </a:r>
            <a:endParaRPr/>
          </a:p>
        </p:txBody>
      </p:sp>
      <p:sp>
        <p:nvSpPr>
          <p:cNvPr id="130" name="Google Shape;130;p1"/>
          <p:cNvSpPr txBox="1"/>
          <p:nvPr>
            <p:ph idx="2" type="body"/>
          </p:nvPr>
        </p:nvSpPr>
        <p:spPr>
          <a:xfrm>
            <a:off x="0" y="1248032"/>
            <a:ext cx="9829800" cy="5769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The Turtles - Happy Together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Eddie Money - Baby Hold On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Howard Jones - Things Can Only Get Better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Boy Meets Girl - Waiting For a Star to Fall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Color Me Badd - All 4 Love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Ugly Kid Joe - Cat's in the Cradle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Nelly featuring City Spud - Ride wit Me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Britney Spears - If U Seek Amy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David Guetta featuring Sia - Titanium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Dua Lipa - Levitating</a:t>
            </a:r>
            <a:endParaRPr/>
          </a:p>
        </p:txBody>
      </p:sp>
      <p:sp>
        <p:nvSpPr>
          <p:cNvPr id="131" name="Google Shape;131;p1"/>
          <p:cNvSpPr txBox="1"/>
          <p:nvPr>
            <p:ph idx="3" type="body"/>
          </p:nvPr>
        </p:nvSpPr>
        <p:spPr>
          <a:xfrm>
            <a:off x="0" y="7017054"/>
            <a:ext cx="9829800" cy="75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d9b649b62_0_0"/>
          <p:cNvSpPr txBox="1"/>
          <p:nvPr>
            <p:ph type="title"/>
          </p:nvPr>
        </p:nvSpPr>
        <p:spPr>
          <a:xfrm>
            <a:off x="1" y="620177"/>
            <a:ext cx="98163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2dd9b649b62_0_0"/>
          <p:cNvSpPr txBox="1"/>
          <p:nvPr>
            <p:ph idx="1" type="body"/>
          </p:nvPr>
        </p:nvSpPr>
        <p:spPr>
          <a:xfrm>
            <a:off x="3431046" y="407404"/>
            <a:ext cx="29676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38" name="Google Shape;138;g2dd9b649b62_0_0"/>
          <p:cNvSpPr txBox="1"/>
          <p:nvPr>
            <p:ph idx="2" type="body"/>
          </p:nvPr>
        </p:nvSpPr>
        <p:spPr>
          <a:xfrm>
            <a:off x="0" y="1248032"/>
            <a:ext cx="9829800" cy="57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9" name="Google Shape;139;g2dd9b649b62_0_0"/>
          <p:cNvSpPr txBox="1"/>
          <p:nvPr>
            <p:ph idx="3" type="body"/>
          </p:nvPr>
        </p:nvSpPr>
        <p:spPr>
          <a:xfrm>
            <a:off x="0" y="7017054"/>
            <a:ext cx="9829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94829"/>
              <a:buFont typeface="Arial"/>
              <a:buNone/>
            </a:pPr>
            <a:r>
              <a:rPr lang="en-US"/>
              <a:t>Decades</a:t>
            </a:r>
            <a:br>
              <a:rPr lang="en-US"/>
            </a:br>
            <a:r>
              <a:rPr lang="en-US" sz="1300" u="none">
                <a:solidFill>
                  <a:schemeClr val="dk1"/>
                </a:solidFill>
              </a:rPr>
              <a:t>In what decade was this version of the song originally released?</a:t>
            </a:r>
            <a:endParaRPr sz="1300" u="none">
              <a:solidFill>
                <a:schemeClr val="dk1"/>
              </a:solidFill>
            </a:endParaRPr>
          </a:p>
        </p:txBody>
      </p:sp>
      <p:sp>
        <p:nvSpPr>
          <p:cNvPr id="145" name="Google Shape;145;p3"/>
          <p:cNvSpPr txBox="1"/>
          <p:nvPr>
            <p:ph idx="1" type="body"/>
          </p:nvPr>
        </p:nvSpPr>
        <p:spPr>
          <a:xfrm>
            <a:off x="1" y="588723"/>
            <a:ext cx="9829800" cy="6130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Travie McCoy featuring Bruno Mars - Billionaire (23) (2010)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Drake featuring Kanye West, Lil Wayne and Eminem - Forever (71) (2009)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Uncle Kracker - Follow Me (19) (2000)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Linda Ronstadt - Hurt So Bad (78) (1980)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The Buckinghams - Don't You Care (39) (1967)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Dionne Warwick - Heartbreaker (80) (1982)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Maroon 5 - She Will Be Loved (35) (2004)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Madonna - Vogue (5) (1990)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Sly &amp; the Family Stone - Family Affair (79) (1971)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Randy Travis - Forever And Ever, Amen (1987)</a:t>
            </a:r>
            <a:endParaRPr/>
          </a:p>
        </p:txBody>
      </p:sp>
      <p:sp>
        <p:nvSpPr>
          <p:cNvPr id="146" name="Google Shape;146;p3"/>
          <p:cNvSpPr txBox="1"/>
          <p:nvPr>
            <p:ph idx="2" type="body"/>
          </p:nvPr>
        </p:nvSpPr>
        <p:spPr>
          <a:xfrm>
            <a:off x="0" y="7065804"/>
            <a:ext cx="9829800" cy="706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2017-06-07T19:20:07Z</dcterms:created>
  <dc:creator>Rick Lataille</dc:creator>
</cp:coreProperties>
</file>